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5.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omments/modernComment_12DE_5DF8BF08.xml" ContentType="application/vnd.ms-powerpoint.comment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962" r:id="rId2"/>
    <p:sldMasterId id="2147483674" r:id="rId3"/>
    <p:sldMasterId id="2147483660" r:id="rId4"/>
    <p:sldMasterId id="2147483828" r:id="rId5"/>
    <p:sldMasterId id="2147483841" r:id="rId6"/>
  </p:sldMasterIdLst>
  <p:notesMasterIdLst>
    <p:notesMasterId r:id="rId99"/>
  </p:notesMasterIdLst>
  <p:sldIdLst>
    <p:sldId id="285" r:id="rId7"/>
    <p:sldId id="4839" r:id="rId8"/>
    <p:sldId id="4840" r:id="rId9"/>
    <p:sldId id="4506" r:id="rId10"/>
    <p:sldId id="4498" r:id="rId11"/>
    <p:sldId id="4373" r:id="rId12"/>
    <p:sldId id="4700" r:id="rId13"/>
    <p:sldId id="4701" r:id="rId14"/>
    <p:sldId id="4702" r:id="rId15"/>
    <p:sldId id="4704" r:id="rId16"/>
    <p:sldId id="4703" r:id="rId17"/>
    <p:sldId id="4705" r:id="rId18"/>
    <p:sldId id="4706" r:id="rId19"/>
    <p:sldId id="4707" r:id="rId20"/>
    <p:sldId id="4708" r:id="rId21"/>
    <p:sldId id="4709" r:id="rId22"/>
    <p:sldId id="4710" r:id="rId23"/>
    <p:sldId id="4711" r:id="rId24"/>
    <p:sldId id="4712" r:id="rId25"/>
    <p:sldId id="4713" r:id="rId26"/>
    <p:sldId id="4714" r:id="rId27"/>
    <p:sldId id="4715" r:id="rId28"/>
    <p:sldId id="4716" r:id="rId29"/>
    <p:sldId id="4717" r:id="rId30"/>
    <p:sldId id="4718" r:id="rId31"/>
    <p:sldId id="4719" r:id="rId32"/>
    <p:sldId id="4720" r:id="rId33"/>
    <p:sldId id="4721" r:id="rId34"/>
    <p:sldId id="4722" r:id="rId35"/>
    <p:sldId id="4723" r:id="rId36"/>
    <p:sldId id="4724" r:id="rId37"/>
    <p:sldId id="4725" r:id="rId38"/>
    <p:sldId id="4726" r:id="rId39"/>
    <p:sldId id="4835" r:id="rId40"/>
    <p:sldId id="4838" r:id="rId41"/>
    <p:sldId id="4837" r:id="rId42"/>
    <p:sldId id="4836" r:id="rId43"/>
    <p:sldId id="4841" r:id="rId44"/>
    <p:sldId id="4139" r:id="rId45"/>
    <p:sldId id="4727" r:id="rId46"/>
    <p:sldId id="4739" r:id="rId47"/>
    <p:sldId id="4738" r:id="rId48"/>
    <p:sldId id="4737" r:id="rId49"/>
    <p:sldId id="4736" r:id="rId50"/>
    <p:sldId id="4735" r:id="rId51"/>
    <p:sldId id="4827" r:id="rId52"/>
    <p:sldId id="4733" r:id="rId53"/>
    <p:sldId id="4734" r:id="rId54"/>
    <p:sldId id="4732" r:id="rId55"/>
    <p:sldId id="4731" r:id="rId56"/>
    <p:sldId id="4730" r:id="rId57"/>
    <p:sldId id="4828" r:id="rId58"/>
    <p:sldId id="4728" r:id="rId59"/>
    <p:sldId id="4764" r:id="rId60"/>
    <p:sldId id="4763" r:id="rId61"/>
    <p:sldId id="4762" r:id="rId62"/>
    <p:sldId id="4761" r:id="rId63"/>
    <p:sldId id="4760" r:id="rId64"/>
    <p:sldId id="4759" r:id="rId65"/>
    <p:sldId id="4755" r:id="rId66"/>
    <p:sldId id="4754" r:id="rId67"/>
    <p:sldId id="4753" r:id="rId68"/>
    <p:sldId id="4829" r:id="rId69"/>
    <p:sldId id="4752" r:id="rId70"/>
    <p:sldId id="4751" r:id="rId71"/>
    <p:sldId id="4749" r:id="rId72"/>
    <p:sldId id="4748" r:id="rId73"/>
    <p:sldId id="4747" r:id="rId74"/>
    <p:sldId id="4833" r:id="rId75"/>
    <p:sldId id="4743" r:id="rId76"/>
    <p:sldId id="4742" r:id="rId77"/>
    <p:sldId id="4741" r:id="rId78"/>
    <p:sldId id="4740" r:id="rId79"/>
    <p:sldId id="4830" r:id="rId80"/>
    <p:sldId id="4729" r:id="rId81"/>
    <p:sldId id="4791" r:id="rId82"/>
    <p:sldId id="4790" r:id="rId83"/>
    <p:sldId id="4789" r:id="rId84"/>
    <p:sldId id="4788" r:id="rId85"/>
    <p:sldId id="4781" r:id="rId86"/>
    <p:sldId id="4780" r:id="rId87"/>
    <p:sldId id="4785" r:id="rId88"/>
    <p:sldId id="4784" r:id="rId89"/>
    <p:sldId id="4783" r:id="rId90"/>
    <p:sldId id="4782" r:id="rId91"/>
    <p:sldId id="4779" r:id="rId92"/>
    <p:sldId id="4832" r:id="rId93"/>
    <p:sldId id="4787" r:id="rId94"/>
    <p:sldId id="4776" r:id="rId95"/>
    <p:sldId id="4775" r:id="rId96"/>
    <p:sldId id="4786" r:id="rId97"/>
    <p:sldId id="4834" r:id="rId9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ADD512-6FD1-460E-AD13-87BB5C414C9F}">
          <p14:sldIdLst>
            <p14:sldId id="285"/>
            <p14:sldId id="4839"/>
            <p14:sldId id="4840"/>
            <p14:sldId id="4506"/>
            <p14:sldId id="4498"/>
            <p14:sldId id="4373"/>
            <p14:sldId id="4700"/>
            <p14:sldId id="4701"/>
            <p14:sldId id="4702"/>
            <p14:sldId id="4704"/>
            <p14:sldId id="4703"/>
            <p14:sldId id="4705"/>
            <p14:sldId id="4706"/>
            <p14:sldId id="4707"/>
            <p14:sldId id="4708"/>
            <p14:sldId id="4709"/>
            <p14:sldId id="4710"/>
            <p14:sldId id="4711"/>
            <p14:sldId id="4712"/>
            <p14:sldId id="4713"/>
            <p14:sldId id="4714"/>
            <p14:sldId id="4715"/>
            <p14:sldId id="4716"/>
            <p14:sldId id="4717"/>
            <p14:sldId id="4718"/>
            <p14:sldId id="4719"/>
            <p14:sldId id="4720"/>
            <p14:sldId id="4721"/>
            <p14:sldId id="4722"/>
            <p14:sldId id="4723"/>
            <p14:sldId id="4724"/>
            <p14:sldId id="4725"/>
            <p14:sldId id="4726"/>
            <p14:sldId id="4835"/>
            <p14:sldId id="4838"/>
            <p14:sldId id="4837"/>
            <p14:sldId id="4836"/>
            <p14:sldId id="4841"/>
            <p14:sldId id="4139"/>
          </p14:sldIdLst>
        </p14:section>
        <p14:section name="FAQs: Stipend Guidelines" id="{61B1DED1-8F0C-4BB0-9539-BB211F478BC0}">
          <p14:sldIdLst>
            <p14:sldId id="4727"/>
            <p14:sldId id="4739"/>
            <p14:sldId id="4738"/>
            <p14:sldId id="4737"/>
            <p14:sldId id="4736"/>
            <p14:sldId id="4735"/>
            <p14:sldId id="4827"/>
            <p14:sldId id="4733"/>
            <p14:sldId id="4734"/>
            <p14:sldId id="4732"/>
            <p14:sldId id="4731"/>
            <p14:sldId id="4730"/>
            <p14:sldId id="4828"/>
          </p14:sldIdLst>
        </p14:section>
        <p14:section name="FAQs: Leave Guidelines" id="{E4B880E4-05D7-4DC7-BDE0-068DFF6AEC91}">
          <p14:sldIdLst>
            <p14:sldId id="4728"/>
            <p14:sldId id="4764"/>
            <p14:sldId id="4763"/>
            <p14:sldId id="4762"/>
            <p14:sldId id="4761"/>
            <p14:sldId id="4760"/>
            <p14:sldId id="4759"/>
            <p14:sldId id="4755"/>
            <p14:sldId id="4754"/>
            <p14:sldId id="4753"/>
            <p14:sldId id="4829"/>
            <p14:sldId id="4752"/>
            <p14:sldId id="4751"/>
            <p14:sldId id="4749"/>
            <p14:sldId id="4748"/>
            <p14:sldId id="4747"/>
            <p14:sldId id="4833"/>
            <p14:sldId id="4743"/>
            <p14:sldId id="4742"/>
            <p14:sldId id="4741"/>
            <p14:sldId id="4740"/>
            <p14:sldId id="4830"/>
          </p14:sldIdLst>
        </p14:section>
        <p14:section name="FAQs: Exit Guidelines" id="{C65D2D3B-688F-4C9F-A102-0BF749B80823}">
          <p14:sldIdLst>
            <p14:sldId id="4729"/>
            <p14:sldId id="4791"/>
            <p14:sldId id="4790"/>
            <p14:sldId id="4789"/>
            <p14:sldId id="4788"/>
            <p14:sldId id="4781"/>
            <p14:sldId id="4780"/>
            <p14:sldId id="4785"/>
            <p14:sldId id="4784"/>
            <p14:sldId id="4783"/>
            <p14:sldId id="4782"/>
            <p14:sldId id="4779"/>
            <p14:sldId id="4832"/>
            <p14:sldId id="4787"/>
            <p14:sldId id="4776"/>
            <p14:sldId id="4775"/>
            <p14:sldId id="4786"/>
            <p14:sldId id="4834"/>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E97190A-C651-1DAF-29CE-2D1B82E7970C}" name="Rajni Bala" initials="RB" userId="S::rajni.bala@gandhifellowship.org::740866ac-1d40-418e-9a3e-e0359682d853" providerId="AD"/>
  <p188:author id="{5FF22D0B-BD03-95A4-A15D-0219FC693B14}" name="Pranita Gurung" initials="PG" userId="S::pranita.gurung@gandhifellowship.org::72dc91dd-0c6c-4025-a574-52f47fc00bdf" providerId="AD"/>
  <p188:author id="{5BCB740F-1CE5-FDAA-D681-287DE2301714}" name="Navneeta  Krishnan" initials="NK" userId="S::navneeta.krishnan@gandhifellowship.org::4533dc72-324c-47aa-8022-ddee24174ec1" providerId="AD"/>
  <p188:author id="{4E810B5F-977E-B568-177E-6648671775FB}" name="Gangai Parkkavi G" initials="GG" userId="S::gangai.g_piramalswasthya.org#ext#@kefindia.onmicrosoft.com::b6cd8d6a-6939-4a11-9451-48f156305e4a" providerId="AD"/>
  <p188:author id="{CF4E8974-30B4-B262-ED2A-AC019BC971A9}" name="Aishwarya Agarwal" initials="AA" userId="S::aishwarya.agarwal@gandhifellowship.org::0de6471b-31a1-4b1f-8842-da0c3baf6896" providerId="AD"/>
  <p188:author id="{C9DF9179-A385-B6C1-079F-413347C740CE}" name="Gangai Parkkavi G" initials="GG" userId="S::gangai.g@gandhifellowship.org::1afc8bbf-86fc-4442-96e4-3291d562f37e" providerId="AD"/>
  <p188:author id="{171C3482-0420-AB48-B9E1-6F0A79DCA77E}" name="Lakshika Pant" initials="LP" userId="S::lakshika@gandhifellowship.org::560f1938-f780-4637-8d18-b56e37e8663d" providerId="AD"/>
  <p188:author id="{18AB5D9A-F0AF-BB4C-897D-30918DBDE5D2}" name="S.Purnima Patnaik" initials="SP" userId="S::purnima.patnaik@gandhifellowship.org::e649a667-5152-4255-80fd-84f578cc364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D9"/>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43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6" Type="http://schemas.openxmlformats.org/officeDocument/2006/relationships/slide" Target="slides/slide10.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theme" Target="theme/theme1.xml"/><Relationship Id="rId5" Type="http://schemas.openxmlformats.org/officeDocument/2006/relationships/slideMaster" Target="slideMasters/slideMaster5.xml"/><Relationship Id="rId90" Type="http://schemas.openxmlformats.org/officeDocument/2006/relationships/slide" Target="slides/slide84.xml"/><Relationship Id="rId95" Type="http://schemas.openxmlformats.org/officeDocument/2006/relationships/slide" Target="slides/slide89.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80" Type="http://schemas.openxmlformats.org/officeDocument/2006/relationships/slide" Target="slides/slide74.xml"/><Relationship Id="rId85" Type="http://schemas.openxmlformats.org/officeDocument/2006/relationships/slide" Target="slides/slide79.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103"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slide" Target="slides/slide69.xml"/><Relationship Id="rId83" Type="http://schemas.openxmlformats.org/officeDocument/2006/relationships/slide" Target="slides/slide77.xml"/><Relationship Id="rId88" Type="http://schemas.openxmlformats.org/officeDocument/2006/relationships/slide" Target="slides/slide82.xml"/><Relationship Id="rId91" Type="http://schemas.openxmlformats.org/officeDocument/2006/relationships/slide" Target="slides/slide85.xml"/><Relationship Id="rId96"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microsoft.com/office/2018/10/relationships/authors" Target="authors.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61" Type="http://schemas.openxmlformats.org/officeDocument/2006/relationships/slide" Target="slides/slide55.xml"/><Relationship Id="rId82" Type="http://schemas.openxmlformats.org/officeDocument/2006/relationships/slide" Target="slides/slide7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3" Type="http://schemas.openxmlformats.org/officeDocument/2006/relationships/slideMaster" Target="slideMasters/slideMaster3.xml"/></Relationships>
</file>

<file path=ppt/comments/modernComment_12DE_5DF8BF08.xml><?xml version="1.0" encoding="utf-8"?>
<p188:cmLst xmlns:a="http://schemas.openxmlformats.org/drawingml/2006/main" xmlns:r="http://schemas.openxmlformats.org/officeDocument/2006/relationships" xmlns:p188="http://schemas.microsoft.com/office/powerpoint/2018/8/main">
  <p188:cm id="{9F8AF529-B107-4C63-8997-694D04408DC4}" authorId="{5FF22D0B-BD03-95A4-A15D-0219FC693B14}" created="2023-10-03T10:29:42.373">
    <ac:deMkLst xmlns:ac="http://schemas.microsoft.com/office/drawing/2013/main/command">
      <pc:docMk xmlns:pc="http://schemas.microsoft.com/office/powerpoint/2013/main/command"/>
      <pc:sldMk xmlns:pc="http://schemas.microsoft.com/office/powerpoint/2013/main/command" cId="1576582920" sldId="4830"/>
      <ac:spMk id="4" creationId="{2BD53F07-A6CF-E720-4A03-D86D20B5EF92}"/>
    </ac:deMkLst>
    <p188:txBody>
      <a:bodyPr/>
      <a:lstStyle/>
      <a:p>
        <a:r>
          <a:rPr lang="en-US"/>
          <a:t>review answers and change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1C8292-2B48-45CD-8E8A-2517E1210ECB}" type="datetimeFigureOut">
              <a:rPr lang="en-IN" smtClean="0"/>
              <a:t>13-10-2023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4E5C34-763E-4F34-9E92-F465891706C1}" type="slidenum">
              <a:rPr lang="en-IN" smtClean="0"/>
              <a:t>‹#›</a:t>
            </a:fld>
            <a:endParaRPr lang="en-IN"/>
          </a:p>
        </p:txBody>
      </p:sp>
    </p:spTree>
    <p:extLst>
      <p:ext uri="{BB962C8B-B14F-4D97-AF65-F5344CB8AC3E}">
        <p14:creationId xmlns:p14="http://schemas.microsoft.com/office/powerpoint/2010/main" val="3152542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BFDDCE-5335-4D57-A043-ED2A399FD57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6595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17</a:t>
            </a:fld>
            <a:endParaRPr lang="en-IN">
              <a:solidFill>
                <a:prstClr val="black"/>
              </a:solidFill>
            </a:endParaRPr>
          </a:p>
        </p:txBody>
      </p:sp>
    </p:spTree>
    <p:extLst>
      <p:ext uri="{BB962C8B-B14F-4D97-AF65-F5344CB8AC3E}">
        <p14:creationId xmlns:p14="http://schemas.microsoft.com/office/powerpoint/2010/main" val="3896382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18</a:t>
            </a:fld>
            <a:endParaRPr lang="en-IN">
              <a:solidFill>
                <a:prstClr val="black"/>
              </a:solidFill>
            </a:endParaRPr>
          </a:p>
        </p:txBody>
      </p:sp>
    </p:spTree>
    <p:extLst>
      <p:ext uri="{BB962C8B-B14F-4D97-AF65-F5344CB8AC3E}">
        <p14:creationId xmlns:p14="http://schemas.microsoft.com/office/powerpoint/2010/main" val="422291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19</a:t>
            </a:fld>
            <a:endParaRPr lang="en-IN">
              <a:solidFill>
                <a:prstClr val="black"/>
              </a:solidFill>
            </a:endParaRPr>
          </a:p>
        </p:txBody>
      </p:sp>
    </p:spTree>
    <p:extLst>
      <p:ext uri="{BB962C8B-B14F-4D97-AF65-F5344CB8AC3E}">
        <p14:creationId xmlns:p14="http://schemas.microsoft.com/office/powerpoint/2010/main" val="4037102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20</a:t>
            </a:fld>
            <a:endParaRPr lang="en-IN">
              <a:solidFill>
                <a:prstClr val="black"/>
              </a:solidFill>
            </a:endParaRPr>
          </a:p>
        </p:txBody>
      </p:sp>
    </p:spTree>
    <p:extLst>
      <p:ext uri="{BB962C8B-B14F-4D97-AF65-F5344CB8AC3E}">
        <p14:creationId xmlns:p14="http://schemas.microsoft.com/office/powerpoint/2010/main" val="22837517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21</a:t>
            </a:fld>
            <a:endParaRPr lang="en-IN">
              <a:solidFill>
                <a:prstClr val="black"/>
              </a:solidFill>
            </a:endParaRPr>
          </a:p>
        </p:txBody>
      </p:sp>
    </p:spTree>
    <p:extLst>
      <p:ext uri="{BB962C8B-B14F-4D97-AF65-F5344CB8AC3E}">
        <p14:creationId xmlns:p14="http://schemas.microsoft.com/office/powerpoint/2010/main" val="970863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22</a:t>
            </a:fld>
            <a:endParaRPr lang="en-IN">
              <a:solidFill>
                <a:prstClr val="black"/>
              </a:solidFill>
            </a:endParaRPr>
          </a:p>
        </p:txBody>
      </p:sp>
    </p:spTree>
    <p:extLst>
      <p:ext uri="{BB962C8B-B14F-4D97-AF65-F5344CB8AC3E}">
        <p14:creationId xmlns:p14="http://schemas.microsoft.com/office/powerpoint/2010/main" val="11770673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23</a:t>
            </a:fld>
            <a:endParaRPr lang="en-IN">
              <a:solidFill>
                <a:prstClr val="black"/>
              </a:solidFill>
            </a:endParaRPr>
          </a:p>
        </p:txBody>
      </p:sp>
    </p:spTree>
    <p:extLst>
      <p:ext uri="{BB962C8B-B14F-4D97-AF65-F5344CB8AC3E}">
        <p14:creationId xmlns:p14="http://schemas.microsoft.com/office/powerpoint/2010/main" val="2057152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24</a:t>
            </a:fld>
            <a:endParaRPr lang="en-IN">
              <a:solidFill>
                <a:prstClr val="black"/>
              </a:solidFill>
            </a:endParaRPr>
          </a:p>
        </p:txBody>
      </p:sp>
    </p:spTree>
    <p:extLst>
      <p:ext uri="{BB962C8B-B14F-4D97-AF65-F5344CB8AC3E}">
        <p14:creationId xmlns:p14="http://schemas.microsoft.com/office/powerpoint/2010/main" val="41198359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25</a:t>
            </a:fld>
            <a:endParaRPr lang="en-IN">
              <a:solidFill>
                <a:prstClr val="black"/>
              </a:solidFill>
            </a:endParaRPr>
          </a:p>
        </p:txBody>
      </p:sp>
    </p:spTree>
    <p:extLst>
      <p:ext uri="{BB962C8B-B14F-4D97-AF65-F5344CB8AC3E}">
        <p14:creationId xmlns:p14="http://schemas.microsoft.com/office/powerpoint/2010/main" val="689248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28</a:t>
            </a:fld>
            <a:endParaRPr lang="en-IN">
              <a:solidFill>
                <a:prstClr val="black"/>
              </a:solidFill>
            </a:endParaRPr>
          </a:p>
        </p:txBody>
      </p:sp>
    </p:spTree>
    <p:extLst>
      <p:ext uri="{BB962C8B-B14F-4D97-AF65-F5344CB8AC3E}">
        <p14:creationId xmlns:p14="http://schemas.microsoft.com/office/powerpoint/2010/main" val="1077595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49FE6B-1C90-447A-A3EE-FBA54340CDEB}"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52782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30</a:t>
            </a:fld>
            <a:endParaRPr lang="en-IN">
              <a:solidFill>
                <a:prstClr val="black"/>
              </a:solidFill>
            </a:endParaRPr>
          </a:p>
        </p:txBody>
      </p:sp>
    </p:spTree>
    <p:extLst>
      <p:ext uri="{BB962C8B-B14F-4D97-AF65-F5344CB8AC3E}">
        <p14:creationId xmlns:p14="http://schemas.microsoft.com/office/powerpoint/2010/main" val="2940608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31</a:t>
            </a:fld>
            <a:endParaRPr lang="en-IN">
              <a:solidFill>
                <a:prstClr val="black"/>
              </a:solidFill>
            </a:endParaRPr>
          </a:p>
        </p:txBody>
      </p:sp>
    </p:spTree>
    <p:extLst>
      <p:ext uri="{BB962C8B-B14F-4D97-AF65-F5344CB8AC3E}">
        <p14:creationId xmlns:p14="http://schemas.microsoft.com/office/powerpoint/2010/main" val="2255305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32</a:t>
            </a:fld>
            <a:endParaRPr lang="en-IN">
              <a:solidFill>
                <a:prstClr val="black"/>
              </a:solidFill>
            </a:endParaRPr>
          </a:p>
        </p:txBody>
      </p:sp>
    </p:spTree>
    <p:extLst>
      <p:ext uri="{BB962C8B-B14F-4D97-AF65-F5344CB8AC3E}">
        <p14:creationId xmlns:p14="http://schemas.microsoft.com/office/powerpoint/2010/main" val="36025236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33</a:t>
            </a:fld>
            <a:endParaRPr lang="en-IN">
              <a:solidFill>
                <a:prstClr val="black"/>
              </a:solidFill>
            </a:endParaRPr>
          </a:p>
        </p:txBody>
      </p:sp>
    </p:spTree>
    <p:extLst>
      <p:ext uri="{BB962C8B-B14F-4D97-AF65-F5344CB8AC3E}">
        <p14:creationId xmlns:p14="http://schemas.microsoft.com/office/powerpoint/2010/main" val="13707019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a:defRPr/>
            </a:pPr>
            <a:fld id="{3FBFDDCE-5335-4D57-A043-ED2A399FD573}" type="slidenum">
              <a:rPr lang="en-US" smtClean="0">
                <a:solidFill>
                  <a:prstClr val="black"/>
                </a:solidFill>
              </a:rPr>
              <a:pPr>
                <a:defRPr/>
              </a:pPr>
              <a:t>38</a:t>
            </a:fld>
            <a:endParaRPr lang="en-US">
              <a:solidFill>
                <a:prstClr val="black"/>
              </a:solidFill>
            </a:endParaRPr>
          </a:p>
        </p:txBody>
      </p:sp>
    </p:spTree>
    <p:extLst>
      <p:ext uri="{BB962C8B-B14F-4D97-AF65-F5344CB8AC3E}">
        <p14:creationId xmlns:p14="http://schemas.microsoft.com/office/powerpoint/2010/main" val="20197360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41</a:t>
            </a:fld>
            <a:endParaRPr lang="en-IN"/>
          </a:p>
        </p:txBody>
      </p:sp>
    </p:spTree>
    <p:extLst>
      <p:ext uri="{BB962C8B-B14F-4D97-AF65-F5344CB8AC3E}">
        <p14:creationId xmlns:p14="http://schemas.microsoft.com/office/powerpoint/2010/main" val="34692809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42</a:t>
            </a:fld>
            <a:endParaRPr lang="en-IN"/>
          </a:p>
        </p:txBody>
      </p:sp>
    </p:spTree>
    <p:extLst>
      <p:ext uri="{BB962C8B-B14F-4D97-AF65-F5344CB8AC3E}">
        <p14:creationId xmlns:p14="http://schemas.microsoft.com/office/powerpoint/2010/main" val="16173112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43</a:t>
            </a:fld>
            <a:endParaRPr lang="en-IN"/>
          </a:p>
        </p:txBody>
      </p:sp>
    </p:spTree>
    <p:extLst>
      <p:ext uri="{BB962C8B-B14F-4D97-AF65-F5344CB8AC3E}">
        <p14:creationId xmlns:p14="http://schemas.microsoft.com/office/powerpoint/2010/main" val="27250136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44</a:t>
            </a:fld>
            <a:endParaRPr lang="en-IN"/>
          </a:p>
        </p:txBody>
      </p:sp>
    </p:spTree>
    <p:extLst>
      <p:ext uri="{BB962C8B-B14F-4D97-AF65-F5344CB8AC3E}">
        <p14:creationId xmlns:p14="http://schemas.microsoft.com/office/powerpoint/2010/main" val="33804372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45</a:t>
            </a:fld>
            <a:endParaRPr lang="en-IN"/>
          </a:p>
        </p:txBody>
      </p:sp>
    </p:spTree>
    <p:extLst>
      <p:ext uri="{BB962C8B-B14F-4D97-AF65-F5344CB8AC3E}">
        <p14:creationId xmlns:p14="http://schemas.microsoft.com/office/powerpoint/2010/main" val="24539800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fld id="{8C4E5C34-763E-4F34-9E92-F465891706C1}" type="slidenum">
              <a:rPr lang="en-IN" smtClean="0"/>
              <a:t>6</a:t>
            </a:fld>
            <a:endParaRPr lang="en-IN"/>
          </a:p>
        </p:txBody>
      </p:sp>
    </p:spTree>
    <p:extLst>
      <p:ext uri="{BB962C8B-B14F-4D97-AF65-F5344CB8AC3E}">
        <p14:creationId xmlns:p14="http://schemas.microsoft.com/office/powerpoint/2010/main" val="34098361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46</a:t>
            </a:fld>
            <a:endParaRPr lang="en-IN"/>
          </a:p>
        </p:txBody>
      </p:sp>
    </p:spTree>
    <p:extLst>
      <p:ext uri="{BB962C8B-B14F-4D97-AF65-F5344CB8AC3E}">
        <p14:creationId xmlns:p14="http://schemas.microsoft.com/office/powerpoint/2010/main" val="20933177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47</a:t>
            </a:fld>
            <a:endParaRPr lang="en-IN"/>
          </a:p>
        </p:txBody>
      </p:sp>
    </p:spTree>
    <p:extLst>
      <p:ext uri="{BB962C8B-B14F-4D97-AF65-F5344CB8AC3E}">
        <p14:creationId xmlns:p14="http://schemas.microsoft.com/office/powerpoint/2010/main" val="494361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48</a:t>
            </a:fld>
            <a:endParaRPr lang="en-IN"/>
          </a:p>
        </p:txBody>
      </p:sp>
    </p:spTree>
    <p:extLst>
      <p:ext uri="{BB962C8B-B14F-4D97-AF65-F5344CB8AC3E}">
        <p14:creationId xmlns:p14="http://schemas.microsoft.com/office/powerpoint/2010/main" val="16800256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49</a:t>
            </a:fld>
            <a:endParaRPr lang="en-IN"/>
          </a:p>
        </p:txBody>
      </p:sp>
    </p:spTree>
    <p:extLst>
      <p:ext uri="{BB962C8B-B14F-4D97-AF65-F5344CB8AC3E}">
        <p14:creationId xmlns:p14="http://schemas.microsoft.com/office/powerpoint/2010/main" val="36623404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50</a:t>
            </a:fld>
            <a:endParaRPr lang="en-IN"/>
          </a:p>
        </p:txBody>
      </p:sp>
    </p:spTree>
    <p:extLst>
      <p:ext uri="{BB962C8B-B14F-4D97-AF65-F5344CB8AC3E}">
        <p14:creationId xmlns:p14="http://schemas.microsoft.com/office/powerpoint/2010/main" val="4651184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51</a:t>
            </a:fld>
            <a:endParaRPr lang="en-IN"/>
          </a:p>
        </p:txBody>
      </p:sp>
    </p:spTree>
    <p:extLst>
      <p:ext uri="{BB962C8B-B14F-4D97-AF65-F5344CB8AC3E}">
        <p14:creationId xmlns:p14="http://schemas.microsoft.com/office/powerpoint/2010/main" val="22643805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52</a:t>
            </a:fld>
            <a:endParaRPr lang="en-IN"/>
          </a:p>
        </p:txBody>
      </p:sp>
    </p:spTree>
    <p:extLst>
      <p:ext uri="{BB962C8B-B14F-4D97-AF65-F5344CB8AC3E}">
        <p14:creationId xmlns:p14="http://schemas.microsoft.com/office/powerpoint/2010/main" val="6155604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55</a:t>
            </a:fld>
            <a:endParaRPr lang="en-IN"/>
          </a:p>
        </p:txBody>
      </p:sp>
    </p:spTree>
    <p:extLst>
      <p:ext uri="{BB962C8B-B14F-4D97-AF65-F5344CB8AC3E}">
        <p14:creationId xmlns:p14="http://schemas.microsoft.com/office/powerpoint/2010/main" val="3188876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56</a:t>
            </a:fld>
            <a:endParaRPr lang="en-IN"/>
          </a:p>
        </p:txBody>
      </p:sp>
    </p:spTree>
    <p:extLst>
      <p:ext uri="{BB962C8B-B14F-4D97-AF65-F5344CB8AC3E}">
        <p14:creationId xmlns:p14="http://schemas.microsoft.com/office/powerpoint/2010/main" val="40038362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57</a:t>
            </a:fld>
            <a:endParaRPr lang="en-IN"/>
          </a:p>
        </p:txBody>
      </p:sp>
    </p:spTree>
    <p:extLst>
      <p:ext uri="{BB962C8B-B14F-4D97-AF65-F5344CB8AC3E}">
        <p14:creationId xmlns:p14="http://schemas.microsoft.com/office/powerpoint/2010/main" val="37856908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9</a:t>
            </a:fld>
            <a:endParaRPr lang="en-IN">
              <a:solidFill>
                <a:prstClr val="black"/>
              </a:solidFill>
            </a:endParaRPr>
          </a:p>
        </p:txBody>
      </p:sp>
    </p:spTree>
    <p:extLst>
      <p:ext uri="{BB962C8B-B14F-4D97-AF65-F5344CB8AC3E}">
        <p14:creationId xmlns:p14="http://schemas.microsoft.com/office/powerpoint/2010/main" val="9201321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DONE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59</a:t>
            </a:fld>
            <a:endParaRPr lang="en-IN"/>
          </a:p>
        </p:txBody>
      </p:sp>
    </p:spTree>
    <p:extLst>
      <p:ext uri="{BB962C8B-B14F-4D97-AF65-F5344CB8AC3E}">
        <p14:creationId xmlns:p14="http://schemas.microsoft.com/office/powerpoint/2010/main" val="5273117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76</a:t>
            </a:fld>
            <a:endParaRPr lang="en-IN"/>
          </a:p>
        </p:txBody>
      </p:sp>
    </p:spTree>
    <p:extLst>
      <p:ext uri="{BB962C8B-B14F-4D97-AF65-F5344CB8AC3E}">
        <p14:creationId xmlns:p14="http://schemas.microsoft.com/office/powerpoint/2010/main" val="6036477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77</a:t>
            </a:fld>
            <a:endParaRPr lang="en-IN"/>
          </a:p>
        </p:txBody>
      </p:sp>
    </p:spTree>
    <p:extLst>
      <p:ext uri="{BB962C8B-B14F-4D97-AF65-F5344CB8AC3E}">
        <p14:creationId xmlns:p14="http://schemas.microsoft.com/office/powerpoint/2010/main" val="12039382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78</a:t>
            </a:fld>
            <a:endParaRPr lang="en-IN"/>
          </a:p>
        </p:txBody>
      </p:sp>
    </p:spTree>
    <p:extLst>
      <p:ext uri="{BB962C8B-B14F-4D97-AF65-F5344CB8AC3E}">
        <p14:creationId xmlns:p14="http://schemas.microsoft.com/office/powerpoint/2010/main" val="8099021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79</a:t>
            </a:fld>
            <a:endParaRPr lang="en-IN"/>
          </a:p>
        </p:txBody>
      </p:sp>
    </p:spTree>
    <p:extLst>
      <p:ext uri="{BB962C8B-B14F-4D97-AF65-F5344CB8AC3E}">
        <p14:creationId xmlns:p14="http://schemas.microsoft.com/office/powerpoint/2010/main" val="40737089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82</a:t>
            </a:fld>
            <a:endParaRPr lang="en-IN"/>
          </a:p>
        </p:txBody>
      </p:sp>
    </p:spTree>
    <p:extLst>
      <p:ext uri="{BB962C8B-B14F-4D97-AF65-F5344CB8AC3E}">
        <p14:creationId xmlns:p14="http://schemas.microsoft.com/office/powerpoint/2010/main" val="16418266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83</a:t>
            </a:fld>
            <a:endParaRPr lang="en-IN"/>
          </a:p>
        </p:txBody>
      </p:sp>
    </p:spTree>
    <p:extLst>
      <p:ext uri="{BB962C8B-B14F-4D97-AF65-F5344CB8AC3E}">
        <p14:creationId xmlns:p14="http://schemas.microsoft.com/office/powerpoint/2010/main" val="35984335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t>84</a:t>
            </a:fld>
            <a:endParaRPr lang="en-IN"/>
          </a:p>
        </p:txBody>
      </p:sp>
    </p:spTree>
    <p:extLst>
      <p:ext uri="{BB962C8B-B14F-4D97-AF65-F5344CB8AC3E}">
        <p14:creationId xmlns:p14="http://schemas.microsoft.com/office/powerpoint/2010/main" val="33391920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completed</a:t>
            </a:r>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t>85</a:t>
            </a:fld>
            <a:endParaRPr lang="en-IN"/>
          </a:p>
        </p:txBody>
      </p:sp>
    </p:spTree>
    <p:extLst>
      <p:ext uri="{BB962C8B-B14F-4D97-AF65-F5344CB8AC3E}">
        <p14:creationId xmlns:p14="http://schemas.microsoft.com/office/powerpoint/2010/main" val="27915761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88</a:t>
            </a:fld>
            <a:endParaRPr lang="en-IN"/>
          </a:p>
        </p:txBody>
      </p:sp>
    </p:spTree>
    <p:extLst>
      <p:ext uri="{BB962C8B-B14F-4D97-AF65-F5344CB8AC3E}">
        <p14:creationId xmlns:p14="http://schemas.microsoft.com/office/powerpoint/2010/main" val="2437543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10</a:t>
            </a:fld>
            <a:endParaRPr lang="en-IN">
              <a:solidFill>
                <a:prstClr val="black"/>
              </a:solidFill>
            </a:endParaRPr>
          </a:p>
        </p:txBody>
      </p:sp>
    </p:spTree>
    <p:extLst>
      <p:ext uri="{BB962C8B-B14F-4D97-AF65-F5344CB8AC3E}">
        <p14:creationId xmlns:p14="http://schemas.microsoft.com/office/powerpoint/2010/main" val="7513318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complete</a:t>
            </a:r>
            <a:endParaRPr lang="en-IN"/>
          </a:p>
        </p:txBody>
      </p:sp>
      <p:sp>
        <p:nvSpPr>
          <p:cNvPr id="4" name="Slide Number Placeholder 3"/>
          <p:cNvSpPr>
            <a:spLocks noGrp="1"/>
          </p:cNvSpPr>
          <p:nvPr>
            <p:ph type="sldNum" sz="quarter" idx="10"/>
          </p:nvPr>
        </p:nvSpPr>
        <p:spPr/>
        <p:txBody>
          <a:bodyPr/>
          <a:lstStyle/>
          <a:p>
            <a:fld id="{4B402647-1A36-47C7-9C8D-966A017D3014}" type="slidenum">
              <a:rPr lang="en-IN" smtClean="0"/>
              <a:t>91</a:t>
            </a:fld>
            <a:endParaRPr lang="en-IN"/>
          </a:p>
        </p:txBody>
      </p:sp>
    </p:spTree>
    <p:extLst>
      <p:ext uri="{BB962C8B-B14F-4D97-AF65-F5344CB8AC3E}">
        <p14:creationId xmlns:p14="http://schemas.microsoft.com/office/powerpoint/2010/main" val="17855992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5"/>
          </p:nvPr>
        </p:nvSpPr>
        <p:spPr/>
        <p:txBody>
          <a:bodyPr/>
          <a:lstStyle/>
          <a:p>
            <a:pPr>
              <a:defRPr/>
            </a:pPr>
            <a:fld id="{3FBFDDCE-5335-4D57-A043-ED2A399FD573}" type="slidenum">
              <a:rPr lang="en-US" smtClean="0">
                <a:solidFill>
                  <a:prstClr val="black"/>
                </a:solidFill>
              </a:rPr>
              <a:pPr>
                <a:defRPr/>
              </a:pPr>
              <a:t>92</a:t>
            </a:fld>
            <a:endParaRPr lang="en-US">
              <a:solidFill>
                <a:prstClr val="black"/>
              </a:solidFill>
            </a:endParaRPr>
          </a:p>
        </p:txBody>
      </p:sp>
    </p:spTree>
    <p:extLst>
      <p:ext uri="{BB962C8B-B14F-4D97-AF65-F5344CB8AC3E}">
        <p14:creationId xmlns:p14="http://schemas.microsoft.com/office/powerpoint/2010/main" val="1465854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11</a:t>
            </a:fld>
            <a:endParaRPr lang="en-IN">
              <a:solidFill>
                <a:prstClr val="black"/>
              </a:solidFill>
            </a:endParaRPr>
          </a:p>
        </p:txBody>
      </p:sp>
    </p:spTree>
    <p:extLst>
      <p:ext uri="{BB962C8B-B14F-4D97-AF65-F5344CB8AC3E}">
        <p14:creationId xmlns:p14="http://schemas.microsoft.com/office/powerpoint/2010/main" val="640617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12</a:t>
            </a:fld>
            <a:endParaRPr lang="en-IN">
              <a:solidFill>
                <a:prstClr val="black"/>
              </a:solidFill>
            </a:endParaRPr>
          </a:p>
        </p:txBody>
      </p:sp>
    </p:spTree>
    <p:extLst>
      <p:ext uri="{BB962C8B-B14F-4D97-AF65-F5344CB8AC3E}">
        <p14:creationId xmlns:p14="http://schemas.microsoft.com/office/powerpoint/2010/main" val="2720020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13</a:t>
            </a:fld>
            <a:endParaRPr lang="en-IN">
              <a:solidFill>
                <a:prstClr val="black"/>
              </a:solidFill>
            </a:endParaRPr>
          </a:p>
        </p:txBody>
      </p:sp>
    </p:spTree>
    <p:extLst>
      <p:ext uri="{BB962C8B-B14F-4D97-AF65-F5344CB8AC3E}">
        <p14:creationId xmlns:p14="http://schemas.microsoft.com/office/powerpoint/2010/main" val="1901113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4682F53C-9FD3-4A21-8F65-3E0BE2A21012}" type="slidenum">
              <a:rPr lang="en-IN" smtClean="0">
                <a:solidFill>
                  <a:prstClr val="black"/>
                </a:solidFill>
              </a:rPr>
              <a:pPr/>
              <a:t>14</a:t>
            </a:fld>
            <a:endParaRPr lang="en-IN">
              <a:solidFill>
                <a:prstClr val="black"/>
              </a:solidFill>
            </a:endParaRPr>
          </a:p>
        </p:txBody>
      </p:sp>
    </p:spTree>
    <p:extLst>
      <p:ext uri="{BB962C8B-B14F-4D97-AF65-F5344CB8AC3E}">
        <p14:creationId xmlns:p14="http://schemas.microsoft.com/office/powerpoint/2010/main" val="1185937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sv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sv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2CBCC-48C5-20FC-02A7-3C297BFA9E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12B8D82-759D-C266-76D6-9A0CAFB84C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AEB7CA0-A6A3-FA23-FA5B-BC3B4430CB4C}"/>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5" name="Footer Placeholder 4">
            <a:extLst>
              <a:ext uri="{FF2B5EF4-FFF2-40B4-BE49-F238E27FC236}">
                <a16:creationId xmlns:a16="http://schemas.microsoft.com/office/drawing/2014/main" id="{10E37BAD-8423-4250-D8EA-29AC60ADF61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92D772C9-713B-4291-08B8-90B3D274647F}"/>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1631803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D530D-3D30-CA46-B1AF-D17579B4DEF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C8DD8C3-508E-C5E4-5DAA-E0B7B5FDD9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55138FB-4854-2AA6-0AE9-A2EB63F48F50}"/>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5" name="Footer Placeholder 4">
            <a:extLst>
              <a:ext uri="{FF2B5EF4-FFF2-40B4-BE49-F238E27FC236}">
                <a16:creationId xmlns:a16="http://schemas.microsoft.com/office/drawing/2014/main" id="{4D54233A-9AD9-E833-C074-1A61BFD3655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61BD0A8-E379-6C26-4CFF-267D9EB2CE05}"/>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486749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38971C-137F-3755-9E27-AF23E4DE77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3E52D27-8A23-D3ED-D8DC-33D25A61EB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CC6BE57-E556-E890-1B76-63506E4C41DA}"/>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5" name="Footer Placeholder 4">
            <a:extLst>
              <a:ext uri="{FF2B5EF4-FFF2-40B4-BE49-F238E27FC236}">
                <a16:creationId xmlns:a16="http://schemas.microsoft.com/office/drawing/2014/main" id="{54A3E3A4-2505-58B4-46BE-C0AF874A9AFF}"/>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66FF76F-D26B-1759-7793-6718926F8312}"/>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071460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p:bg>
      <p:bgPr>
        <a:solidFill>
          <a:srgbClr val="FA4616"/>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6742225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95EC26-E7D0-4152-8023-A77E7030E8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4553" y="2068907"/>
            <a:ext cx="6469379" cy="2717138"/>
          </a:xfrm>
          <a:prstGeom prst="rect">
            <a:avLst/>
          </a:prstGeom>
        </p:spPr>
      </p:pic>
      <p:sp>
        <p:nvSpPr>
          <p:cNvPr id="4" name="TextBox 3">
            <a:extLst>
              <a:ext uri="{FF2B5EF4-FFF2-40B4-BE49-F238E27FC236}">
                <a16:creationId xmlns:a16="http://schemas.microsoft.com/office/drawing/2014/main" id="{0755D33A-7254-493D-B016-3EE26D368328}"/>
              </a:ext>
            </a:extLst>
          </p:cNvPr>
          <p:cNvSpPr txBox="1"/>
          <p:nvPr/>
        </p:nvSpPr>
        <p:spPr>
          <a:xfrm>
            <a:off x="916553" y="1699476"/>
            <a:ext cx="3888000" cy="3456000"/>
          </a:xfrm>
          <a:prstGeom prst="ellipse">
            <a:avLst/>
          </a:prstGeom>
          <a:solidFill>
            <a:schemeClr val="tx1">
              <a:lumMod val="85000"/>
              <a:lumOff val="15000"/>
            </a:schemeClr>
          </a:solidFill>
          <a:ln w="174625" cmpd="thinThick">
            <a:solidFill>
              <a:schemeClr val="tx1">
                <a:lumMod val="85000"/>
                <a:lumOff val="15000"/>
              </a:schemeClr>
            </a:solidFill>
          </a:ln>
        </p:spPr>
        <p:txBody>
          <a:bodyPr vert="horz" lIns="109728" tIns="54864" rIns="109728" bIns="54864" rtlCol="0" anchor="t">
            <a:normAutofit/>
          </a:bodyPr>
          <a:lstStyle/>
          <a:p>
            <a:pPr algn="ctr">
              <a:lnSpc>
                <a:spcPct val="90000"/>
              </a:lnSpc>
              <a:spcBef>
                <a:spcPct val="0"/>
              </a:spcBef>
              <a:spcAft>
                <a:spcPts val="720"/>
              </a:spcAft>
            </a:pPr>
            <a:endParaRPr lang="en-US" sz="2400" b="1">
              <a:solidFill>
                <a:schemeClr val="bg1"/>
              </a:solidFill>
              <a:latin typeface="Trebuchet MS" panose="020B0603020202020204" pitchFamily="34" charset="0"/>
            </a:endParaRPr>
          </a:p>
        </p:txBody>
      </p:sp>
      <p:sp>
        <p:nvSpPr>
          <p:cNvPr id="9" name="Text Placeholder 8">
            <a:extLst>
              <a:ext uri="{FF2B5EF4-FFF2-40B4-BE49-F238E27FC236}">
                <a16:creationId xmlns:a16="http://schemas.microsoft.com/office/drawing/2014/main" id="{0856598D-7B5F-4C1A-9B55-E80ADBB73A49}"/>
              </a:ext>
            </a:extLst>
          </p:cNvPr>
          <p:cNvSpPr>
            <a:spLocks noGrp="1"/>
          </p:cNvSpPr>
          <p:nvPr>
            <p:ph type="body" sz="quarter" idx="10" hasCustomPrompt="1"/>
          </p:nvPr>
        </p:nvSpPr>
        <p:spPr>
          <a:xfrm>
            <a:off x="916553" y="3427476"/>
            <a:ext cx="3996641" cy="995759"/>
          </a:xfrm>
          <a:prstGeom prst="rect">
            <a:avLst/>
          </a:prstGeom>
        </p:spPr>
        <p:txBody>
          <a:bodyPr/>
          <a:lstStyle>
            <a:lvl1pPr marL="0" indent="0" algn="ctr">
              <a:buNone/>
              <a:defRPr sz="2400" b="1">
                <a:solidFill>
                  <a:schemeClr val="accent1"/>
                </a:solidFill>
              </a:defRPr>
            </a:lvl1pPr>
          </a:lstStyle>
          <a:p>
            <a:pPr lvl="0"/>
            <a:r>
              <a:rPr lang="en-US"/>
              <a:t>Insert Title</a:t>
            </a:r>
            <a:endParaRPr lang="en-IN"/>
          </a:p>
        </p:txBody>
      </p:sp>
      <p:sp>
        <p:nvSpPr>
          <p:cNvPr id="10" name="Text Placeholder 8">
            <a:extLst>
              <a:ext uri="{FF2B5EF4-FFF2-40B4-BE49-F238E27FC236}">
                <a16:creationId xmlns:a16="http://schemas.microsoft.com/office/drawing/2014/main" id="{6E06050D-5342-4C99-9367-C632F56349D0}"/>
              </a:ext>
            </a:extLst>
          </p:cNvPr>
          <p:cNvSpPr>
            <a:spLocks noGrp="1"/>
          </p:cNvSpPr>
          <p:nvPr>
            <p:ph type="body" sz="quarter" idx="11" hasCustomPrompt="1"/>
          </p:nvPr>
        </p:nvSpPr>
        <p:spPr>
          <a:xfrm>
            <a:off x="916553" y="4500575"/>
            <a:ext cx="3996641" cy="466875"/>
          </a:xfrm>
          <a:prstGeom prst="rect">
            <a:avLst/>
          </a:prstGeom>
        </p:spPr>
        <p:txBody>
          <a:bodyPr/>
          <a:lstStyle>
            <a:lvl1pPr marL="0" indent="0" algn="ctr">
              <a:buNone/>
              <a:defRPr sz="1800" b="1" i="1">
                <a:solidFill>
                  <a:schemeClr val="bg1"/>
                </a:solidFill>
              </a:defRPr>
            </a:lvl1pPr>
          </a:lstStyle>
          <a:p>
            <a:pPr lvl="0"/>
            <a:r>
              <a:rPr lang="en-US"/>
              <a:t>Insert Date</a:t>
            </a:r>
            <a:endParaRPr lang="en-IN"/>
          </a:p>
        </p:txBody>
      </p:sp>
      <p:sp>
        <p:nvSpPr>
          <p:cNvPr id="11" name="Text Placeholder 8">
            <a:extLst>
              <a:ext uri="{FF2B5EF4-FFF2-40B4-BE49-F238E27FC236}">
                <a16:creationId xmlns:a16="http://schemas.microsoft.com/office/drawing/2014/main" id="{0D5351AD-C3D2-4CCD-9D6A-3FCF6A05F744}"/>
              </a:ext>
            </a:extLst>
          </p:cNvPr>
          <p:cNvSpPr>
            <a:spLocks noGrp="1"/>
          </p:cNvSpPr>
          <p:nvPr>
            <p:ph type="body" sz="quarter" idx="12" hasCustomPrompt="1"/>
          </p:nvPr>
        </p:nvSpPr>
        <p:spPr>
          <a:xfrm>
            <a:off x="862233" y="2588403"/>
            <a:ext cx="3996641" cy="420540"/>
          </a:xfrm>
          <a:prstGeom prst="rect">
            <a:avLst/>
          </a:prstGeom>
        </p:spPr>
        <p:txBody>
          <a:bodyPr/>
          <a:lstStyle>
            <a:lvl1pPr marL="0" indent="0" algn="ctr">
              <a:buNone/>
              <a:defRPr sz="2400" b="1">
                <a:solidFill>
                  <a:schemeClr val="bg1"/>
                </a:solidFill>
              </a:defRPr>
            </a:lvl1pPr>
          </a:lstStyle>
          <a:p>
            <a:pPr lvl="0"/>
            <a:r>
              <a:rPr lang="en-US"/>
              <a:t>XYZ??</a:t>
            </a:r>
            <a:endParaRPr lang="en-IN"/>
          </a:p>
        </p:txBody>
      </p:sp>
    </p:spTree>
    <p:extLst>
      <p:ext uri="{BB962C8B-B14F-4D97-AF65-F5344CB8AC3E}">
        <p14:creationId xmlns:p14="http://schemas.microsoft.com/office/powerpoint/2010/main" val="1919354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9814D8F-A051-41DE-AC23-2E60E32F9F84}"/>
              </a:ext>
            </a:extLst>
          </p:cNvPr>
          <p:cNvSpPr>
            <a:spLocks noGrp="1"/>
          </p:cNvSpPr>
          <p:nvPr>
            <p:ph type="body" sz="quarter" idx="10" hasCustomPrompt="1"/>
          </p:nvPr>
        </p:nvSpPr>
        <p:spPr>
          <a:xfrm>
            <a:off x="436729" y="473120"/>
            <a:ext cx="11654058" cy="6300000"/>
          </a:xfrm>
          <a:prstGeom prst="rect">
            <a:avLst/>
          </a:prstGeom>
          <a:ln w="28575">
            <a:solidFill>
              <a:srgbClr val="FA4616"/>
            </a:solidFill>
          </a:ln>
        </p:spPr>
        <p:txBody>
          <a:bodyPr anchor="ctr"/>
          <a:lstStyle>
            <a:lvl1pPr marL="355600" indent="-355600">
              <a:buFont typeface="Wingdings" panose="05000000000000000000" pitchFamily="2" charset="2"/>
              <a:buChar char="q"/>
              <a:defRPr sz="1600" b="1">
                <a:solidFill>
                  <a:srgbClr val="FF0000"/>
                </a:solidFill>
              </a:defRPr>
            </a:lvl1pPr>
            <a:lvl2pPr marL="531813" indent="-309563">
              <a:buFont typeface="Wingdings" panose="05000000000000000000" pitchFamily="2" charset="2"/>
              <a:buChar char="q"/>
              <a:defRPr sz="1400"/>
            </a:lvl2pPr>
            <a:lvl3pPr marL="1143000" indent="-228600">
              <a:buFont typeface="Wingdings" panose="05000000000000000000" pitchFamily="2" charset="2"/>
              <a:buChar char="q"/>
              <a:defRPr sz="1200"/>
            </a:lvl3pPr>
            <a:lvl4pPr marL="1600200" indent="-228600">
              <a:buFont typeface="Wingdings" panose="05000000000000000000" pitchFamily="2" charset="2"/>
              <a:buChar char="q"/>
              <a:defRPr sz="1100"/>
            </a:lvl4pPr>
            <a:lvl5pPr marL="2057400" indent="-228600">
              <a:buFont typeface="Wingdings" panose="05000000000000000000" pitchFamily="2" charset="2"/>
              <a:buChar char="q"/>
              <a:defRPr sz="1100"/>
            </a:lvl5pPr>
          </a:lstStyle>
          <a:p>
            <a:pPr lvl="0"/>
            <a:r>
              <a:rPr lang="en-US"/>
              <a:t>Section title</a:t>
            </a:r>
          </a:p>
          <a:p>
            <a:pPr lvl="1"/>
            <a:r>
              <a:rPr lang="en-US"/>
              <a:t>Message</a:t>
            </a:r>
          </a:p>
        </p:txBody>
      </p:sp>
      <p:sp>
        <p:nvSpPr>
          <p:cNvPr id="6" name="TextBox 5">
            <a:extLst>
              <a:ext uri="{FF2B5EF4-FFF2-40B4-BE49-F238E27FC236}">
                <a16:creationId xmlns:a16="http://schemas.microsoft.com/office/drawing/2014/main" id="{6DFC35D5-B9DD-440E-BB46-197E3CACAF53}"/>
              </a:ext>
            </a:extLst>
          </p:cNvPr>
          <p:cNvSpPr txBox="1"/>
          <p:nvPr/>
        </p:nvSpPr>
        <p:spPr>
          <a:xfrm>
            <a:off x="0" y="0"/>
            <a:ext cx="12192000" cy="400110"/>
          </a:xfrm>
          <a:prstGeom prst="rect">
            <a:avLst/>
          </a:prstGeom>
          <a:noFill/>
        </p:spPr>
        <p:txBody>
          <a:bodyPr wrap="square" rtlCol="0">
            <a:spAutoFit/>
          </a:bodyPr>
          <a:lstStyle/>
          <a:p>
            <a:pPr algn="ctr"/>
            <a:r>
              <a:rPr lang="en-US" sz="2000" b="1">
                <a:solidFill>
                  <a:schemeClr val="bg1"/>
                </a:solidFill>
              </a:rPr>
              <a:t>EXECUTIVE SUMMARY</a:t>
            </a:r>
            <a:endParaRPr lang="en-IN" sz="2000" b="1">
              <a:solidFill>
                <a:schemeClr val="bg1"/>
              </a:solidFill>
            </a:endParaRPr>
          </a:p>
        </p:txBody>
      </p:sp>
    </p:spTree>
    <p:extLst>
      <p:ext uri="{BB962C8B-B14F-4D97-AF65-F5344CB8AC3E}">
        <p14:creationId xmlns:p14="http://schemas.microsoft.com/office/powerpoint/2010/main" val="784458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Separato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5B41F0-6E60-4437-8B86-40E17CD15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06" y="2573186"/>
            <a:ext cx="2234498" cy="223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CFACF7D4-222D-49C3-BA81-58E016DBBB33}"/>
              </a:ext>
            </a:extLst>
          </p:cNvPr>
          <p:cNvSpPr>
            <a:spLocks noGrp="1"/>
          </p:cNvSpPr>
          <p:nvPr>
            <p:ph type="body" sz="quarter" idx="10" hasCustomPrompt="1"/>
          </p:nvPr>
        </p:nvSpPr>
        <p:spPr>
          <a:xfrm>
            <a:off x="4162425" y="2401388"/>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1 – Black font for selected section</a:t>
            </a:r>
            <a:endParaRPr lang="en-IN"/>
          </a:p>
        </p:txBody>
      </p:sp>
      <p:sp>
        <p:nvSpPr>
          <p:cNvPr id="6" name="Text Placeholder 4">
            <a:extLst>
              <a:ext uri="{FF2B5EF4-FFF2-40B4-BE49-F238E27FC236}">
                <a16:creationId xmlns:a16="http://schemas.microsoft.com/office/drawing/2014/main" id="{4FA180E0-45E7-47CD-ACD9-E87B56B2B8D5}"/>
              </a:ext>
            </a:extLst>
          </p:cNvPr>
          <p:cNvSpPr>
            <a:spLocks noGrp="1"/>
          </p:cNvSpPr>
          <p:nvPr>
            <p:ph type="body" sz="quarter" idx="11" hasCustomPrompt="1"/>
          </p:nvPr>
        </p:nvSpPr>
        <p:spPr>
          <a:xfrm>
            <a:off x="4162425" y="2903096"/>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2</a:t>
            </a:r>
            <a:endParaRPr lang="en-IN"/>
          </a:p>
        </p:txBody>
      </p:sp>
      <p:sp>
        <p:nvSpPr>
          <p:cNvPr id="7" name="Text Placeholder 4">
            <a:extLst>
              <a:ext uri="{FF2B5EF4-FFF2-40B4-BE49-F238E27FC236}">
                <a16:creationId xmlns:a16="http://schemas.microsoft.com/office/drawing/2014/main" id="{995A0D30-9DE7-4355-97CE-2B85221C7B42}"/>
              </a:ext>
            </a:extLst>
          </p:cNvPr>
          <p:cNvSpPr>
            <a:spLocks noGrp="1"/>
          </p:cNvSpPr>
          <p:nvPr>
            <p:ph type="body" sz="quarter" idx="12" hasCustomPrompt="1"/>
          </p:nvPr>
        </p:nvSpPr>
        <p:spPr>
          <a:xfrm>
            <a:off x="4162425" y="3404804"/>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3</a:t>
            </a:r>
            <a:endParaRPr lang="en-IN"/>
          </a:p>
        </p:txBody>
      </p:sp>
      <p:sp>
        <p:nvSpPr>
          <p:cNvPr id="8" name="Text Placeholder 4">
            <a:extLst>
              <a:ext uri="{FF2B5EF4-FFF2-40B4-BE49-F238E27FC236}">
                <a16:creationId xmlns:a16="http://schemas.microsoft.com/office/drawing/2014/main" id="{36609355-F18E-404E-97B1-11043D7A54FC}"/>
              </a:ext>
            </a:extLst>
          </p:cNvPr>
          <p:cNvSpPr>
            <a:spLocks noGrp="1"/>
          </p:cNvSpPr>
          <p:nvPr>
            <p:ph type="body" sz="quarter" idx="13" hasCustomPrompt="1"/>
          </p:nvPr>
        </p:nvSpPr>
        <p:spPr>
          <a:xfrm>
            <a:off x="4162425" y="3906512"/>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4</a:t>
            </a:r>
            <a:endParaRPr lang="en-IN"/>
          </a:p>
        </p:txBody>
      </p:sp>
      <p:sp>
        <p:nvSpPr>
          <p:cNvPr id="9" name="Text Placeholder 4">
            <a:extLst>
              <a:ext uri="{FF2B5EF4-FFF2-40B4-BE49-F238E27FC236}">
                <a16:creationId xmlns:a16="http://schemas.microsoft.com/office/drawing/2014/main" id="{DFDB1341-E498-437B-AF57-F0F4129ECBCE}"/>
              </a:ext>
            </a:extLst>
          </p:cNvPr>
          <p:cNvSpPr>
            <a:spLocks noGrp="1"/>
          </p:cNvSpPr>
          <p:nvPr>
            <p:ph type="body" sz="quarter" idx="14" hasCustomPrompt="1"/>
          </p:nvPr>
        </p:nvSpPr>
        <p:spPr>
          <a:xfrm>
            <a:off x="4162425" y="4408220"/>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defRPr>
            </a:lvl1pPr>
          </a:lstStyle>
          <a:p>
            <a:pPr lvl="0"/>
            <a:r>
              <a:rPr lang="en-US"/>
              <a:t>Section 5</a:t>
            </a:r>
            <a:endParaRPr lang="en-IN"/>
          </a:p>
        </p:txBody>
      </p:sp>
    </p:spTree>
    <p:extLst>
      <p:ext uri="{BB962C8B-B14F-4D97-AF65-F5344CB8AC3E}">
        <p14:creationId xmlns:p14="http://schemas.microsoft.com/office/powerpoint/2010/main" val="40314102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sz="1600"/>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68333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5556000"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428668"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3600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4296000" y="3684588"/>
            <a:ext cx="3600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8168668" y="3684588"/>
            <a:ext cx="3600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4296000"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8168668"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solidFill>
            <a:srgbClr val="FF0000"/>
          </a:solidFill>
          <a:ln w="28575">
            <a:solidFill>
              <a:schemeClr val="accent1"/>
            </a:solidFill>
          </a:ln>
        </p:spPr>
        <p:txBody>
          <a:bodyPr anchor="ctr"/>
          <a:lstStyle>
            <a:lvl1pPr marL="0" indent="0" algn="ctr">
              <a:buNone/>
              <a:defRPr sz="1600" b="1">
                <a:solidFill>
                  <a:schemeClr val="bg1"/>
                </a:solidFill>
              </a:defRPr>
            </a:lvl1pPr>
          </a:lstStyle>
          <a:p>
            <a:pPr lvl="0"/>
            <a:r>
              <a:rPr lang="en-US"/>
              <a:t>Slide key message / title</a:t>
            </a:r>
            <a:endParaRPr lang="en-IN"/>
          </a:p>
        </p:txBody>
      </p:sp>
    </p:spTree>
    <p:extLst>
      <p:ext uri="{BB962C8B-B14F-4D97-AF65-F5344CB8AC3E}">
        <p14:creationId xmlns:p14="http://schemas.microsoft.com/office/powerpoint/2010/main" val="32829700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sz="1600"/>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28733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7067298"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947744"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3322852" y="3688742"/>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6203298" y="3688742"/>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3322852" y="4329436"/>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6203298" y="4329436"/>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solidFill>
            <a:srgbClr val="FF0000"/>
          </a:solidFill>
          <a:ln w="28575">
            <a:solidFill>
              <a:schemeClr val="accent1"/>
            </a:solidFill>
          </a:ln>
        </p:spPr>
        <p:txBody>
          <a:bodyPr anchor="ctr"/>
          <a:lstStyle>
            <a:lvl1pPr marL="0" indent="0" algn="ctr">
              <a:buNone/>
              <a:defRPr sz="1600" b="1">
                <a:solidFill>
                  <a:schemeClr val="bg1"/>
                </a:solidFill>
              </a:defRPr>
            </a:lvl1pPr>
          </a:lstStyle>
          <a:p>
            <a:pPr lvl="0"/>
            <a:r>
              <a:rPr lang="en-US"/>
              <a:t>Slide key message / title</a:t>
            </a:r>
            <a:endParaRPr lang="en-IN"/>
          </a:p>
        </p:txBody>
      </p:sp>
      <p:sp>
        <p:nvSpPr>
          <p:cNvPr id="13" name="Text Placeholder 13">
            <a:extLst>
              <a:ext uri="{FF2B5EF4-FFF2-40B4-BE49-F238E27FC236}">
                <a16:creationId xmlns:a16="http://schemas.microsoft.com/office/drawing/2014/main" id="{460C4BE2-347E-4A48-B465-D4BFAA4516B5}"/>
              </a:ext>
            </a:extLst>
          </p:cNvPr>
          <p:cNvSpPr>
            <a:spLocks noGrp="1"/>
          </p:cNvSpPr>
          <p:nvPr>
            <p:ph type="body" sz="quarter" idx="30" hasCustomPrompt="1"/>
          </p:nvPr>
        </p:nvSpPr>
        <p:spPr>
          <a:xfrm>
            <a:off x="9083744" y="3688742"/>
            <a:ext cx="2808000" cy="540000"/>
          </a:xfrm>
          <a:prstGeom prst="rect">
            <a:avLst/>
          </a:prstGeom>
          <a:solidFill>
            <a:srgbClr val="FF0000"/>
          </a:solidFill>
          <a:ln>
            <a:solidFill>
              <a:schemeClr val="accent1"/>
            </a:solidFill>
          </a:ln>
        </p:spPr>
        <p:txBody>
          <a:bodyPr anchor="ctr"/>
          <a:lstStyle>
            <a:lvl1pPr marL="0" indent="0" algn="ctr">
              <a:spcBef>
                <a:spcPts val="0"/>
              </a:spcBef>
              <a:buNone/>
              <a:defRPr sz="1600" b="1">
                <a:solidFill>
                  <a:schemeClr val="bg1"/>
                </a:solidFill>
              </a:defRPr>
            </a:lvl1pPr>
          </a:lstStyle>
          <a:p>
            <a:pPr lvl="0"/>
            <a:r>
              <a:rPr lang="en-US"/>
              <a:t>Item 4</a:t>
            </a:r>
            <a:endParaRPr lang="en-IN"/>
          </a:p>
        </p:txBody>
      </p:sp>
      <p:sp>
        <p:nvSpPr>
          <p:cNvPr id="21" name="Text Placeholder 13">
            <a:extLst>
              <a:ext uri="{FF2B5EF4-FFF2-40B4-BE49-F238E27FC236}">
                <a16:creationId xmlns:a16="http://schemas.microsoft.com/office/drawing/2014/main" id="{3257BBD1-A6FF-4E6B-B43C-362FEC89E87A}"/>
              </a:ext>
            </a:extLst>
          </p:cNvPr>
          <p:cNvSpPr>
            <a:spLocks noGrp="1"/>
          </p:cNvSpPr>
          <p:nvPr>
            <p:ph type="body" sz="quarter" idx="31" hasCustomPrompt="1"/>
          </p:nvPr>
        </p:nvSpPr>
        <p:spPr>
          <a:xfrm>
            <a:off x="9083744" y="4329436"/>
            <a:ext cx="2808000" cy="2117851"/>
          </a:xfrm>
          <a:prstGeom prst="rect">
            <a:avLst/>
          </a:prstGeom>
          <a:ln>
            <a:solidFill>
              <a:schemeClr val="accent1"/>
            </a:solidFill>
            <a:prstDash val="dash"/>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US"/>
              <a:t>Sub Item for 2 lines</a:t>
            </a:r>
            <a:endParaRPr lang="en-IN"/>
          </a:p>
        </p:txBody>
      </p:sp>
      <p:sp>
        <p:nvSpPr>
          <p:cNvPr id="22" name="Picture Placeholder 6">
            <a:extLst>
              <a:ext uri="{FF2B5EF4-FFF2-40B4-BE49-F238E27FC236}">
                <a16:creationId xmlns:a16="http://schemas.microsoft.com/office/drawing/2014/main" id="{4F3EDA9D-BB6A-4EF8-9AAE-C1C823F7E23E}"/>
              </a:ext>
            </a:extLst>
          </p:cNvPr>
          <p:cNvSpPr>
            <a:spLocks noGrp="1"/>
          </p:cNvSpPr>
          <p:nvPr>
            <p:ph type="pic" sz="quarter" idx="32" hasCustomPrompt="1"/>
          </p:nvPr>
        </p:nvSpPr>
        <p:spPr>
          <a:xfrm>
            <a:off x="418685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Tree>
    <p:extLst>
      <p:ext uri="{BB962C8B-B14F-4D97-AF65-F5344CB8AC3E}">
        <p14:creationId xmlns:p14="http://schemas.microsoft.com/office/powerpoint/2010/main" val="4366073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with Meta +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sz="1600"/>
            </a:lvl1pPr>
          </a:lstStyle>
          <a:p>
            <a:r>
              <a:rPr lang="en-US"/>
              <a:t>Click to edit meta message</a:t>
            </a:r>
            <a:endParaRPr lang="en-IN"/>
          </a:p>
        </p:txBody>
      </p:sp>
      <p:sp>
        <p:nvSpPr>
          <p:cNvPr id="3" name="Text Placeholder 13">
            <a:extLst>
              <a:ext uri="{FF2B5EF4-FFF2-40B4-BE49-F238E27FC236}">
                <a16:creationId xmlns:a16="http://schemas.microsoft.com/office/drawing/2014/main" id="{24935EE7-3E0F-474F-AB9F-8DEED63A81BF}"/>
              </a:ext>
            </a:extLst>
          </p:cNvPr>
          <p:cNvSpPr>
            <a:spLocks noGrp="1"/>
          </p:cNvSpPr>
          <p:nvPr>
            <p:ph type="body" sz="quarter" idx="29" hasCustomPrompt="1"/>
          </p:nvPr>
        </p:nvSpPr>
        <p:spPr>
          <a:xfrm>
            <a:off x="3529666" y="1258324"/>
            <a:ext cx="5132668" cy="432000"/>
          </a:xfrm>
          <a:prstGeom prst="rect">
            <a:avLst/>
          </a:prstGeom>
          <a:solidFill>
            <a:srgbClr val="FF0000"/>
          </a:solidFill>
          <a:ln w="28575">
            <a:solidFill>
              <a:schemeClr val="accent1"/>
            </a:solidFill>
          </a:ln>
        </p:spPr>
        <p:txBody>
          <a:bodyPr anchor="ctr"/>
          <a:lstStyle>
            <a:lvl1pPr marL="0" indent="0" algn="ctr">
              <a:buNone/>
              <a:defRPr sz="1600" b="1">
                <a:solidFill>
                  <a:schemeClr val="bg1"/>
                </a:solidFill>
              </a:defRPr>
            </a:lvl1pPr>
          </a:lstStyle>
          <a:p>
            <a:pPr lvl="0"/>
            <a:r>
              <a:rPr lang="en-US"/>
              <a:t>Slide key message / title</a:t>
            </a:r>
            <a:endParaRPr lang="en-IN"/>
          </a:p>
        </p:txBody>
      </p:sp>
    </p:spTree>
    <p:extLst>
      <p:ext uri="{BB962C8B-B14F-4D97-AF65-F5344CB8AC3E}">
        <p14:creationId xmlns:p14="http://schemas.microsoft.com/office/powerpoint/2010/main" val="3984724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echa Kucha">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2331BD5-19D5-499A-8C58-47EBCDDF2368}"/>
              </a:ext>
            </a:extLst>
          </p:cNvPr>
          <p:cNvSpPr>
            <a:spLocks noGrp="1"/>
          </p:cNvSpPr>
          <p:nvPr>
            <p:ph type="body" sz="quarter" idx="10"/>
          </p:nvPr>
        </p:nvSpPr>
        <p:spPr>
          <a:xfrm>
            <a:off x="2035791" y="818868"/>
            <a:ext cx="8120418" cy="5570206"/>
          </a:xfrm>
          <a:prstGeom prst="rect">
            <a:avLst/>
          </a:prstGeom>
        </p:spPr>
        <p:txBody>
          <a:bodyPr anchor="ctr"/>
          <a:lstStyle>
            <a:lvl1pPr marL="0" indent="0" algn="ctr">
              <a:buNone/>
              <a:defRPr sz="3200">
                <a:solidFill>
                  <a:schemeClr val="accent1"/>
                </a:solidFill>
              </a:defRPr>
            </a:lvl1pPr>
            <a:lvl2pPr marL="457200" indent="0" algn="ctr">
              <a:buNone/>
              <a:defRPr sz="2800">
                <a:solidFill>
                  <a:schemeClr val="accent1"/>
                </a:solidFill>
              </a:defRPr>
            </a:lvl2pPr>
            <a:lvl3pPr marL="914400" indent="0" algn="ctr">
              <a:buNone/>
              <a:defRPr sz="2400">
                <a:solidFill>
                  <a:schemeClr val="accent1"/>
                </a:solidFill>
              </a:defRPr>
            </a:lvl3pPr>
            <a:lvl4pPr marL="1371600" indent="0" algn="ctr">
              <a:buNone/>
              <a:defRPr sz="2000">
                <a:solidFill>
                  <a:schemeClr val="accent1"/>
                </a:solidFill>
              </a:defRPr>
            </a:lvl4pPr>
            <a:lvl5pPr marL="1828800" indent="0" algn="ctr">
              <a:buNone/>
              <a:defRPr sz="2000">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525911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C9DF-6F8E-69D5-7537-F0D85014F5E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B5E2B4F-253D-486F-38E1-556DD35D50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53D87B-DD2C-9EFC-8B1F-BAA20BE0EA81}"/>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5" name="Footer Placeholder 4">
            <a:extLst>
              <a:ext uri="{FF2B5EF4-FFF2-40B4-BE49-F238E27FC236}">
                <a16:creationId xmlns:a16="http://schemas.microsoft.com/office/drawing/2014/main" id="{1AD6BAA6-6CF9-1D64-670C-44861704313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D2BEEF0-2388-F798-D972-70C736C05A84}"/>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8804855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with Meta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sz="1600"/>
            </a:lvl1pPr>
          </a:lstStyle>
          <a:p>
            <a:r>
              <a:rPr lang="en-US"/>
              <a:t>Click to edit meta message</a:t>
            </a:r>
            <a:endParaRPr lang="en-IN"/>
          </a:p>
        </p:txBody>
      </p:sp>
    </p:spTree>
    <p:extLst>
      <p:ext uri="{BB962C8B-B14F-4D97-AF65-F5344CB8AC3E}">
        <p14:creationId xmlns:p14="http://schemas.microsoft.com/office/powerpoint/2010/main" val="17787763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59536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Only meta messag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1E72A4-4709-455E-A621-22ABE2D6C222}"/>
              </a:ext>
            </a:extLst>
          </p:cNvPr>
          <p:cNvSpPr>
            <a:spLocks noGrp="1"/>
          </p:cNvSpPr>
          <p:nvPr>
            <p:ph type="title" hasCustomPrompt="1"/>
          </p:nvPr>
        </p:nvSpPr>
        <p:spPr>
          <a:xfrm>
            <a:off x="425984" y="444805"/>
            <a:ext cx="10987347" cy="576000"/>
          </a:xfrm>
          <a:prstGeom prst="rect">
            <a:avLst/>
          </a:prstGeom>
        </p:spPr>
        <p:txBody>
          <a:bodyPr/>
          <a:lstStyle>
            <a:lvl1pPr>
              <a:defRPr sz="1800">
                <a:solidFill>
                  <a:schemeClr val="tx1">
                    <a:lumMod val="65000"/>
                  </a:schemeClr>
                </a:solidFill>
              </a:defRPr>
            </a:lvl1pPr>
          </a:lstStyle>
          <a:p>
            <a:r>
              <a:rPr lang="en-US"/>
              <a:t>Click to edit meta message of slide</a:t>
            </a:r>
            <a:br>
              <a:rPr lang="en-US"/>
            </a:br>
            <a:endParaRPr lang="en-IN"/>
          </a:p>
        </p:txBody>
      </p:sp>
      <p:sp>
        <p:nvSpPr>
          <p:cNvPr id="6" name="Text Placeholder 21">
            <a:extLst>
              <a:ext uri="{FF2B5EF4-FFF2-40B4-BE49-F238E27FC236}">
                <a16:creationId xmlns:a16="http://schemas.microsoft.com/office/drawing/2014/main" id="{8D141422-06DE-4E26-9BC2-583157BB4626}"/>
              </a:ext>
            </a:extLst>
          </p:cNvPr>
          <p:cNvSpPr>
            <a:spLocks noGrp="1"/>
          </p:cNvSpPr>
          <p:nvPr>
            <p:ph type="body" sz="quarter" idx="19" hasCustomPrompt="1"/>
          </p:nvPr>
        </p:nvSpPr>
        <p:spPr>
          <a:xfrm>
            <a:off x="913052" y="-18289"/>
            <a:ext cx="5778500" cy="463094"/>
          </a:xfrm>
          <a:prstGeom prst="rect">
            <a:avLst/>
          </a:prstGeom>
          <a:ln>
            <a:noFill/>
          </a:ln>
        </p:spPr>
        <p:txBody>
          <a:bodyPr anchor="ctr"/>
          <a:lstStyle>
            <a:lvl1pPr marL="0" indent="0" algn="l">
              <a:buNone/>
              <a:defRPr sz="1800" b="0" cap="none" spc="0">
                <a:ln w="0"/>
                <a:solidFill>
                  <a:schemeClr val="bg1"/>
                </a:solidFill>
                <a:effectLst/>
                <a:latin typeface="+mj-lt"/>
              </a:defRPr>
            </a:lvl1pPr>
          </a:lstStyle>
          <a:p>
            <a:pPr lvl="0"/>
            <a:r>
              <a:rPr lang="en-IN"/>
              <a:t>ADD SLIDE TITLE</a:t>
            </a:r>
          </a:p>
        </p:txBody>
      </p:sp>
    </p:spTree>
    <p:extLst>
      <p:ext uri="{BB962C8B-B14F-4D97-AF65-F5344CB8AC3E}">
        <p14:creationId xmlns:p14="http://schemas.microsoft.com/office/powerpoint/2010/main" val="3436293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95EC26-E7D0-4152-8023-A77E7030E8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4553" y="2068907"/>
            <a:ext cx="6469379" cy="2717138"/>
          </a:xfrm>
          <a:prstGeom prst="rect">
            <a:avLst/>
          </a:prstGeom>
        </p:spPr>
      </p:pic>
      <p:sp>
        <p:nvSpPr>
          <p:cNvPr id="4" name="TextBox 3">
            <a:extLst>
              <a:ext uri="{FF2B5EF4-FFF2-40B4-BE49-F238E27FC236}">
                <a16:creationId xmlns:a16="http://schemas.microsoft.com/office/drawing/2014/main" id="{0755D33A-7254-493D-B016-3EE26D368328}"/>
              </a:ext>
            </a:extLst>
          </p:cNvPr>
          <p:cNvSpPr txBox="1"/>
          <p:nvPr/>
        </p:nvSpPr>
        <p:spPr>
          <a:xfrm>
            <a:off x="916553" y="1699476"/>
            <a:ext cx="3888000" cy="3456000"/>
          </a:xfrm>
          <a:prstGeom prst="ellipse">
            <a:avLst/>
          </a:prstGeom>
          <a:solidFill>
            <a:schemeClr val="tx1">
              <a:lumMod val="85000"/>
              <a:lumOff val="15000"/>
            </a:schemeClr>
          </a:solidFill>
          <a:ln w="174625" cmpd="thinThick">
            <a:solidFill>
              <a:schemeClr val="tx1">
                <a:lumMod val="85000"/>
                <a:lumOff val="15000"/>
              </a:schemeClr>
            </a:solidFill>
          </a:ln>
        </p:spPr>
        <p:txBody>
          <a:bodyPr vert="horz" lIns="109728" tIns="54864" rIns="109728" bIns="54864" rtlCol="0" anchor="t">
            <a:normAutofit/>
          </a:bodyPr>
          <a:lstStyle/>
          <a:p>
            <a:pPr algn="ctr">
              <a:lnSpc>
                <a:spcPct val="90000"/>
              </a:lnSpc>
              <a:spcBef>
                <a:spcPct val="0"/>
              </a:spcBef>
              <a:spcAft>
                <a:spcPts val="720"/>
              </a:spcAft>
            </a:pPr>
            <a:r>
              <a:rPr lang="en-US" sz="2400" b="1">
                <a:solidFill>
                  <a:schemeClr val="bg1"/>
                </a:solidFill>
                <a:latin typeface="Trebuchet MS" panose="020B0603020202020204" pitchFamily="34" charset="0"/>
              </a:rPr>
              <a:t>Presentation to</a:t>
            </a:r>
          </a:p>
        </p:txBody>
      </p:sp>
      <p:cxnSp>
        <p:nvCxnSpPr>
          <p:cNvPr id="5" name="Straight Connector 4">
            <a:extLst>
              <a:ext uri="{FF2B5EF4-FFF2-40B4-BE49-F238E27FC236}">
                <a16:creationId xmlns:a16="http://schemas.microsoft.com/office/drawing/2014/main" id="{B603DFA1-CD50-4BFD-A7B7-B50795804F93}"/>
              </a:ext>
            </a:extLst>
          </p:cNvPr>
          <p:cNvCxnSpPr/>
          <p:nvPr/>
        </p:nvCxnSpPr>
        <p:spPr>
          <a:xfrm>
            <a:off x="2521886" y="3086282"/>
            <a:ext cx="677334"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0856598D-7B5F-4C1A-9B55-E80ADBB73A49}"/>
              </a:ext>
            </a:extLst>
          </p:cNvPr>
          <p:cNvSpPr>
            <a:spLocks noGrp="1"/>
          </p:cNvSpPr>
          <p:nvPr>
            <p:ph type="body" sz="quarter" idx="10" hasCustomPrompt="1"/>
          </p:nvPr>
        </p:nvSpPr>
        <p:spPr>
          <a:xfrm>
            <a:off x="916553" y="3427476"/>
            <a:ext cx="3996641" cy="995759"/>
          </a:xfrm>
          <a:prstGeom prst="rect">
            <a:avLst/>
          </a:prstGeom>
        </p:spPr>
        <p:txBody>
          <a:bodyPr/>
          <a:lstStyle>
            <a:lvl1pPr marL="0" indent="0" algn="ctr">
              <a:buNone/>
              <a:defRPr sz="2400" b="1">
                <a:solidFill>
                  <a:schemeClr val="accent1"/>
                </a:solidFill>
                <a:latin typeface="Trebuchet MS" panose="020B0603020202020204" pitchFamily="34" charset="0"/>
              </a:defRPr>
            </a:lvl1pPr>
          </a:lstStyle>
          <a:p>
            <a:pPr lvl="0"/>
            <a:r>
              <a:rPr lang="en-US"/>
              <a:t>Insert Title</a:t>
            </a:r>
            <a:endParaRPr lang="en-IN"/>
          </a:p>
        </p:txBody>
      </p:sp>
      <p:sp>
        <p:nvSpPr>
          <p:cNvPr id="10" name="Text Placeholder 8">
            <a:extLst>
              <a:ext uri="{FF2B5EF4-FFF2-40B4-BE49-F238E27FC236}">
                <a16:creationId xmlns:a16="http://schemas.microsoft.com/office/drawing/2014/main" id="{6E06050D-5342-4C99-9367-C632F56349D0}"/>
              </a:ext>
            </a:extLst>
          </p:cNvPr>
          <p:cNvSpPr>
            <a:spLocks noGrp="1"/>
          </p:cNvSpPr>
          <p:nvPr>
            <p:ph type="body" sz="quarter" idx="11" hasCustomPrompt="1"/>
          </p:nvPr>
        </p:nvSpPr>
        <p:spPr>
          <a:xfrm>
            <a:off x="916553" y="4500575"/>
            <a:ext cx="3996641" cy="466875"/>
          </a:xfrm>
          <a:prstGeom prst="rect">
            <a:avLst/>
          </a:prstGeom>
        </p:spPr>
        <p:txBody>
          <a:bodyPr/>
          <a:lstStyle>
            <a:lvl1pPr marL="0" indent="0" algn="ctr">
              <a:buNone/>
              <a:defRPr sz="1800" b="1" i="1">
                <a:solidFill>
                  <a:schemeClr val="bg1"/>
                </a:solidFill>
                <a:latin typeface="Trebuchet MS" panose="020B0603020202020204" pitchFamily="34" charset="0"/>
              </a:defRPr>
            </a:lvl1pPr>
          </a:lstStyle>
          <a:p>
            <a:pPr lvl="0"/>
            <a:r>
              <a:rPr lang="en-US"/>
              <a:t>Insert Date</a:t>
            </a:r>
            <a:endParaRPr lang="en-IN"/>
          </a:p>
        </p:txBody>
      </p:sp>
      <p:sp>
        <p:nvSpPr>
          <p:cNvPr id="11" name="Text Placeholder 8">
            <a:extLst>
              <a:ext uri="{FF2B5EF4-FFF2-40B4-BE49-F238E27FC236}">
                <a16:creationId xmlns:a16="http://schemas.microsoft.com/office/drawing/2014/main" id="{0D5351AD-C3D2-4CCD-9D6A-3FCF6A05F744}"/>
              </a:ext>
            </a:extLst>
          </p:cNvPr>
          <p:cNvSpPr>
            <a:spLocks noGrp="1"/>
          </p:cNvSpPr>
          <p:nvPr>
            <p:ph type="body" sz="quarter" idx="12" hasCustomPrompt="1"/>
          </p:nvPr>
        </p:nvSpPr>
        <p:spPr>
          <a:xfrm>
            <a:off x="862233" y="2588403"/>
            <a:ext cx="3996641" cy="420540"/>
          </a:xfrm>
          <a:prstGeom prst="rect">
            <a:avLst/>
          </a:prstGeom>
        </p:spPr>
        <p:txBody>
          <a:bodyPr/>
          <a:lstStyle>
            <a:lvl1pPr marL="0" indent="0" algn="ctr">
              <a:buNone/>
              <a:defRPr sz="2400" b="1">
                <a:solidFill>
                  <a:schemeClr val="bg1"/>
                </a:solidFill>
                <a:latin typeface="Trebuchet MS" panose="020B0603020202020204" pitchFamily="34" charset="0"/>
              </a:defRPr>
            </a:lvl1pPr>
          </a:lstStyle>
          <a:p>
            <a:pPr lvl="0"/>
            <a:r>
              <a:rPr lang="en-US"/>
              <a:t>XYZ??</a:t>
            </a:r>
            <a:endParaRPr lang="en-IN"/>
          </a:p>
        </p:txBody>
      </p:sp>
    </p:spTree>
    <p:extLst>
      <p:ext uri="{BB962C8B-B14F-4D97-AF65-F5344CB8AC3E}">
        <p14:creationId xmlns:p14="http://schemas.microsoft.com/office/powerpoint/2010/main" val="2514617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9814D8F-A051-41DE-AC23-2E60E32F9F84}"/>
              </a:ext>
            </a:extLst>
          </p:cNvPr>
          <p:cNvSpPr>
            <a:spLocks noGrp="1"/>
          </p:cNvSpPr>
          <p:nvPr>
            <p:ph type="body" sz="quarter" idx="10" hasCustomPrompt="1"/>
          </p:nvPr>
        </p:nvSpPr>
        <p:spPr>
          <a:xfrm>
            <a:off x="436729" y="473120"/>
            <a:ext cx="11654058" cy="6300000"/>
          </a:xfrm>
          <a:prstGeom prst="rect">
            <a:avLst/>
          </a:prstGeom>
          <a:ln w="28575">
            <a:solidFill>
              <a:srgbClr val="FA4616"/>
            </a:solidFill>
          </a:ln>
        </p:spPr>
        <p:txBody>
          <a:bodyPr anchor="ctr"/>
          <a:lstStyle>
            <a:lvl1pPr marL="355600" indent="-355600">
              <a:buFont typeface="Wingdings" panose="05000000000000000000" pitchFamily="2" charset="2"/>
              <a:buChar char="q"/>
              <a:defRPr sz="1600" b="1">
                <a:solidFill>
                  <a:schemeClr val="accent1"/>
                </a:solidFill>
                <a:latin typeface="Trebuchet MS" panose="020B0603020202020204" pitchFamily="34" charset="0"/>
              </a:defRPr>
            </a:lvl1pPr>
            <a:lvl2pPr marL="531813" indent="-309563">
              <a:buFont typeface="Wingdings" panose="05000000000000000000" pitchFamily="2" charset="2"/>
              <a:buChar char="q"/>
              <a:defRPr sz="1400">
                <a:latin typeface="Trebuchet MS" panose="020B0603020202020204" pitchFamily="34" charset="0"/>
              </a:defRPr>
            </a:lvl2pPr>
            <a:lvl3pPr marL="1143000" indent="-228600">
              <a:buFont typeface="Wingdings" panose="05000000000000000000" pitchFamily="2" charset="2"/>
              <a:buChar char="q"/>
              <a:defRPr sz="1200"/>
            </a:lvl3pPr>
            <a:lvl4pPr marL="1600200" indent="-228600">
              <a:buFont typeface="Wingdings" panose="05000000000000000000" pitchFamily="2" charset="2"/>
              <a:buChar char="q"/>
              <a:defRPr sz="1100"/>
            </a:lvl4pPr>
            <a:lvl5pPr marL="2057400" indent="-228600">
              <a:buFont typeface="Wingdings" panose="05000000000000000000" pitchFamily="2" charset="2"/>
              <a:buChar char="q"/>
              <a:defRPr sz="1100"/>
            </a:lvl5pPr>
          </a:lstStyle>
          <a:p>
            <a:pPr lvl="0"/>
            <a:r>
              <a:rPr lang="en-US"/>
              <a:t>Section title</a:t>
            </a:r>
          </a:p>
          <a:p>
            <a:pPr lvl="1"/>
            <a:r>
              <a:rPr lang="en-US"/>
              <a:t>Message</a:t>
            </a:r>
          </a:p>
        </p:txBody>
      </p:sp>
      <p:sp>
        <p:nvSpPr>
          <p:cNvPr id="6" name="TextBox 5">
            <a:extLst>
              <a:ext uri="{FF2B5EF4-FFF2-40B4-BE49-F238E27FC236}">
                <a16:creationId xmlns:a16="http://schemas.microsoft.com/office/drawing/2014/main" id="{6DFC35D5-B9DD-440E-BB46-197E3CACAF53}"/>
              </a:ext>
            </a:extLst>
          </p:cNvPr>
          <p:cNvSpPr txBox="1"/>
          <p:nvPr/>
        </p:nvSpPr>
        <p:spPr>
          <a:xfrm>
            <a:off x="0" y="0"/>
            <a:ext cx="12192000" cy="400110"/>
          </a:xfrm>
          <a:prstGeom prst="rect">
            <a:avLst/>
          </a:prstGeom>
          <a:noFill/>
        </p:spPr>
        <p:txBody>
          <a:bodyPr wrap="square" rtlCol="0">
            <a:spAutoFit/>
          </a:bodyPr>
          <a:lstStyle/>
          <a:p>
            <a:pPr algn="ctr"/>
            <a:r>
              <a:rPr lang="en-US" sz="2000" b="1">
                <a:solidFill>
                  <a:schemeClr val="bg1"/>
                </a:solidFill>
                <a:latin typeface="Trebuchet MS" panose="020B0603020202020204" pitchFamily="34" charset="0"/>
              </a:rPr>
              <a:t>EXECUTIVE SUMMARY</a:t>
            </a:r>
            <a:endParaRPr lang="en-IN" sz="2000" b="1">
              <a:solidFill>
                <a:schemeClr val="bg1"/>
              </a:solidFill>
              <a:latin typeface="Trebuchet MS" panose="020B0603020202020204" pitchFamily="34" charset="0"/>
            </a:endParaRPr>
          </a:p>
        </p:txBody>
      </p:sp>
    </p:spTree>
    <p:extLst>
      <p:ext uri="{BB962C8B-B14F-4D97-AF65-F5344CB8AC3E}">
        <p14:creationId xmlns:p14="http://schemas.microsoft.com/office/powerpoint/2010/main" val="26088755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Separato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5B41F0-6E60-4437-8B86-40E17CD15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06" y="2573186"/>
            <a:ext cx="2234498" cy="223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CFACF7D4-222D-49C3-BA81-58E016DBBB33}"/>
              </a:ext>
            </a:extLst>
          </p:cNvPr>
          <p:cNvSpPr>
            <a:spLocks noGrp="1"/>
          </p:cNvSpPr>
          <p:nvPr>
            <p:ph type="body" sz="quarter" idx="10" hasCustomPrompt="1"/>
          </p:nvPr>
        </p:nvSpPr>
        <p:spPr>
          <a:xfrm>
            <a:off x="4162425" y="2401388"/>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1 – Black font for selected section</a:t>
            </a:r>
            <a:endParaRPr lang="en-IN"/>
          </a:p>
        </p:txBody>
      </p:sp>
      <p:sp>
        <p:nvSpPr>
          <p:cNvPr id="6" name="Text Placeholder 4">
            <a:extLst>
              <a:ext uri="{FF2B5EF4-FFF2-40B4-BE49-F238E27FC236}">
                <a16:creationId xmlns:a16="http://schemas.microsoft.com/office/drawing/2014/main" id="{4FA180E0-45E7-47CD-ACD9-E87B56B2B8D5}"/>
              </a:ext>
            </a:extLst>
          </p:cNvPr>
          <p:cNvSpPr>
            <a:spLocks noGrp="1"/>
          </p:cNvSpPr>
          <p:nvPr>
            <p:ph type="body" sz="quarter" idx="11" hasCustomPrompt="1"/>
          </p:nvPr>
        </p:nvSpPr>
        <p:spPr>
          <a:xfrm>
            <a:off x="4162425" y="2903096"/>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2</a:t>
            </a:r>
            <a:endParaRPr lang="en-IN"/>
          </a:p>
        </p:txBody>
      </p:sp>
      <p:sp>
        <p:nvSpPr>
          <p:cNvPr id="7" name="Text Placeholder 4">
            <a:extLst>
              <a:ext uri="{FF2B5EF4-FFF2-40B4-BE49-F238E27FC236}">
                <a16:creationId xmlns:a16="http://schemas.microsoft.com/office/drawing/2014/main" id="{995A0D30-9DE7-4355-97CE-2B85221C7B42}"/>
              </a:ext>
            </a:extLst>
          </p:cNvPr>
          <p:cNvSpPr>
            <a:spLocks noGrp="1"/>
          </p:cNvSpPr>
          <p:nvPr>
            <p:ph type="body" sz="quarter" idx="12" hasCustomPrompt="1"/>
          </p:nvPr>
        </p:nvSpPr>
        <p:spPr>
          <a:xfrm>
            <a:off x="4162425" y="3404804"/>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3</a:t>
            </a:r>
            <a:endParaRPr lang="en-IN"/>
          </a:p>
        </p:txBody>
      </p:sp>
      <p:sp>
        <p:nvSpPr>
          <p:cNvPr id="8" name="Text Placeholder 4">
            <a:extLst>
              <a:ext uri="{FF2B5EF4-FFF2-40B4-BE49-F238E27FC236}">
                <a16:creationId xmlns:a16="http://schemas.microsoft.com/office/drawing/2014/main" id="{36609355-F18E-404E-97B1-11043D7A54FC}"/>
              </a:ext>
            </a:extLst>
          </p:cNvPr>
          <p:cNvSpPr>
            <a:spLocks noGrp="1"/>
          </p:cNvSpPr>
          <p:nvPr>
            <p:ph type="body" sz="quarter" idx="13" hasCustomPrompt="1"/>
          </p:nvPr>
        </p:nvSpPr>
        <p:spPr>
          <a:xfrm>
            <a:off x="4162425" y="3906512"/>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4</a:t>
            </a:r>
            <a:endParaRPr lang="en-IN"/>
          </a:p>
        </p:txBody>
      </p:sp>
      <p:sp>
        <p:nvSpPr>
          <p:cNvPr id="9" name="Text Placeholder 4">
            <a:extLst>
              <a:ext uri="{FF2B5EF4-FFF2-40B4-BE49-F238E27FC236}">
                <a16:creationId xmlns:a16="http://schemas.microsoft.com/office/drawing/2014/main" id="{DFDB1341-E498-437B-AF57-F0F4129ECBCE}"/>
              </a:ext>
            </a:extLst>
          </p:cNvPr>
          <p:cNvSpPr>
            <a:spLocks noGrp="1"/>
          </p:cNvSpPr>
          <p:nvPr>
            <p:ph type="body" sz="quarter" idx="14" hasCustomPrompt="1"/>
          </p:nvPr>
        </p:nvSpPr>
        <p:spPr>
          <a:xfrm>
            <a:off x="4162425" y="4408220"/>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5</a:t>
            </a:r>
            <a:endParaRPr lang="en-IN"/>
          </a:p>
        </p:txBody>
      </p:sp>
    </p:spTree>
    <p:extLst>
      <p:ext uri="{BB962C8B-B14F-4D97-AF65-F5344CB8AC3E}">
        <p14:creationId xmlns:p14="http://schemas.microsoft.com/office/powerpoint/2010/main" val="3886609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68333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5556000"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428668"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4296000"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8168668"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4296000"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8168668"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Tree>
    <p:extLst>
      <p:ext uri="{BB962C8B-B14F-4D97-AF65-F5344CB8AC3E}">
        <p14:creationId xmlns:p14="http://schemas.microsoft.com/office/powerpoint/2010/main" val="195250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4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28733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7067298"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947744"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3322852"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6203298"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3322852"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6203298"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
        <p:nvSpPr>
          <p:cNvPr id="13" name="Text Placeholder 13">
            <a:extLst>
              <a:ext uri="{FF2B5EF4-FFF2-40B4-BE49-F238E27FC236}">
                <a16:creationId xmlns:a16="http://schemas.microsoft.com/office/drawing/2014/main" id="{460C4BE2-347E-4A48-B465-D4BFAA4516B5}"/>
              </a:ext>
            </a:extLst>
          </p:cNvPr>
          <p:cNvSpPr>
            <a:spLocks noGrp="1"/>
          </p:cNvSpPr>
          <p:nvPr>
            <p:ph type="body" sz="quarter" idx="30" hasCustomPrompt="1"/>
          </p:nvPr>
        </p:nvSpPr>
        <p:spPr>
          <a:xfrm>
            <a:off x="9083744"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4</a:t>
            </a:r>
            <a:endParaRPr lang="en-IN"/>
          </a:p>
        </p:txBody>
      </p:sp>
      <p:sp>
        <p:nvSpPr>
          <p:cNvPr id="21" name="Text Placeholder 13">
            <a:extLst>
              <a:ext uri="{FF2B5EF4-FFF2-40B4-BE49-F238E27FC236}">
                <a16:creationId xmlns:a16="http://schemas.microsoft.com/office/drawing/2014/main" id="{3257BBD1-A6FF-4E6B-B43C-362FEC89E87A}"/>
              </a:ext>
            </a:extLst>
          </p:cNvPr>
          <p:cNvSpPr>
            <a:spLocks noGrp="1"/>
          </p:cNvSpPr>
          <p:nvPr>
            <p:ph type="body" sz="quarter" idx="31" hasCustomPrompt="1"/>
          </p:nvPr>
        </p:nvSpPr>
        <p:spPr>
          <a:xfrm>
            <a:off x="9083744"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2" name="Picture Placeholder 6">
            <a:extLst>
              <a:ext uri="{FF2B5EF4-FFF2-40B4-BE49-F238E27FC236}">
                <a16:creationId xmlns:a16="http://schemas.microsoft.com/office/drawing/2014/main" id="{4F3EDA9D-BB6A-4EF8-9AAE-C1C823F7E23E}"/>
              </a:ext>
            </a:extLst>
          </p:cNvPr>
          <p:cNvSpPr>
            <a:spLocks noGrp="1"/>
          </p:cNvSpPr>
          <p:nvPr>
            <p:ph type="pic" sz="quarter" idx="32" hasCustomPrompt="1"/>
          </p:nvPr>
        </p:nvSpPr>
        <p:spPr>
          <a:xfrm>
            <a:off x="418685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Tree>
    <p:extLst>
      <p:ext uri="{BB962C8B-B14F-4D97-AF65-F5344CB8AC3E}">
        <p14:creationId xmlns:p14="http://schemas.microsoft.com/office/powerpoint/2010/main" val="33006840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Meta +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3" name="Text Placeholder 13">
            <a:extLst>
              <a:ext uri="{FF2B5EF4-FFF2-40B4-BE49-F238E27FC236}">
                <a16:creationId xmlns:a16="http://schemas.microsoft.com/office/drawing/2014/main" id="{24935EE7-3E0F-474F-AB9F-8DEED63A81BF}"/>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Tree>
    <p:extLst>
      <p:ext uri="{BB962C8B-B14F-4D97-AF65-F5344CB8AC3E}">
        <p14:creationId xmlns:p14="http://schemas.microsoft.com/office/powerpoint/2010/main" val="24283843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Pecha Kucha">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2331BD5-19D5-499A-8C58-47EBCDDF2368}"/>
              </a:ext>
            </a:extLst>
          </p:cNvPr>
          <p:cNvSpPr>
            <a:spLocks noGrp="1"/>
          </p:cNvSpPr>
          <p:nvPr>
            <p:ph type="body" sz="quarter" idx="10"/>
          </p:nvPr>
        </p:nvSpPr>
        <p:spPr>
          <a:xfrm>
            <a:off x="2035791" y="818868"/>
            <a:ext cx="8120418" cy="5570206"/>
          </a:xfrm>
          <a:prstGeom prst="rect">
            <a:avLst/>
          </a:prstGeom>
        </p:spPr>
        <p:txBody>
          <a:bodyPr anchor="ctr"/>
          <a:lstStyle>
            <a:lvl1pPr marL="0" indent="0" algn="ctr">
              <a:buNone/>
              <a:defRPr sz="3200">
                <a:solidFill>
                  <a:schemeClr val="accent1"/>
                </a:solidFill>
                <a:latin typeface="Trebuchet MS" panose="020B0603020202020204" pitchFamily="34" charset="0"/>
              </a:defRPr>
            </a:lvl1pPr>
            <a:lvl2pPr marL="457200" indent="0" algn="ctr">
              <a:buNone/>
              <a:defRPr sz="2800">
                <a:solidFill>
                  <a:schemeClr val="accent1"/>
                </a:solidFill>
              </a:defRPr>
            </a:lvl2pPr>
            <a:lvl3pPr marL="914400" indent="0" algn="ctr">
              <a:buNone/>
              <a:defRPr sz="2400">
                <a:solidFill>
                  <a:schemeClr val="accent1"/>
                </a:solidFill>
              </a:defRPr>
            </a:lvl3pPr>
            <a:lvl4pPr marL="1371600" indent="0" algn="ctr">
              <a:buNone/>
              <a:defRPr sz="2000">
                <a:solidFill>
                  <a:schemeClr val="accent1"/>
                </a:solidFill>
              </a:defRPr>
            </a:lvl4pPr>
            <a:lvl5pPr marL="1828800" indent="0" algn="ctr">
              <a:buNone/>
              <a:defRPr sz="2000">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344658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103B5-5BFA-3F8C-716C-9420F9A4E6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67A2971-658A-5F8C-AA1F-FC10F7178A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C9BFDA-4589-D874-C632-C99929D468AE}"/>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5" name="Footer Placeholder 4">
            <a:extLst>
              <a:ext uri="{FF2B5EF4-FFF2-40B4-BE49-F238E27FC236}">
                <a16:creationId xmlns:a16="http://schemas.microsoft.com/office/drawing/2014/main" id="{E1801F2D-85DF-6D4C-7947-8140AC4B79E6}"/>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A18429FC-D9E5-BF87-7566-424A20922259}"/>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9325961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Cover">
    <p:bg>
      <p:bgPr>
        <a:solidFill>
          <a:srgbClr val="FF0000"/>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4444172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8627D-4207-45E5-973C-996E57E46689}"/>
              </a:ext>
            </a:extLst>
          </p:cNvPr>
          <p:cNvSpPr>
            <a:spLocks noGrp="1"/>
          </p:cNvSpPr>
          <p:nvPr>
            <p:ph type="title"/>
          </p:nvPr>
        </p:nvSpPr>
        <p:spPr/>
        <p:txBody>
          <a:bodyPr/>
          <a:lstStyle>
            <a:lvl1pPr>
              <a:defRPr>
                <a:latin typeface="Trebuchet MS" panose="020B0603020202020204" pitchFamily="34" charset="0"/>
              </a:defRPr>
            </a:lvl1pPr>
          </a:lstStyle>
          <a:p>
            <a:r>
              <a:rPr lang="en-US"/>
              <a:t>Click to edit Master title style</a:t>
            </a:r>
          </a:p>
        </p:txBody>
      </p:sp>
    </p:spTree>
    <p:extLst>
      <p:ext uri="{BB962C8B-B14F-4D97-AF65-F5344CB8AC3E}">
        <p14:creationId xmlns:p14="http://schemas.microsoft.com/office/powerpoint/2010/main" val="32823383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with Meta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Tree>
    <p:extLst>
      <p:ext uri="{BB962C8B-B14F-4D97-AF65-F5344CB8AC3E}">
        <p14:creationId xmlns:p14="http://schemas.microsoft.com/office/powerpoint/2010/main" val="3095934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5640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_Navy BG - Content">
    <p:spTree>
      <p:nvGrpSpPr>
        <p:cNvPr id="1" name=""/>
        <p:cNvGrpSpPr/>
        <p:nvPr/>
      </p:nvGrpSpPr>
      <p:grpSpPr>
        <a:xfrm>
          <a:off x="0" y="0"/>
          <a:ext cx="0" cy="0"/>
          <a:chOff x="0" y="0"/>
          <a:chExt cx="0" cy="0"/>
        </a:xfrm>
      </p:grpSpPr>
      <p:pic>
        <p:nvPicPr>
          <p:cNvPr id="106" name="Picture 105">
            <a:extLst>
              <a:ext uri="{FF2B5EF4-FFF2-40B4-BE49-F238E27FC236}">
                <a16:creationId xmlns:a16="http://schemas.microsoft.com/office/drawing/2014/main" id="{699D1A45-FC5E-4BEA-9D83-ED7D5750D236}"/>
              </a:ext>
            </a:extLst>
          </p:cNvPr>
          <p:cNvPicPr>
            <a:picLocks noChangeAspect="1"/>
          </p:cNvPicPr>
          <p:nvPr/>
        </p:nvPicPr>
        <p:blipFill>
          <a:blip r:embed="rId2" cstate="email">
            <a:alphaModFix amt="60000"/>
            <a:extLst>
              <a:ext uri="{28A0092B-C50C-407E-A947-70E740481C1C}">
                <a14:useLocalDpi xmlns:a14="http://schemas.microsoft.com/office/drawing/2010/main"/>
              </a:ext>
            </a:extLst>
          </a:blip>
          <a:stretch>
            <a:fillRect/>
          </a:stretch>
        </p:blipFill>
        <p:spPr>
          <a:xfrm>
            <a:off x="1524" y="0"/>
            <a:ext cx="12188952" cy="6858000"/>
          </a:xfrm>
          <a:prstGeom prst="rect">
            <a:avLst/>
          </a:prstGeom>
        </p:spPr>
      </p:pic>
      <p:sp>
        <p:nvSpPr>
          <p:cNvPr id="36" name="Freeform: Shape 35">
            <a:extLst>
              <a:ext uri="{FF2B5EF4-FFF2-40B4-BE49-F238E27FC236}">
                <a16:creationId xmlns:a16="http://schemas.microsoft.com/office/drawing/2014/main" id="{D2939A73-3CD8-4465-A227-A174C5ED0AC0}"/>
              </a:ext>
            </a:extLst>
          </p:cNvPr>
          <p:cNvSpPr/>
          <p:nvPr/>
        </p:nvSpPr>
        <p:spPr>
          <a:xfrm>
            <a:off x="10989256" y="-6348"/>
            <a:ext cx="1204989" cy="1094936"/>
          </a:xfrm>
          <a:custGeom>
            <a:avLst/>
            <a:gdLst>
              <a:gd name="connsiteX0" fmla="*/ 0 w 3911600"/>
              <a:gd name="connsiteY0" fmla="*/ 0 h 4438650"/>
              <a:gd name="connsiteX1" fmla="*/ 2641600 w 3911600"/>
              <a:gd name="connsiteY1" fmla="*/ 1784350 h 4438650"/>
              <a:gd name="connsiteX2" fmla="*/ 1384300 w 3911600"/>
              <a:gd name="connsiteY2" fmla="*/ 2673350 h 4438650"/>
              <a:gd name="connsiteX3" fmla="*/ 3911600 w 3911600"/>
              <a:gd name="connsiteY3" fmla="*/ 4438650 h 4438650"/>
              <a:gd name="connsiteX4" fmla="*/ 3911600 w 3911600"/>
              <a:gd name="connsiteY4" fmla="*/ 6350 h 4438650"/>
              <a:gd name="connsiteX5" fmla="*/ 0 w 3911600"/>
              <a:gd name="connsiteY5" fmla="*/ 0 h 4438650"/>
              <a:gd name="connsiteX0" fmla="*/ 0 w 3921125"/>
              <a:gd name="connsiteY0" fmla="*/ 0 h 4438650"/>
              <a:gd name="connsiteX1" fmla="*/ 2641600 w 3921125"/>
              <a:gd name="connsiteY1" fmla="*/ 1784350 h 4438650"/>
              <a:gd name="connsiteX2" fmla="*/ 1384300 w 3921125"/>
              <a:gd name="connsiteY2" fmla="*/ 2673350 h 4438650"/>
              <a:gd name="connsiteX3" fmla="*/ 3911600 w 3921125"/>
              <a:gd name="connsiteY3" fmla="*/ 4438650 h 4438650"/>
              <a:gd name="connsiteX4" fmla="*/ 3921125 w 3921125"/>
              <a:gd name="connsiteY4" fmla="*/ 6350 h 4438650"/>
              <a:gd name="connsiteX5" fmla="*/ 0 w 3921125"/>
              <a:gd name="connsiteY5" fmla="*/ 0 h 4438650"/>
              <a:gd name="connsiteX0" fmla="*/ 0 w 4187458"/>
              <a:gd name="connsiteY0" fmla="*/ 0 h 4438650"/>
              <a:gd name="connsiteX1" fmla="*/ 2907933 w 4187458"/>
              <a:gd name="connsiteY1" fmla="*/ 1784350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292747 w 4187458"/>
              <a:gd name="connsiteY2" fmla="*/ 2365403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322129"/>
              <a:gd name="connsiteX1" fmla="*/ 2325330 w 4187458"/>
              <a:gd name="connsiteY1" fmla="*/ 1642860 h 4322129"/>
              <a:gd name="connsiteX2" fmla="*/ 1292747 w 4187458"/>
              <a:gd name="connsiteY2" fmla="*/ 2365403 h 4322129"/>
              <a:gd name="connsiteX3" fmla="*/ 4177932 w 4187458"/>
              <a:gd name="connsiteY3" fmla="*/ 4322129 h 4322129"/>
              <a:gd name="connsiteX4" fmla="*/ 4187458 w 4187458"/>
              <a:gd name="connsiteY4" fmla="*/ 6350 h 4322129"/>
              <a:gd name="connsiteX5" fmla="*/ 0 w 4187458"/>
              <a:gd name="connsiteY5" fmla="*/ 0 h 4322129"/>
              <a:gd name="connsiteX0" fmla="*/ 0 w 4191089"/>
              <a:gd name="connsiteY0" fmla="*/ 0 h 4334615"/>
              <a:gd name="connsiteX1" fmla="*/ 2325330 w 4191089"/>
              <a:gd name="connsiteY1" fmla="*/ 1642860 h 4334615"/>
              <a:gd name="connsiteX2" fmla="*/ 1292747 w 4191089"/>
              <a:gd name="connsiteY2" fmla="*/ 2365403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325330 w 4191089"/>
              <a:gd name="connsiteY1" fmla="*/ 1642860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626653 w 4191089"/>
              <a:gd name="connsiteY2" fmla="*/ 2208032 h 4334615"/>
              <a:gd name="connsiteX3" fmla="*/ 4190418 w 4191089"/>
              <a:gd name="connsiteY3" fmla="*/ 4334615 h 4334615"/>
              <a:gd name="connsiteX4" fmla="*/ 4187458 w 4191089"/>
              <a:gd name="connsiteY4" fmla="*/ 6350 h 4334615"/>
              <a:gd name="connsiteX5" fmla="*/ 0 w 4191089"/>
              <a:gd name="connsiteY5" fmla="*/ 0 h 4334615"/>
              <a:gd name="connsiteX0" fmla="*/ 0 w 4187458"/>
              <a:gd name="connsiteY0" fmla="*/ 0 h 3849144"/>
              <a:gd name="connsiteX1" fmla="*/ 2435663 w 4187458"/>
              <a:gd name="connsiteY1" fmla="*/ 1664926 h 3849144"/>
              <a:gd name="connsiteX2" fmla="*/ 1626653 w 4187458"/>
              <a:gd name="connsiteY2" fmla="*/ 2208032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49144"/>
              <a:gd name="connsiteX1" fmla="*/ 2435663 w 4187458"/>
              <a:gd name="connsiteY1" fmla="*/ 1664926 h 3849144"/>
              <a:gd name="connsiteX2" fmla="*/ 1692854 w 4187458"/>
              <a:gd name="connsiteY2" fmla="*/ 2185965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05010"/>
              <a:gd name="connsiteX1" fmla="*/ 2435663 w 4187458"/>
              <a:gd name="connsiteY1" fmla="*/ 1664926 h 3805010"/>
              <a:gd name="connsiteX2" fmla="*/ 1692854 w 4187458"/>
              <a:gd name="connsiteY2" fmla="*/ 2185965 h 3805010"/>
              <a:gd name="connsiteX3" fmla="*/ 4146285 w 4187458"/>
              <a:gd name="connsiteY3" fmla="*/ 3805010 h 3805010"/>
              <a:gd name="connsiteX4" fmla="*/ 4187458 w 4187458"/>
              <a:gd name="connsiteY4" fmla="*/ 6350 h 3805010"/>
              <a:gd name="connsiteX5" fmla="*/ 0 w 4187458"/>
              <a:gd name="connsiteY5" fmla="*/ 0 h 380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7458" h="3805010">
                <a:moveTo>
                  <a:pt x="0" y="0"/>
                </a:moveTo>
                <a:lnTo>
                  <a:pt x="2435663" y="1664926"/>
                </a:lnTo>
                <a:lnTo>
                  <a:pt x="1692854" y="2185965"/>
                </a:lnTo>
                <a:lnTo>
                  <a:pt x="4146285" y="3805010"/>
                </a:lnTo>
                <a:cubicBezTo>
                  <a:pt x="4149460" y="2366417"/>
                  <a:pt x="4184283" y="1444943"/>
                  <a:pt x="4187458" y="6350"/>
                </a:cubicBezTo>
                <a:lnTo>
                  <a:pt x="0" y="0"/>
                </a:lnTo>
                <a:close/>
              </a:path>
            </a:pathLst>
          </a:custGeom>
          <a:gradFill>
            <a:gsLst>
              <a:gs pos="20000">
                <a:schemeClr val="accent1"/>
              </a:gs>
              <a:gs pos="75000">
                <a:schemeClr val="accent1">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37" name="Freeform: Shape 36">
            <a:extLst>
              <a:ext uri="{FF2B5EF4-FFF2-40B4-BE49-F238E27FC236}">
                <a16:creationId xmlns:a16="http://schemas.microsoft.com/office/drawing/2014/main" id="{86BEA838-C368-447A-9C21-E93B35D87076}"/>
              </a:ext>
            </a:extLst>
          </p:cNvPr>
          <p:cNvSpPr/>
          <p:nvPr/>
        </p:nvSpPr>
        <p:spPr>
          <a:xfrm>
            <a:off x="11480799" y="658750"/>
            <a:ext cx="714491" cy="992250"/>
          </a:xfrm>
          <a:custGeom>
            <a:avLst/>
            <a:gdLst>
              <a:gd name="connsiteX0" fmla="*/ 2545080 w 2545080"/>
              <a:gd name="connsiteY0" fmla="*/ 0 h 3543300"/>
              <a:gd name="connsiteX1" fmla="*/ 0 w 2545080"/>
              <a:gd name="connsiteY1" fmla="*/ 1767840 h 3543300"/>
              <a:gd name="connsiteX2" fmla="*/ 2545080 w 2545080"/>
              <a:gd name="connsiteY2" fmla="*/ 3543300 h 3543300"/>
              <a:gd name="connsiteX3" fmla="*/ 2545080 w 2545080"/>
              <a:gd name="connsiteY3" fmla="*/ 0 h 3543300"/>
              <a:gd name="connsiteX0" fmla="*/ 2548255 w 2548255"/>
              <a:gd name="connsiteY0" fmla="*/ 0 h 3543300"/>
              <a:gd name="connsiteX1" fmla="*/ 0 w 2548255"/>
              <a:gd name="connsiteY1" fmla="*/ 1767840 h 3543300"/>
              <a:gd name="connsiteX2" fmla="*/ 2545080 w 2548255"/>
              <a:gd name="connsiteY2" fmla="*/ 3543300 h 3543300"/>
              <a:gd name="connsiteX3" fmla="*/ 2548255 w 2548255"/>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Lst>
            <a:ahLst/>
            <a:cxnLst>
              <a:cxn ang="0">
                <a:pos x="connsiteX0" y="connsiteY0"/>
              </a:cxn>
              <a:cxn ang="0">
                <a:pos x="connsiteX1" y="connsiteY1"/>
              </a:cxn>
              <a:cxn ang="0">
                <a:pos x="connsiteX2" y="connsiteY2"/>
              </a:cxn>
              <a:cxn ang="0">
                <a:pos x="connsiteX3" y="connsiteY3"/>
              </a:cxn>
            </a:cxnLst>
            <a:rect l="l" t="t" r="r" b="b"/>
            <a:pathLst>
              <a:path w="2551430" h="3543300">
                <a:moveTo>
                  <a:pt x="2551430" y="0"/>
                </a:moveTo>
                <a:lnTo>
                  <a:pt x="0" y="1767840"/>
                </a:lnTo>
                <a:lnTo>
                  <a:pt x="2545080" y="3543300"/>
                </a:lnTo>
                <a:cubicBezTo>
                  <a:pt x="2546138" y="2362200"/>
                  <a:pt x="2550372" y="1181100"/>
                  <a:pt x="2551430" y="0"/>
                </a:cubicBezTo>
                <a:close/>
              </a:path>
            </a:pathLst>
          </a:custGeom>
          <a:gradFill>
            <a:gsLst>
              <a:gs pos="20000">
                <a:schemeClr val="accent2"/>
              </a:gs>
              <a:gs pos="92000">
                <a:schemeClr val="accent2">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40" name="Text Placeholder 22">
            <a:extLst>
              <a:ext uri="{FF2B5EF4-FFF2-40B4-BE49-F238E27FC236}">
                <a16:creationId xmlns:a16="http://schemas.microsoft.com/office/drawing/2014/main" id="{3E758A73-98F9-4F5C-8430-E46B3E31DBAB}"/>
              </a:ext>
            </a:extLst>
          </p:cNvPr>
          <p:cNvSpPr>
            <a:spLocks noGrp="1"/>
          </p:cNvSpPr>
          <p:nvPr>
            <p:ph type="body" sz="quarter" idx="11" hasCustomPrompt="1"/>
          </p:nvPr>
        </p:nvSpPr>
        <p:spPr>
          <a:xfrm>
            <a:off x="460744" y="388585"/>
            <a:ext cx="10380366" cy="990260"/>
          </a:xfrm>
          <a:prstGeom prst="rect">
            <a:avLst/>
          </a:prstGeom>
        </p:spPr>
        <p:txBody>
          <a:bodyPr lIns="0" anchor="b"/>
          <a:lstStyle>
            <a:lvl1pPr marL="0" indent="0">
              <a:lnSpc>
                <a:spcPct val="100000"/>
              </a:lnSpc>
              <a:spcBef>
                <a:spcPts val="0"/>
              </a:spcBef>
              <a:buNone/>
              <a:defRPr sz="3200" b="0">
                <a:solidFill>
                  <a:schemeClr val="bg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r>
              <a:rPr lang="en-US"/>
              <a:t>, sed do </a:t>
            </a:r>
            <a:r>
              <a:rPr lang="en-US" err="1"/>
              <a:t>eiusmod</a:t>
            </a:r>
            <a:r>
              <a:rPr lang="en-US"/>
              <a:t> </a:t>
            </a:r>
            <a:r>
              <a:rPr lang="en-US" err="1"/>
              <a:t>tempor</a:t>
            </a:r>
            <a:endParaRPr lang="en-US"/>
          </a:p>
        </p:txBody>
      </p:sp>
      <p:sp>
        <p:nvSpPr>
          <p:cNvPr id="41" name="Text Placeholder 22">
            <a:extLst>
              <a:ext uri="{FF2B5EF4-FFF2-40B4-BE49-F238E27FC236}">
                <a16:creationId xmlns:a16="http://schemas.microsoft.com/office/drawing/2014/main" id="{D5EDEDDD-4823-40BC-86C3-8856E33BCDAB}"/>
              </a:ext>
            </a:extLst>
          </p:cNvPr>
          <p:cNvSpPr>
            <a:spLocks noGrp="1"/>
          </p:cNvSpPr>
          <p:nvPr>
            <p:ph type="body" sz="quarter" idx="12" hasCustomPrompt="1"/>
          </p:nvPr>
        </p:nvSpPr>
        <p:spPr>
          <a:xfrm>
            <a:off x="460744" y="1486906"/>
            <a:ext cx="11020055" cy="533400"/>
          </a:xfrm>
          <a:prstGeom prst="rect">
            <a:avLst/>
          </a:prstGeom>
        </p:spPr>
        <p:txBody>
          <a:bodyPr lIns="0" anchor="t"/>
          <a:lstStyle>
            <a:lvl1pPr marL="0" indent="0">
              <a:lnSpc>
                <a:spcPct val="100000"/>
              </a:lnSpc>
              <a:spcBef>
                <a:spcPts val="0"/>
              </a:spcBef>
              <a:buNone/>
              <a:defRPr sz="1800">
                <a:solidFill>
                  <a:schemeClr val="accent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endParaRPr lang="en-US"/>
          </a:p>
        </p:txBody>
      </p:sp>
      <p:sp>
        <p:nvSpPr>
          <p:cNvPr id="42" name="Text Placeholder 2">
            <a:extLst>
              <a:ext uri="{FF2B5EF4-FFF2-40B4-BE49-F238E27FC236}">
                <a16:creationId xmlns:a16="http://schemas.microsoft.com/office/drawing/2014/main" id="{AA92336B-D60F-43A8-998B-74C58B3B4BAC}"/>
              </a:ext>
            </a:extLst>
          </p:cNvPr>
          <p:cNvSpPr>
            <a:spLocks noGrp="1"/>
          </p:cNvSpPr>
          <p:nvPr>
            <p:ph type="body" sz="quarter" idx="14"/>
          </p:nvPr>
        </p:nvSpPr>
        <p:spPr>
          <a:xfrm>
            <a:off x="482600" y="98303"/>
            <a:ext cx="11248656" cy="228600"/>
          </a:xfrm>
          <a:prstGeom prst="rect">
            <a:avLst/>
          </a:prstGeom>
        </p:spPr>
        <p:txBody>
          <a:bodyPr lIns="0"/>
          <a:lstStyle>
            <a:lvl1pPr marL="0" indent="0">
              <a:buNone/>
              <a:defRPr sz="1000">
                <a:solidFill>
                  <a:schemeClr val="bg2"/>
                </a:solidFill>
                <a:latin typeface="Trebuchet MS" panose="020B0603020202020204" pitchFamily="34" charset="0"/>
                <a:ea typeface="Cambria" panose="02040503050406030204" pitchFamily="18" charset="0"/>
              </a:defRPr>
            </a:lvl1pPr>
          </a:lstStyle>
          <a:p>
            <a:pPr lvl="0"/>
            <a:r>
              <a:rPr lang="en-US"/>
              <a:t>Click to edit Master text styles</a:t>
            </a:r>
          </a:p>
        </p:txBody>
      </p:sp>
      <p:sp>
        <p:nvSpPr>
          <p:cNvPr id="12" name="Title 4">
            <a:extLst>
              <a:ext uri="{FF2B5EF4-FFF2-40B4-BE49-F238E27FC236}">
                <a16:creationId xmlns:a16="http://schemas.microsoft.com/office/drawing/2014/main" id="{BC33E53B-5070-4DDE-ABC8-ED2DFF8D0C36}"/>
              </a:ext>
            </a:extLst>
          </p:cNvPr>
          <p:cNvSpPr txBox="1">
            <a:spLocks/>
          </p:cNvSpPr>
          <p:nvPr/>
        </p:nvSpPr>
        <p:spPr>
          <a:xfrm>
            <a:off x="728219" y="6507815"/>
            <a:ext cx="2319251" cy="190848"/>
          </a:xfrm>
          <a:prstGeom prst="rect">
            <a:avLst/>
          </a:prstGeom>
        </p:spPr>
        <p:txBody>
          <a:bodyPr lIns="0" tIns="0" rIns="0" bIns="0" anchor="ctr"/>
          <a:lstStyle>
            <a:lvl1pPr algn="l" defTabSz="914400" rtl="0" eaLnBrk="1" latinLnBrk="0" hangingPunct="1">
              <a:lnSpc>
                <a:spcPct val="90000"/>
              </a:lnSpc>
              <a:spcBef>
                <a:spcPct val="0"/>
              </a:spcBef>
              <a:buNone/>
              <a:defRPr sz="3000" kern="1200">
                <a:solidFill>
                  <a:srgbClr val="053061"/>
                </a:solidFill>
                <a:latin typeface="Georgia" charset="0"/>
                <a:ea typeface="Georgia" charset="0"/>
                <a:cs typeface="Georgia"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800" b="0" i="0" u="none" strike="noStrike" kern="1200" cap="none" spc="0" normalizeH="0" baseline="0" noProof="0">
                <a:ln>
                  <a:noFill/>
                </a:ln>
                <a:solidFill>
                  <a:srgbClr val="073262"/>
                </a:solidFill>
                <a:effectLst/>
                <a:uLnTx/>
                <a:uFillTx/>
                <a:latin typeface="Trebuchet MS" panose="020B0603020202020204" pitchFamily="34" charset="0"/>
                <a:ea typeface="Cambria" panose="02040503050406030204" pitchFamily="18" charset="0"/>
                <a:cs typeface="Calibri" charset="0"/>
              </a:rPr>
              <a:t>© 2020 Copyright Genpact. All Rights Reserved.</a:t>
            </a:r>
          </a:p>
        </p:txBody>
      </p:sp>
      <p:sp>
        <p:nvSpPr>
          <p:cNvPr id="13" name="Slide Number Placeholder 5">
            <a:extLst>
              <a:ext uri="{FF2B5EF4-FFF2-40B4-BE49-F238E27FC236}">
                <a16:creationId xmlns:a16="http://schemas.microsoft.com/office/drawing/2014/main" id="{6C9EF3E3-6EB3-42C5-AD3D-A01BB44CB1AE}"/>
              </a:ext>
            </a:extLst>
          </p:cNvPr>
          <p:cNvSpPr txBox="1">
            <a:spLocks/>
          </p:cNvSpPr>
          <p:nvPr/>
        </p:nvSpPr>
        <p:spPr>
          <a:xfrm flipH="1">
            <a:off x="457196" y="6507815"/>
            <a:ext cx="542041" cy="190848"/>
          </a:xfrm>
          <a:prstGeom prst="rect">
            <a:avLst/>
          </a:prstGeom>
        </p:spPr>
        <p:txBody>
          <a:bodyPr lIns="0" tIns="0" rIns="0" bIns="0" anchor="ctr">
            <a:noAutofit/>
          </a:bodyPr>
          <a:lstStyle>
            <a:defPPr>
              <a:defRPr lang="en-US"/>
            </a:defPPr>
            <a:lvl1pPr marL="0" algn="l" defTabSz="914400" rtl="0" eaLnBrk="1" latinLnBrk="0" hangingPunct="1">
              <a:defRPr sz="800" kern="1200">
                <a:solidFill>
                  <a:srgbClr val="053061"/>
                </a:solidFill>
                <a:latin typeface="Georgia" charset="0"/>
                <a:ea typeface="Georgia" charset="0"/>
                <a:cs typeface="Georgi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A285110E-A93C-E24B-BA01-8EFF0EF70079}" type="slidenum">
              <a:rPr kumimoji="0" lang="en-US" sz="800" b="1" i="0" u="none" strike="noStrike" kern="1200" cap="none" spc="0" normalizeH="0" baseline="0" noProof="0" smtClean="0">
                <a:ln>
                  <a:noFill/>
                </a:ln>
                <a:solidFill>
                  <a:srgbClr val="073262"/>
                </a:solidFill>
                <a:effectLst/>
                <a:uLnTx/>
                <a:uFillTx/>
                <a:latin typeface="Trebuchet MS" panose="020B0603020202020204" pitchFamily="34" charset="0"/>
                <a:ea typeface="Cambria" panose="02040503050406030204" pitchFamily="18"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800" b="1" i="0" u="none" strike="noStrike" kern="1200" cap="none" spc="0" normalizeH="0" baseline="0" noProof="0">
              <a:ln>
                <a:noFill/>
              </a:ln>
              <a:solidFill>
                <a:srgbClr val="073262"/>
              </a:solidFill>
              <a:effectLst/>
              <a:uLnTx/>
              <a:uFillTx/>
              <a:latin typeface="Trebuchet MS" panose="020B0603020202020204" pitchFamily="34" charset="0"/>
              <a:ea typeface="Cambria" panose="02040503050406030204" pitchFamily="18" charset="0"/>
            </a:endParaRPr>
          </a:p>
        </p:txBody>
      </p:sp>
      <p:pic>
        <p:nvPicPr>
          <p:cNvPr id="15" name="Graphic 14">
            <a:extLst>
              <a:ext uri="{FF2B5EF4-FFF2-40B4-BE49-F238E27FC236}">
                <a16:creationId xmlns:a16="http://schemas.microsoft.com/office/drawing/2014/main" id="{BDBF5684-DA72-44C7-878F-4C883809B95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817298" y="6508450"/>
            <a:ext cx="931790" cy="271466"/>
          </a:xfrm>
          <a:prstGeom prst="rect">
            <a:avLst/>
          </a:prstGeom>
        </p:spPr>
      </p:pic>
    </p:spTree>
    <p:extLst>
      <p:ext uri="{BB962C8B-B14F-4D97-AF65-F5344CB8AC3E}">
        <p14:creationId xmlns:p14="http://schemas.microsoft.com/office/powerpoint/2010/main" val="2577193508"/>
      </p:ext>
    </p:extLst>
  </p:cSld>
  <p:clrMapOvr>
    <a:masterClrMapping/>
  </p:clrMapOvr>
  <p:extLst>
    <p:ext uri="{DCECCB84-F9BA-43D5-87BE-67443E8EF086}">
      <p15:sldGuideLst xmlns:p15="http://schemas.microsoft.com/office/powerpoint/2012/main">
        <p15:guide id="1" pos="279">
          <p15:clr>
            <a:srgbClr val="FBAE40"/>
          </p15:clr>
        </p15:guide>
        <p15:guide id="2" pos="7401">
          <p15:clr>
            <a:srgbClr val="FBAE40"/>
          </p15:clr>
        </p15:guide>
        <p15:guide id="3" orient="horz" pos="232">
          <p15:clr>
            <a:srgbClr val="FBAE40"/>
          </p15:clr>
        </p15:guide>
        <p15:guide id="4" orient="horz" pos="408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_Navy BG - Content">
    <p:spTree>
      <p:nvGrpSpPr>
        <p:cNvPr id="1" name=""/>
        <p:cNvGrpSpPr/>
        <p:nvPr/>
      </p:nvGrpSpPr>
      <p:grpSpPr>
        <a:xfrm>
          <a:off x="0" y="0"/>
          <a:ext cx="0" cy="0"/>
          <a:chOff x="0" y="0"/>
          <a:chExt cx="0" cy="0"/>
        </a:xfrm>
      </p:grpSpPr>
      <p:pic>
        <p:nvPicPr>
          <p:cNvPr id="106" name="Picture 105">
            <a:extLst>
              <a:ext uri="{FF2B5EF4-FFF2-40B4-BE49-F238E27FC236}">
                <a16:creationId xmlns:a16="http://schemas.microsoft.com/office/drawing/2014/main" id="{699D1A45-FC5E-4BEA-9D83-ED7D5750D236}"/>
              </a:ext>
            </a:extLst>
          </p:cNvPr>
          <p:cNvPicPr>
            <a:picLocks noChangeAspect="1"/>
          </p:cNvPicPr>
          <p:nvPr/>
        </p:nvPicPr>
        <p:blipFill>
          <a:blip r:embed="rId2" cstate="email">
            <a:alphaModFix amt="60000"/>
            <a:extLst>
              <a:ext uri="{28A0092B-C50C-407E-A947-70E740481C1C}">
                <a14:useLocalDpi xmlns:a14="http://schemas.microsoft.com/office/drawing/2010/main"/>
              </a:ext>
            </a:extLst>
          </a:blip>
          <a:stretch>
            <a:fillRect/>
          </a:stretch>
        </p:blipFill>
        <p:spPr>
          <a:xfrm>
            <a:off x="1524" y="0"/>
            <a:ext cx="12188952" cy="6858000"/>
          </a:xfrm>
          <a:prstGeom prst="rect">
            <a:avLst/>
          </a:prstGeom>
        </p:spPr>
      </p:pic>
      <p:sp>
        <p:nvSpPr>
          <p:cNvPr id="36" name="Freeform: Shape 35">
            <a:extLst>
              <a:ext uri="{FF2B5EF4-FFF2-40B4-BE49-F238E27FC236}">
                <a16:creationId xmlns:a16="http://schemas.microsoft.com/office/drawing/2014/main" id="{D2939A73-3CD8-4465-A227-A174C5ED0AC0}"/>
              </a:ext>
            </a:extLst>
          </p:cNvPr>
          <p:cNvSpPr/>
          <p:nvPr/>
        </p:nvSpPr>
        <p:spPr>
          <a:xfrm>
            <a:off x="10989256" y="-6348"/>
            <a:ext cx="1204989" cy="1094936"/>
          </a:xfrm>
          <a:custGeom>
            <a:avLst/>
            <a:gdLst>
              <a:gd name="connsiteX0" fmla="*/ 0 w 3911600"/>
              <a:gd name="connsiteY0" fmla="*/ 0 h 4438650"/>
              <a:gd name="connsiteX1" fmla="*/ 2641600 w 3911600"/>
              <a:gd name="connsiteY1" fmla="*/ 1784350 h 4438650"/>
              <a:gd name="connsiteX2" fmla="*/ 1384300 w 3911600"/>
              <a:gd name="connsiteY2" fmla="*/ 2673350 h 4438650"/>
              <a:gd name="connsiteX3" fmla="*/ 3911600 w 3911600"/>
              <a:gd name="connsiteY3" fmla="*/ 4438650 h 4438650"/>
              <a:gd name="connsiteX4" fmla="*/ 3911600 w 3911600"/>
              <a:gd name="connsiteY4" fmla="*/ 6350 h 4438650"/>
              <a:gd name="connsiteX5" fmla="*/ 0 w 3911600"/>
              <a:gd name="connsiteY5" fmla="*/ 0 h 4438650"/>
              <a:gd name="connsiteX0" fmla="*/ 0 w 3921125"/>
              <a:gd name="connsiteY0" fmla="*/ 0 h 4438650"/>
              <a:gd name="connsiteX1" fmla="*/ 2641600 w 3921125"/>
              <a:gd name="connsiteY1" fmla="*/ 1784350 h 4438650"/>
              <a:gd name="connsiteX2" fmla="*/ 1384300 w 3921125"/>
              <a:gd name="connsiteY2" fmla="*/ 2673350 h 4438650"/>
              <a:gd name="connsiteX3" fmla="*/ 3911600 w 3921125"/>
              <a:gd name="connsiteY3" fmla="*/ 4438650 h 4438650"/>
              <a:gd name="connsiteX4" fmla="*/ 3921125 w 3921125"/>
              <a:gd name="connsiteY4" fmla="*/ 6350 h 4438650"/>
              <a:gd name="connsiteX5" fmla="*/ 0 w 3921125"/>
              <a:gd name="connsiteY5" fmla="*/ 0 h 4438650"/>
              <a:gd name="connsiteX0" fmla="*/ 0 w 4187458"/>
              <a:gd name="connsiteY0" fmla="*/ 0 h 4438650"/>
              <a:gd name="connsiteX1" fmla="*/ 2907933 w 4187458"/>
              <a:gd name="connsiteY1" fmla="*/ 1784350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292747 w 4187458"/>
              <a:gd name="connsiteY2" fmla="*/ 2365403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322129"/>
              <a:gd name="connsiteX1" fmla="*/ 2325330 w 4187458"/>
              <a:gd name="connsiteY1" fmla="*/ 1642860 h 4322129"/>
              <a:gd name="connsiteX2" fmla="*/ 1292747 w 4187458"/>
              <a:gd name="connsiteY2" fmla="*/ 2365403 h 4322129"/>
              <a:gd name="connsiteX3" fmla="*/ 4177932 w 4187458"/>
              <a:gd name="connsiteY3" fmla="*/ 4322129 h 4322129"/>
              <a:gd name="connsiteX4" fmla="*/ 4187458 w 4187458"/>
              <a:gd name="connsiteY4" fmla="*/ 6350 h 4322129"/>
              <a:gd name="connsiteX5" fmla="*/ 0 w 4187458"/>
              <a:gd name="connsiteY5" fmla="*/ 0 h 4322129"/>
              <a:gd name="connsiteX0" fmla="*/ 0 w 4191089"/>
              <a:gd name="connsiteY0" fmla="*/ 0 h 4334615"/>
              <a:gd name="connsiteX1" fmla="*/ 2325330 w 4191089"/>
              <a:gd name="connsiteY1" fmla="*/ 1642860 h 4334615"/>
              <a:gd name="connsiteX2" fmla="*/ 1292747 w 4191089"/>
              <a:gd name="connsiteY2" fmla="*/ 2365403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325330 w 4191089"/>
              <a:gd name="connsiteY1" fmla="*/ 1642860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626653 w 4191089"/>
              <a:gd name="connsiteY2" fmla="*/ 2208032 h 4334615"/>
              <a:gd name="connsiteX3" fmla="*/ 4190418 w 4191089"/>
              <a:gd name="connsiteY3" fmla="*/ 4334615 h 4334615"/>
              <a:gd name="connsiteX4" fmla="*/ 4187458 w 4191089"/>
              <a:gd name="connsiteY4" fmla="*/ 6350 h 4334615"/>
              <a:gd name="connsiteX5" fmla="*/ 0 w 4191089"/>
              <a:gd name="connsiteY5" fmla="*/ 0 h 4334615"/>
              <a:gd name="connsiteX0" fmla="*/ 0 w 4187458"/>
              <a:gd name="connsiteY0" fmla="*/ 0 h 3849144"/>
              <a:gd name="connsiteX1" fmla="*/ 2435663 w 4187458"/>
              <a:gd name="connsiteY1" fmla="*/ 1664926 h 3849144"/>
              <a:gd name="connsiteX2" fmla="*/ 1626653 w 4187458"/>
              <a:gd name="connsiteY2" fmla="*/ 2208032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49144"/>
              <a:gd name="connsiteX1" fmla="*/ 2435663 w 4187458"/>
              <a:gd name="connsiteY1" fmla="*/ 1664926 h 3849144"/>
              <a:gd name="connsiteX2" fmla="*/ 1692854 w 4187458"/>
              <a:gd name="connsiteY2" fmla="*/ 2185965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05010"/>
              <a:gd name="connsiteX1" fmla="*/ 2435663 w 4187458"/>
              <a:gd name="connsiteY1" fmla="*/ 1664926 h 3805010"/>
              <a:gd name="connsiteX2" fmla="*/ 1692854 w 4187458"/>
              <a:gd name="connsiteY2" fmla="*/ 2185965 h 3805010"/>
              <a:gd name="connsiteX3" fmla="*/ 4146285 w 4187458"/>
              <a:gd name="connsiteY3" fmla="*/ 3805010 h 3805010"/>
              <a:gd name="connsiteX4" fmla="*/ 4187458 w 4187458"/>
              <a:gd name="connsiteY4" fmla="*/ 6350 h 3805010"/>
              <a:gd name="connsiteX5" fmla="*/ 0 w 4187458"/>
              <a:gd name="connsiteY5" fmla="*/ 0 h 380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7458" h="3805010">
                <a:moveTo>
                  <a:pt x="0" y="0"/>
                </a:moveTo>
                <a:lnTo>
                  <a:pt x="2435663" y="1664926"/>
                </a:lnTo>
                <a:lnTo>
                  <a:pt x="1692854" y="2185965"/>
                </a:lnTo>
                <a:lnTo>
                  <a:pt x="4146285" y="3805010"/>
                </a:lnTo>
                <a:cubicBezTo>
                  <a:pt x="4149460" y="2366417"/>
                  <a:pt x="4184283" y="1444943"/>
                  <a:pt x="4187458" y="6350"/>
                </a:cubicBezTo>
                <a:lnTo>
                  <a:pt x="0" y="0"/>
                </a:lnTo>
                <a:close/>
              </a:path>
            </a:pathLst>
          </a:custGeom>
          <a:gradFill>
            <a:gsLst>
              <a:gs pos="20000">
                <a:schemeClr val="accent1"/>
              </a:gs>
              <a:gs pos="75000">
                <a:schemeClr val="accent1">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37" name="Freeform: Shape 36">
            <a:extLst>
              <a:ext uri="{FF2B5EF4-FFF2-40B4-BE49-F238E27FC236}">
                <a16:creationId xmlns:a16="http://schemas.microsoft.com/office/drawing/2014/main" id="{86BEA838-C368-447A-9C21-E93B35D87076}"/>
              </a:ext>
            </a:extLst>
          </p:cNvPr>
          <p:cNvSpPr/>
          <p:nvPr/>
        </p:nvSpPr>
        <p:spPr>
          <a:xfrm>
            <a:off x="11480799" y="658750"/>
            <a:ext cx="714491" cy="992250"/>
          </a:xfrm>
          <a:custGeom>
            <a:avLst/>
            <a:gdLst>
              <a:gd name="connsiteX0" fmla="*/ 2545080 w 2545080"/>
              <a:gd name="connsiteY0" fmla="*/ 0 h 3543300"/>
              <a:gd name="connsiteX1" fmla="*/ 0 w 2545080"/>
              <a:gd name="connsiteY1" fmla="*/ 1767840 h 3543300"/>
              <a:gd name="connsiteX2" fmla="*/ 2545080 w 2545080"/>
              <a:gd name="connsiteY2" fmla="*/ 3543300 h 3543300"/>
              <a:gd name="connsiteX3" fmla="*/ 2545080 w 2545080"/>
              <a:gd name="connsiteY3" fmla="*/ 0 h 3543300"/>
              <a:gd name="connsiteX0" fmla="*/ 2548255 w 2548255"/>
              <a:gd name="connsiteY0" fmla="*/ 0 h 3543300"/>
              <a:gd name="connsiteX1" fmla="*/ 0 w 2548255"/>
              <a:gd name="connsiteY1" fmla="*/ 1767840 h 3543300"/>
              <a:gd name="connsiteX2" fmla="*/ 2545080 w 2548255"/>
              <a:gd name="connsiteY2" fmla="*/ 3543300 h 3543300"/>
              <a:gd name="connsiteX3" fmla="*/ 2548255 w 2548255"/>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Lst>
            <a:ahLst/>
            <a:cxnLst>
              <a:cxn ang="0">
                <a:pos x="connsiteX0" y="connsiteY0"/>
              </a:cxn>
              <a:cxn ang="0">
                <a:pos x="connsiteX1" y="connsiteY1"/>
              </a:cxn>
              <a:cxn ang="0">
                <a:pos x="connsiteX2" y="connsiteY2"/>
              </a:cxn>
              <a:cxn ang="0">
                <a:pos x="connsiteX3" y="connsiteY3"/>
              </a:cxn>
            </a:cxnLst>
            <a:rect l="l" t="t" r="r" b="b"/>
            <a:pathLst>
              <a:path w="2551430" h="3543300">
                <a:moveTo>
                  <a:pt x="2551430" y="0"/>
                </a:moveTo>
                <a:lnTo>
                  <a:pt x="0" y="1767840"/>
                </a:lnTo>
                <a:lnTo>
                  <a:pt x="2545080" y="3543300"/>
                </a:lnTo>
                <a:cubicBezTo>
                  <a:pt x="2546138" y="2362200"/>
                  <a:pt x="2550372" y="1181100"/>
                  <a:pt x="2551430" y="0"/>
                </a:cubicBezTo>
                <a:close/>
              </a:path>
            </a:pathLst>
          </a:custGeom>
          <a:gradFill>
            <a:gsLst>
              <a:gs pos="20000">
                <a:schemeClr val="accent2"/>
              </a:gs>
              <a:gs pos="92000">
                <a:schemeClr val="accent2">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40" name="Text Placeholder 22">
            <a:extLst>
              <a:ext uri="{FF2B5EF4-FFF2-40B4-BE49-F238E27FC236}">
                <a16:creationId xmlns:a16="http://schemas.microsoft.com/office/drawing/2014/main" id="{3E758A73-98F9-4F5C-8430-E46B3E31DBAB}"/>
              </a:ext>
            </a:extLst>
          </p:cNvPr>
          <p:cNvSpPr>
            <a:spLocks noGrp="1"/>
          </p:cNvSpPr>
          <p:nvPr>
            <p:ph type="body" sz="quarter" idx="11" hasCustomPrompt="1"/>
          </p:nvPr>
        </p:nvSpPr>
        <p:spPr>
          <a:xfrm>
            <a:off x="460744" y="388585"/>
            <a:ext cx="10380366" cy="990260"/>
          </a:xfrm>
          <a:prstGeom prst="rect">
            <a:avLst/>
          </a:prstGeom>
        </p:spPr>
        <p:txBody>
          <a:bodyPr lIns="0" anchor="b"/>
          <a:lstStyle>
            <a:lvl1pPr marL="0" indent="0">
              <a:lnSpc>
                <a:spcPct val="100000"/>
              </a:lnSpc>
              <a:spcBef>
                <a:spcPts val="0"/>
              </a:spcBef>
              <a:buNone/>
              <a:defRPr sz="3200" b="0">
                <a:solidFill>
                  <a:schemeClr val="bg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r>
              <a:rPr lang="en-US"/>
              <a:t>, sed do </a:t>
            </a:r>
            <a:r>
              <a:rPr lang="en-US" err="1"/>
              <a:t>eiusmod</a:t>
            </a:r>
            <a:r>
              <a:rPr lang="en-US"/>
              <a:t> </a:t>
            </a:r>
            <a:r>
              <a:rPr lang="en-US" err="1"/>
              <a:t>tempor</a:t>
            </a:r>
            <a:endParaRPr lang="en-US"/>
          </a:p>
        </p:txBody>
      </p:sp>
      <p:sp>
        <p:nvSpPr>
          <p:cNvPr id="41" name="Text Placeholder 22">
            <a:extLst>
              <a:ext uri="{FF2B5EF4-FFF2-40B4-BE49-F238E27FC236}">
                <a16:creationId xmlns:a16="http://schemas.microsoft.com/office/drawing/2014/main" id="{D5EDEDDD-4823-40BC-86C3-8856E33BCDAB}"/>
              </a:ext>
            </a:extLst>
          </p:cNvPr>
          <p:cNvSpPr>
            <a:spLocks noGrp="1"/>
          </p:cNvSpPr>
          <p:nvPr>
            <p:ph type="body" sz="quarter" idx="12" hasCustomPrompt="1"/>
          </p:nvPr>
        </p:nvSpPr>
        <p:spPr>
          <a:xfrm>
            <a:off x="460744" y="1486906"/>
            <a:ext cx="11020055" cy="533400"/>
          </a:xfrm>
          <a:prstGeom prst="rect">
            <a:avLst/>
          </a:prstGeom>
        </p:spPr>
        <p:txBody>
          <a:bodyPr lIns="0" anchor="t"/>
          <a:lstStyle>
            <a:lvl1pPr marL="0" indent="0">
              <a:lnSpc>
                <a:spcPct val="100000"/>
              </a:lnSpc>
              <a:spcBef>
                <a:spcPts val="0"/>
              </a:spcBef>
              <a:buNone/>
              <a:defRPr sz="1800">
                <a:solidFill>
                  <a:schemeClr val="accent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endParaRPr lang="en-US"/>
          </a:p>
        </p:txBody>
      </p:sp>
      <p:sp>
        <p:nvSpPr>
          <p:cNvPr id="42" name="Text Placeholder 2">
            <a:extLst>
              <a:ext uri="{FF2B5EF4-FFF2-40B4-BE49-F238E27FC236}">
                <a16:creationId xmlns:a16="http://schemas.microsoft.com/office/drawing/2014/main" id="{AA92336B-D60F-43A8-998B-74C58B3B4BAC}"/>
              </a:ext>
            </a:extLst>
          </p:cNvPr>
          <p:cNvSpPr>
            <a:spLocks noGrp="1"/>
          </p:cNvSpPr>
          <p:nvPr>
            <p:ph type="body" sz="quarter" idx="14"/>
          </p:nvPr>
        </p:nvSpPr>
        <p:spPr>
          <a:xfrm>
            <a:off x="482600" y="98303"/>
            <a:ext cx="11248656" cy="228600"/>
          </a:xfrm>
          <a:prstGeom prst="rect">
            <a:avLst/>
          </a:prstGeom>
        </p:spPr>
        <p:txBody>
          <a:bodyPr lIns="0"/>
          <a:lstStyle>
            <a:lvl1pPr marL="0" indent="0">
              <a:buNone/>
              <a:defRPr sz="1000">
                <a:solidFill>
                  <a:schemeClr val="bg2"/>
                </a:solidFill>
                <a:latin typeface="Trebuchet MS" panose="020B0603020202020204" pitchFamily="34" charset="0"/>
                <a:ea typeface="Cambria" panose="02040503050406030204" pitchFamily="18" charset="0"/>
              </a:defRPr>
            </a:lvl1pPr>
          </a:lstStyle>
          <a:p>
            <a:pPr lvl="0"/>
            <a:r>
              <a:rPr lang="en-US"/>
              <a:t>Click to edit Master text styles</a:t>
            </a:r>
          </a:p>
        </p:txBody>
      </p:sp>
      <p:sp>
        <p:nvSpPr>
          <p:cNvPr id="12" name="Title 4">
            <a:extLst>
              <a:ext uri="{FF2B5EF4-FFF2-40B4-BE49-F238E27FC236}">
                <a16:creationId xmlns:a16="http://schemas.microsoft.com/office/drawing/2014/main" id="{BC33E53B-5070-4DDE-ABC8-ED2DFF8D0C36}"/>
              </a:ext>
            </a:extLst>
          </p:cNvPr>
          <p:cNvSpPr txBox="1">
            <a:spLocks/>
          </p:cNvSpPr>
          <p:nvPr/>
        </p:nvSpPr>
        <p:spPr>
          <a:xfrm>
            <a:off x="728219" y="6507815"/>
            <a:ext cx="2319251" cy="190848"/>
          </a:xfrm>
          <a:prstGeom prst="rect">
            <a:avLst/>
          </a:prstGeom>
        </p:spPr>
        <p:txBody>
          <a:bodyPr lIns="0" tIns="0" rIns="0" bIns="0" anchor="ctr"/>
          <a:lstStyle>
            <a:lvl1pPr algn="l" defTabSz="914400" rtl="0" eaLnBrk="1" latinLnBrk="0" hangingPunct="1">
              <a:lnSpc>
                <a:spcPct val="90000"/>
              </a:lnSpc>
              <a:spcBef>
                <a:spcPct val="0"/>
              </a:spcBef>
              <a:buNone/>
              <a:defRPr sz="3000" kern="1200">
                <a:solidFill>
                  <a:srgbClr val="053061"/>
                </a:solidFill>
                <a:latin typeface="Georgia" charset="0"/>
                <a:ea typeface="Georgia" charset="0"/>
                <a:cs typeface="Georgia"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800" b="0" i="0" u="none" strike="noStrike" kern="1200" cap="none" spc="0" normalizeH="0" baseline="0" noProof="0">
                <a:ln>
                  <a:noFill/>
                </a:ln>
                <a:solidFill>
                  <a:srgbClr val="073262"/>
                </a:solidFill>
                <a:effectLst/>
                <a:uLnTx/>
                <a:uFillTx/>
                <a:latin typeface="Trebuchet MS" panose="020B0603020202020204" pitchFamily="34" charset="0"/>
                <a:ea typeface="Cambria" panose="02040503050406030204" pitchFamily="18" charset="0"/>
                <a:cs typeface="Calibri" charset="0"/>
              </a:rPr>
              <a:t>© 2020 Copyright Genpact. All Rights Reserved.</a:t>
            </a:r>
          </a:p>
        </p:txBody>
      </p:sp>
      <p:sp>
        <p:nvSpPr>
          <p:cNvPr id="13" name="Slide Number Placeholder 5">
            <a:extLst>
              <a:ext uri="{FF2B5EF4-FFF2-40B4-BE49-F238E27FC236}">
                <a16:creationId xmlns:a16="http://schemas.microsoft.com/office/drawing/2014/main" id="{6C9EF3E3-6EB3-42C5-AD3D-A01BB44CB1AE}"/>
              </a:ext>
            </a:extLst>
          </p:cNvPr>
          <p:cNvSpPr txBox="1">
            <a:spLocks/>
          </p:cNvSpPr>
          <p:nvPr/>
        </p:nvSpPr>
        <p:spPr>
          <a:xfrm flipH="1">
            <a:off x="457196" y="6507815"/>
            <a:ext cx="542041" cy="190848"/>
          </a:xfrm>
          <a:prstGeom prst="rect">
            <a:avLst/>
          </a:prstGeom>
        </p:spPr>
        <p:txBody>
          <a:bodyPr lIns="0" tIns="0" rIns="0" bIns="0" anchor="ctr">
            <a:noAutofit/>
          </a:bodyPr>
          <a:lstStyle>
            <a:defPPr>
              <a:defRPr lang="en-US"/>
            </a:defPPr>
            <a:lvl1pPr marL="0" algn="l" defTabSz="914400" rtl="0" eaLnBrk="1" latinLnBrk="0" hangingPunct="1">
              <a:defRPr sz="800" kern="1200">
                <a:solidFill>
                  <a:srgbClr val="053061"/>
                </a:solidFill>
                <a:latin typeface="Georgia" charset="0"/>
                <a:ea typeface="Georgia" charset="0"/>
                <a:cs typeface="Georgi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A285110E-A93C-E24B-BA01-8EFF0EF70079}" type="slidenum">
              <a:rPr kumimoji="0" lang="en-US" sz="800" b="1" i="0" u="none" strike="noStrike" kern="1200" cap="none" spc="0" normalizeH="0" baseline="0" noProof="0" smtClean="0">
                <a:ln>
                  <a:noFill/>
                </a:ln>
                <a:solidFill>
                  <a:srgbClr val="073262"/>
                </a:solidFill>
                <a:effectLst/>
                <a:uLnTx/>
                <a:uFillTx/>
                <a:latin typeface="Trebuchet MS" panose="020B0603020202020204" pitchFamily="34" charset="0"/>
                <a:ea typeface="Cambria" panose="02040503050406030204" pitchFamily="18"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800" b="1" i="0" u="none" strike="noStrike" kern="1200" cap="none" spc="0" normalizeH="0" baseline="0" noProof="0">
              <a:ln>
                <a:noFill/>
              </a:ln>
              <a:solidFill>
                <a:srgbClr val="073262"/>
              </a:solidFill>
              <a:effectLst/>
              <a:uLnTx/>
              <a:uFillTx/>
              <a:latin typeface="Trebuchet MS" panose="020B0603020202020204" pitchFamily="34" charset="0"/>
              <a:ea typeface="Cambria" panose="02040503050406030204" pitchFamily="18" charset="0"/>
            </a:endParaRPr>
          </a:p>
        </p:txBody>
      </p:sp>
      <p:pic>
        <p:nvPicPr>
          <p:cNvPr id="15" name="Graphic 14">
            <a:extLst>
              <a:ext uri="{FF2B5EF4-FFF2-40B4-BE49-F238E27FC236}">
                <a16:creationId xmlns:a16="http://schemas.microsoft.com/office/drawing/2014/main" id="{BDBF5684-DA72-44C7-878F-4C883809B95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817298" y="6508450"/>
            <a:ext cx="931790" cy="271466"/>
          </a:xfrm>
          <a:prstGeom prst="rect">
            <a:avLst/>
          </a:prstGeom>
        </p:spPr>
      </p:pic>
    </p:spTree>
    <p:extLst>
      <p:ext uri="{BB962C8B-B14F-4D97-AF65-F5344CB8AC3E}">
        <p14:creationId xmlns:p14="http://schemas.microsoft.com/office/powerpoint/2010/main" val="2577193508"/>
      </p:ext>
    </p:extLst>
  </p:cSld>
  <p:clrMapOvr>
    <a:masterClrMapping/>
  </p:clrMapOvr>
  <p:extLst>
    <p:ext uri="{DCECCB84-F9BA-43D5-87BE-67443E8EF086}">
      <p15:sldGuideLst xmlns:p15="http://schemas.microsoft.com/office/powerpoint/2012/main">
        <p15:guide id="1" pos="279">
          <p15:clr>
            <a:srgbClr val="FBAE40"/>
          </p15:clr>
        </p15:guide>
        <p15:guide id="2" pos="7401">
          <p15:clr>
            <a:srgbClr val="FBAE40"/>
          </p15:clr>
        </p15:guide>
        <p15:guide id="3" orient="horz" pos="232">
          <p15:clr>
            <a:srgbClr val="FBAE40"/>
          </p15:clr>
        </p15:guide>
        <p15:guide id="4" orient="horz" pos="408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Thank You">
    <p:bg>
      <p:bgPr>
        <a:solidFill>
          <a:srgbClr val="FF0000"/>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6A8F83-426E-457D-AAE5-A62BEE939252}"/>
              </a:ext>
            </a:extLst>
          </p:cNvPr>
          <p:cNvSpPr txBox="1"/>
          <p:nvPr/>
        </p:nvSpPr>
        <p:spPr>
          <a:xfrm>
            <a:off x="3625756" y="3044279"/>
            <a:ext cx="4722127" cy="769441"/>
          </a:xfrm>
          <a:prstGeom prst="rect">
            <a:avLst/>
          </a:prstGeom>
          <a:noFill/>
        </p:spPr>
        <p:txBody>
          <a:bodyPr wrap="square" lIns="91440" tIns="45720" rIns="91440" bIns="45720" rtlCol="0">
            <a:spAutoFit/>
          </a:bodyPr>
          <a:lstStyle/>
          <a:p>
            <a:pPr algn="ctr" defTabSz="914377" hangingPunct="1"/>
            <a:r>
              <a:rPr lang="en-US" sz="4400" kern="1200">
                <a:ln>
                  <a:solidFill>
                    <a:srgbClr val="FFFFFF"/>
                  </a:solidFill>
                </a:ln>
                <a:solidFill>
                  <a:srgbClr val="FFFFFF"/>
                </a:solidFill>
                <a:latin typeface="Trebuchet MS" panose="020B0603020202020204" pitchFamily="34" charset="0"/>
                <a:ea typeface="+mn-ea"/>
                <a:cs typeface="+mn-cs"/>
              </a:rPr>
              <a:t>Thank You</a:t>
            </a:r>
          </a:p>
        </p:txBody>
      </p:sp>
    </p:spTree>
    <p:extLst>
      <p:ext uri="{BB962C8B-B14F-4D97-AF65-F5344CB8AC3E}">
        <p14:creationId xmlns:p14="http://schemas.microsoft.com/office/powerpoint/2010/main" val="5786988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Trebuchet MS" panose="020B0603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atin typeface="Trebuchet MS" panose="020B0603020202020204" pitchFamily="34" charset="0"/>
              </a:defRPr>
            </a:lvl1pPr>
          </a:lstStyle>
          <a:p>
            <a:fld id="{920F3D0E-1687-44CA-AB80-E48ECF9A842B}" type="datetimeFigureOut">
              <a:rPr lang="en-IN" smtClean="0"/>
              <a:pPr/>
              <a:t>13-10-2023</a:t>
            </a:fld>
            <a:endParaRPr lang="en-IN"/>
          </a:p>
        </p:txBody>
      </p:sp>
      <p:sp>
        <p:nvSpPr>
          <p:cNvPr id="5" name="Footer Placeholder 4"/>
          <p:cNvSpPr>
            <a:spLocks noGrp="1"/>
          </p:cNvSpPr>
          <p:nvPr>
            <p:ph type="ftr" sz="quarter" idx="11"/>
          </p:nvPr>
        </p:nvSpPr>
        <p:spPr/>
        <p:txBody>
          <a:bodyPr/>
          <a:lstStyle>
            <a:lvl1pPr>
              <a:defRPr>
                <a:latin typeface="Trebuchet MS" panose="020B0603020202020204" pitchFamily="34" charset="0"/>
              </a:defRPr>
            </a:lvl1pPr>
          </a:lstStyle>
          <a:p>
            <a:endParaRPr lang="en-IN"/>
          </a:p>
        </p:txBody>
      </p:sp>
      <p:sp>
        <p:nvSpPr>
          <p:cNvPr id="6" name="Slide Number Placeholder 5"/>
          <p:cNvSpPr>
            <a:spLocks noGrp="1"/>
          </p:cNvSpPr>
          <p:nvPr>
            <p:ph type="sldNum" sz="quarter" idx="12"/>
          </p:nvPr>
        </p:nvSpPr>
        <p:spPr/>
        <p:txBody>
          <a:bodyPr/>
          <a:lstStyle>
            <a:lvl1pPr>
              <a:defRPr>
                <a:latin typeface="Trebuchet MS" panose="020B0603020202020204" pitchFamily="34" charset="0"/>
              </a:defRPr>
            </a:lvl1pPr>
          </a:lstStyle>
          <a:p>
            <a:fld id="{ABF0D835-2829-4CDD-9924-8298301D35BC}" type="slidenum">
              <a:rPr lang="en-IN" smtClean="0"/>
              <a:pPr/>
              <a:t>‹#›</a:t>
            </a:fld>
            <a:endParaRPr lang="en-IN"/>
          </a:p>
        </p:txBody>
      </p:sp>
    </p:spTree>
    <p:extLst>
      <p:ext uri="{BB962C8B-B14F-4D97-AF65-F5344CB8AC3E}">
        <p14:creationId xmlns:p14="http://schemas.microsoft.com/office/powerpoint/2010/main" val="29407705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9" name="Rectangle 6"/>
          <p:cNvSpPr>
            <a:spLocks noChangeArrowheads="1"/>
          </p:cNvSpPr>
          <p:nvPr/>
        </p:nvSpPr>
        <p:spPr bwMode="auto">
          <a:xfrm>
            <a:off x="423333" y="0"/>
            <a:ext cx="11768667" cy="414867"/>
          </a:xfrm>
          <a:prstGeom prst="rect">
            <a:avLst/>
          </a:prstGeom>
          <a:solidFill>
            <a:srgbClr val="FF0000"/>
          </a:solidFill>
          <a:ln>
            <a:solidFill>
              <a:srgbClr val="FF0000"/>
            </a:solidFill>
          </a:ln>
        </p:spPr>
        <p:txBody>
          <a:bodyPr vert="horz" wrap="square" lIns="121920" tIns="60960" rIns="121920" bIns="60960" numCol="1" anchor="t" anchorCtr="0" compatLnSpc="1">
            <a:prstTxWarp prst="textNoShape">
              <a:avLst/>
            </a:prstTxWarp>
          </a:bodyPr>
          <a:lstStyle/>
          <a:p>
            <a:endParaRPr lang="en-US" sz="2400">
              <a:latin typeface="Trebuchet MS" panose="020B0603020202020204" pitchFamily="34" charset="0"/>
            </a:endParaRPr>
          </a:p>
        </p:txBody>
      </p:sp>
      <p:sp>
        <p:nvSpPr>
          <p:cNvPr id="10" name="Freeform 7"/>
          <p:cNvSpPr>
            <a:spLocks/>
          </p:cNvSpPr>
          <p:nvPr/>
        </p:nvSpPr>
        <p:spPr bwMode="auto">
          <a:xfrm>
            <a:off x="486835" y="114300"/>
            <a:ext cx="16933" cy="120651"/>
          </a:xfrm>
          <a:custGeom>
            <a:avLst/>
            <a:gdLst>
              <a:gd name="T0" fmla="*/ 22 w 26"/>
              <a:gd name="T1" fmla="*/ 70 h 172"/>
              <a:gd name="T2" fmla="*/ 22 w 26"/>
              <a:gd name="T3" fmla="*/ 60 h 172"/>
              <a:gd name="T4" fmla="*/ 22 w 26"/>
              <a:gd name="T5" fmla="*/ 52 h 172"/>
              <a:gd name="T6" fmla="*/ 21 w 26"/>
              <a:gd name="T7" fmla="*/ 43 h 172"/>
              <a:gd name="T8" fmla="*/ 20 w 26"/>
              <a:gd name="T9" fmla="*/ 36 h 172"/>
              <a:gd name="T10" fmla="*/ 17 w 26"/>
              <a:gd name="T11" fmla="*/ 24 h 172"/>
              <a:gd name="T12" fmla="*/ 13 w 26"/>
              <a:gd name="T13" fmla="*/ 14 h 172"/>
              <a:gd name="T14" fmla="*/ 4 w 26"/>
              <a:gd name="T15" fmla="*/ 3 h 172"/>
              <a:gd name="T16" fmla="*/ 0 w 26"/>
              <a:gd name="T17" fmla="*/ 0 h 172"/>
              <a:gd name="T18" fmla="*/ 1 w 26"/>
              <a:gd name="T19" fmla="*/ 4 h 172"/>
              <a:gd name="T20" fmla="*/ 2 w 26"/>
              <a:gd name="T21" fmla="*/ 18 h 172"/>
              <a:gd name="T22" fmla="*/ 3 w 26"/>
              <a:gd name="T23" fmla="*/ 29 h 172"/>
              <a:gd name="T24" fmla="*/ 3 w 26"/>
              <a:gd name="T25" fmla="*/ 44 h 172"/>
              <a:gd name="T26" fmla="*/ 3 w 26"/>
              <a:gd name="T27" fmla="*/ 60 h 172"/>
              <a:gd name="T28" fmla="*/ 2 w 26"/>
              <a:gd name="T29" fmla="*/ 81 h 172"/>
              <a:gd name="T30" fmla="*/ 1 w 26"/>
              <a:gd name="T31" fmla="*/ 96 h 172"/>
              <a:gd name="T32" fmla="*/ 2 w 26"/>
              <a:gd name="T33" fmla="*/ 110 h 172"/>
              <a:gd name="T34" fmla="*/ 4 w 26"/>
              <a:gd name="T35" fmla="*/ 123 h 172"/>
              <a:gd name="T36" fmla="*/ 7 w 26"/>
              <a:gd name="T37" fmla="*/ 135 h 172"/>
              <a:gd name="T38" fmla="*/ 14 w 26"/>
              <a:gd name="T39" fmla="*/ 155 h 172"/>
              <a:gd name="T40" fmla="*/ 21 w 26"/>
              <a:gd name="T41" fmla="*/ 171 h 172"/>
              <a:gd name="T42" fmla="*/ 22 w 26"/>
              <a:gd name="T43" fmla="*/ 172 h 172"/>
              <a:gd name="T44" fmla="*/ 23 w 26"/>
              <a:gd name="T45" fmla="*/ 172 h 172"/>
              <a:gd name="T46" fmla="*/ 26 w 26"/>
              <a:gd name="T47" fmla="*/ 171 h 172"/>
              <a:gd name="T48" fmla="*/ 26 w 26"/>
              <a:gd name="T49" fmla="*/ 169 h 172"/>
              <a:gd name="T50" fmla="*/ 23 w 26"/>
              <a:gd name="T51" fmla="*/ 158 h 172"/>
              <a:gd name="T52" fmla="*/ 21 w 26"/>
              <a:gd name="T53" fmla="*/ 148 h 172"/>
              <a:gd name="T54" fmla="*/ 20 w 26"/>
              <a:gd name="T55" fmla="*/ 137 h 172"/>
              <a:gd name="T56" fmla="*/ 19 w 26"/>
              <a:gd name="T57" fmla="*/ 126 h 172"/>
              <a:gd name="T58" fmla="*/ 20 w 26"/>
              <a:gd name="T59" fmla="*/ 100 h 172"/>
              <a:gd name="T60" fmla="*/ 22 w 26"/>
              <a:gd name="T61" fmla="*/ 7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 h="172">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Trebuchet MS" panose="020B0603020202020204" pitchFamily="34" charset="0"/>
            </a:endParaRPr>
          </a:p>
        </p:txBody>
      </p:sp>
      <p:sp>
        <p:nvSpPr>
          <p:cNvPr id="11" name="Freeform 8"/>
          <p:cNvSpPr>
            <a:spLocks/>
          </p:cNvSpPr>
          <p:nvPr/>
        </p:nvSpPr>
        <p:spPr bwMode="auto">
          <a:xfrm>
            <a:off x="510118" y="65618"/>
            <a:ext cx="141817" cy="283633"/>
          </a:xfrm>
          <a:custGeom>
            <a:avLst/>
            <a:gdLst>
              <a:gd name="T0" fmla="*/ 137 w 202"/>
              <a:gd name="T1" fmla="*/ 370 h 402"/>
              <a:gd name="T2" fmla="*/ 178 w 202"/>
              <a:gd name="T3" fmla="*/ 295 h 402"/>
              <a:gd name="T4" fmla="*/ 197 w 202"/>
              <a:gd name="T5" fmla="*/ 237 h 402"/>
              <a:gd name="T6" fmla="*/ 199 w 202"/>
              <a:gd name="T7" fmla="*/ 196 h 402"/>
              <a:gd name="T8" fmla="*/ 183 w 202"/>
              <a:gd name="T9" fmla="*/ 209 h 402"/>
              <a:gd name="T10" fmla="*/ 171 w 202"/>
              <a:gd name="T11" fmla="*/ 239 h 402"/>
              <a:gd name="T12" fmla="*/ 157 w 202"/>
              <a:gd name="T13" fmla="*/ 267 h 402"/>
              <a:gd name="T14" fmla="*/ 140 w 202"/>
              <a:gd name="T15" fmla="*/ 279 h 402"/>
              <a:gd name="T16" fmla="*/ 115 w 202"/>
              <a:gd name="T17" fmla="*/ 279 h 402"/>
              <a:gd name="T18" fmla="*/ 94 w 202"/>
              <a:gd name="T19" fmla="*/ 257 h 402"/>
              <a:gd name="T20" fmla="*/ 96 w 202"/>
              <a:gd name="T21" fmla="*/ 223 h 402"/>
              <a:gd name="T22" fmla="*/ 122 w 202"/>
              <a:gd name="T23" fmla="*/ 197 h 402"/>
              <a:gd name="T24" fmla="*/ 151 w 202"/>
              <a:gd name="T25" fmla="*/ 192 h 402"/>
              <a:gd name="T26" fmla="*/ 176 w 202"/>
              <a:gd name="T27" fmla="*/ 192 h 402"/>
              <a:gd name="T28" fmla="*/ 197 w 202"/>
              <a:gd name="T29" fmla="*/ 178 h 402"/>
              <a:gd name="T30" fmla="*/ 194 w 202"/>
              <a:gd name="T31" fmla="*/ 168 h 402"/>
              <a:gd name="T32" fmla="*/ 157 w 202"/>
              <a:gd name="T33" fmla="*/ 166 h 402"/>
              <a:gd name="T34" fmla="*/ 115 w 202"/>
              <a:gd name="T35" fmla="*/ 172 h 402"/>
              <a:gd name="T36" fmla="*/ 87 w 202"/>
              <a:gd name="T37" fmla="*/ 192 h 402"/>
              <a:gd name="T38" fmla="*/ 70 w 202"/>
              <a:gd name="T39" fmla="*/ 220 h 402"/>
              <a:gd name="T40" fmla="*/ 68 w 202"/>
              <a:gd name="T41" fmla="*/ 254 h 402"/>
              <a:gd name="T42" fmla="*/ 84 w 202"/>
              <a:gd name="T43" fmla="*/ 289 h 402"/>
              <a:gd name="T44" fmla="*/ 108 w 202"/>
              <a:gd name="T45" fmla="*/ 309 h 402"/>
              <a:gd name="T46" fmla="*/ 107 w 202"/>
              <a:gd name="T47" fmla="*/ 316 h 402"/>
              <a:gd name="T48" fmla="*/ 92 w 202"/>
              <a:gd name="T49" fmla="*/ 308 h 402"/>
              <a:gd name="T50" fmla="*/ 63 w 202"/>
              <a:gd name="T51" fmla="*/ 276 h 402"/>
              <a:gd name="T52" fmla="*/ 54 w 202"/>
              <a:gd name="T53" fmla="*/ 245 h 402"/>
              <a:gd name="T54" fmla="*/ 61 w 202"/>
              <a:gd name="T55" fmla="*/ 200 h 402"/>
              <a:gd name="T56" fmla="*/ 85 w 202"/>
              <a:gd name="T57" fmla="*/ 165 h 402"/>
              <a:gd name="T58" fmla="*/ 135 w 202"/>
              <a:gd name="T59" fmla="*/ 128 h 402"/>
              <a:gd name="T60" fmla="*/ 166 w 202"/>
              <a:gd name="T61" fmla="*/ 101 h 402"/>
              <a:gd name="T62" fmla="*/ 177 w 202"/>
              <a:gd name="T63" fmla="*/ 70 h 402"/>
              <a:gd name="T64" fmla="*/ 159 w 202"/>
              <a:gd name="T65" fmla="*/ 80 h 402"/>
              <a:gd name="T66" fmla="*/ 104 w 202"/>
              <a:gd name="T67" fmla="*/ 114 h 402"/>
              <a:gd name="T68" fmla="*/ 66 w 202"/>
              <a:gd name="T69" fmla="*/ 146 h 402"/>
              <a:gd name="T70" fmla="*/ 44 w 202"/>
              <a:gd name="T71" fmla="*/ 178 h 402"/>
              <a:gd name="T72" fmla="*/ 35 w 202"/>
              <a:gd name="T73" fmla="*/ 214 h 402"/>
              <a:gd name="T74" fmla="*/ 41 w 202"/>
              <a:gd name="T75" fmla="*/ 267 h 402"/>
              <a:gd name="T76" fmla="*/ 68 w 202"/>
              <a:gd name="T77" fmla="*/ 305 h 402"/>
              <a:gd name="T78" fmla="*/ 79 w 202"/>
              <a:gd name="T79" fmla="*/ 317 h 402"/>
              <a:gd name="T80" fmla="*/ 72 w 202"/>
              <a:gd name="T81" fmla="*/ 319 h 402"/>
              <a:gd name="T82" fmla="*/ 38 w 202"/>
              <a:gd name="T83" fmla="*/ 282 h 402"/>
              <a:gd name="T84" fmla="*/ 21 w 202"/>
              <a:gd name="T85" fmla="*/ 227 h 402"/>
              <a:gd name="T86" fmla="*/ 29 w 202"/>
              <a:gd name="T87" fmla="*/ 167 h 402"/>
              <a:gd name="T88" fmla="*/ 72 w 202"/>
              <a:gd name="T89" fmla="*/ 84 h 402"/>
              <a:gd name="T90" fmla="*/ 88 w 202"/>
              <a:gd name="T91" fmla="*/ 40 h 402"/>
              <a:gd name="T92" fmla="*/ 85 w 202"/>
              <a:gd name="T93" fmla="*/ 17 h 402"/>
              <a:gd name="T94" fmla="*/ 76 w 202"/>
              <a:gd name="T95" fmla="*/ 11 h 402"/>
              <a:gd name="T96" fmla="*/ 52 w 202"/>
              <a:gd name="T97" fmla="*/ 67 h 402"/>
              <a:gd name="T98" fmla="*/ 17 w 202"/>
              <a:gd name="T99" fmla="*/ 129 h 402"/>
              <a:gd name="T100" fmla="*/ 1 w 202"/>
              <a:gd name="T101" fmla="*/ 191 h 402"/>
              <a:gd name="T102" fmla="*/ 8 w 202"/>
              <a:gd name="T103" fmla="*/ 258 h 402"/>
              <a:gd name="T104" fmla="*/ 29 w 202"/>
              <a:gd name="T105" fmla="*/ 296 h 402"/>
              <a:gd name="T106" fmla="*/ 58 w 202"/>
              <a:gd name="T107" fmla="*/ 325 h 402"/>
              <a:gd name="T108" fmla="*/ 90 w 202"/>
              <a:gd name="T109" fmla="*/ 356 h 402"/>
              <a:gd name="T110" fmla="*/ 97 w 202"/>
              <a:gd name="T111" fmla="*/ 388 h 402"/>
              <a:gd name="T112" fmla="*/ 99 w 202"/>
              <a:gd name="T113" fmla="*/ 40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2" h="402">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latin typeface="Trebuchet MS" panose="020B0603020202020204" pitchFamily="34" charset="0"/>
            </a:endParaRPr>
          </a:p>
        </p:txBody>
      </p:sp>
      <p:sp>
        <p:nvSpPr>
          <p:cNvPr id="6" name="Slide Number Placeholder 5"/>
          <p:cNvSpPr>
            <a:spLocks noGrp="1"/>
          </p:cNvSpPr>
          <p:nvPr>
            <p:ph type="sldNum" sz="quarter" idx="12"/>
          </p:nvPr>
        </p:nvSpPr>
        <p:spPr>
          <a:xfrm>
            <a:off x="11744868" y="56766"/>
            <a:ext cx="447131" cy="297454"/>
          </a:xfrm>
          <a:prstGeom prst="rect">
            <a:avLst/>
          </a:prstGeom>
        </p:spPr>
        <p:txBody>
          <a:bodyPr wrap="square" anchor="ctr" anchorCtr="0">
            <a:spAutoFit/>
          </a:bodyPr>
          <a:lstStyle>
            <a:lvl1pPr algn="r">
              <a:defRPr sz="1333">
                <a:solidFill>
                  <a:schemeClr val="bg1"/>
                </a:solidFill>
                <a:latin typeface="Trebuchet MS" panose="020B0603020202020204" pitchFamily="34" charset="0"/>
              </a:defRPr>
            </a:lvl1pPr>
          </a:lstStyle>
          <a:p>
            <a:fld id="{0CAB0645-0018-4AC8-9492-07601F489CD9}" type="slidenum">
              <a:rPr lang="en-US" smtClean="0"/>
              <a:pPr/>
              <a:t>‹#›</a:t>
            </a:fld>
            <a:endParaRPr lang="en-US"/>
          </a:p>
        </p:txBody>
      </p:sp>
      <p:pic>
        <p:nvPicPr>
          <p:cNvPr id="7" name="Picture 6">
            <a:extLst>
              <a:ext uri="{FF2B5EF4-FFF2-40B4-BE49-F238E27FC236}">
                <a16:creationId xmlns:a16="http://schemas.microsoft.com/office/drawing/2014/main" id="{AD74F86A-36D9-4E4C-97D8-F7E4B23BB06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12914" y="6273800"/>
            <a:ext cx="1179087" cy="495216"/>
          </a:xfrm>
          <a:prstGeom prst="rect">
            <a:avLst/>
          </a:prstGeom>
        </p:spPr>
      </p:pic>
    </p:spTree>
    <p:extLst>
      <p:ext uri="{BB962C8B-B14F-4D97-AF65-F5344CB8AC3E}">
        <p14:creationId xmlns:p14="http://schemas.microsoft.com/office/powerpoint/2010/main" val="6780006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Cover">
    <p:bg>
      <p:bgPr>
        <a:solidFill>
          <a:srgbClr val="FA4616"/>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3665776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02F7-F66A-9E69-4820-B9EB0C79E09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94F93FE-500D-BC8D-E9DD-9C11AAE2F9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B395DB-5590-61C6-AB14-71785AE5EE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7737ADE-10B9-B9D6-AE56-1F092D0036B4}"/>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6" name="Footer Placeholder 5">
            <a:extLst>
              <a:ext uri="{FF2B5EF4-FFF2-40B4-BE49-F238E27FC236}">
                <a16:creationId xmlns:a16="http://schemas.microsoft.com/office/drawing/2014/main" id="{3792E710-882D-FF45-87C9-07E24A5402C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72BDFCD-6EC1-6DF4-BC51-154C75B648FC}"/>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12059551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95EC26-E7D0-4152-8023-A77E7030E8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4553" y="2068907"/>
            <a:ext cx="6469379" cy="2717138"/>
          </a:xfrm>
          <a:prstGeom prst="rect">
            <a:avLst/>
          </a:prstGeom>
        </p:spPr>
      </p:pic>
      <p:sp>
        <p:nvSpPr>
          <p:cNvPr id="4" name="TextBox 3">
            <a:extLst>
              <a:ext uri="{FF2B5EF4-FFF2-40B4-BE49-F238E27FC236}">
                <a16:creationId xmlns:a16="http://schemas.microsoft.com/office/drawing/2014/main" id="{0755D33A-7254-493D-B016-3EE26D368328}"/>
              </a:ext>
            </a:extLst>
          </p:cNvPr>
          <p:cNvSpPr txBox="1"/>
          <p:nvPr/>
        </p:nvSpPr>
        <p:spPr>
          <a:xfrm>
            <a:off x="916553" y="1699476"/>
            <a:ext cx="3888000" cy="3456000"/>
          </a:xfrm>
          <a:prstGeom prst="ellipse">
            <a:avLst/>
          </a:prstGeom>
          <a:solidFill>
            <a:schemeClr val="tx1">
              <a:lumMod val="85000"/>
              <a:lumOff val="15000"/>
            </a:schemeClr>
          </a:solidFill>
          <a:ln w="174625" cmpd="thinThick">
            <a:solidFill>
              <a:schemeClr val="tx1">
                <a:lumMod val="85000"/>
                <a:lumOff val="15000"/>
              </a:schemeClr>
            </a:solidFill>
          </a:ln>
        </p:spPr>
        <p:txBody>
          <a:bodyPr vert="horz" lIns="109728" tIns="54864" rIns="109728" bIns="54864" rtlCol="0" anchor="t">
            <a:normAutofit/>
          </a:bodyPr>
          <a:lstStyle/>
          <a:p>
            <a:pPr algn="ctr">
              <a:lnSpc>
                <a:spcPct val="90000"/>
              </a:lnSpc>
              <a:spcBef>
                <a:spcPct val="0"/>
              </a:spcBef>
              <a:spcAft>
                <a:spcPts val="720"/>
              </a:spcAft>
            </a:pPr>
            <a:r>
              <a:rPr lang="en-US" sz="2400" b="1">
                <a:solidFill>
                  <a:srgbClr val="FFFFFF"/>
                </a:solidFill>
              </a:rPr>
              <a:t>Presentation to</a:t>
            </a:r>
          </a:p>
        </p:txBody>
      </p:sp>
      <p:cxnSp>
        <p:nvCxnSpPr>
          <p:cNvPr id="5" name="Straight Connector 4">
            <a:extLst>
              <a:ext uri="{FF2B5EF4-FFF2-40B4-BE49-F238E27FC236}">
                <a16:creationId xmlns:a16="http://schemas.microsoft.com/office/drawing/2014/main" id="{B603DFA1-CD50-4BFD-A7B7-B50795804F93}"/>
              </a:ext>
            </a:extLst>
          </p:cNvPr>
          <p:cNvCxnSpPr/>
          <p:nvPr/>
        </p:nvCxnSpPr>
        <p:spPr>
          <a:xfrm>
            <a:off x="2521886" y="3086282"/>
            <a:ext cx="677334"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0856598D-7B5F-4C1A-9B55-E80ADBB73A49}"/>
              </a:ext>
            </a:extLst>
          </p:cNvPr>
          <p:cNvSpPr>
            <a:spLocks noGrp="1"/>
          </p:cNvSpPr>
          <p:nvPr>
            <p:ph type="body" sz="quarter" idx="10" hasCustomPrompt="1"/>
          </p:nvPr>
        </p:nvSpPr>
        <p:spPr>
          <a:xfrm>
            <a:off x="916553" y="3427476"/>
            <a:ext cx="3996641" cy="995759"/>
          </a:xfrm>
          <a:prstGeom prst="rect">
            <a:avLst/>
          </a:prstGeom>
        </p:spPr>
        <p:txBody>
          <a:bodyPr/>
          <a:lstStyle>
            <a:lvl1pPr marL="0" indent="0" algn="ctr">
              <a:buNone/>
              <a:defRPr sz="2400" b="1">
                <a:solidFill>
                  <a:schemeClr val="accent1"/>
                </a:solidFill>
                <a:latin typeface="Trebuchet MS" panose="020B0603020202020204" pitchFamily="34" charset="0"/>
              </a:defRPr>
            </a:lvl1pPr>
          </a:lstStyle>
          <a:p>
            <a:pPr lvl="0"/>
            <a:r>
              <a:rPr lang="en-US"/>
              <a:t>Insert Title</a:t>
            </a:r>
            <a:endParaRPr lang="en-IN"/>
          </a:p>
        </p:txBody>
      </p:sp>
      <p:sp>
        <p:nvSpPr>
          <p:cNvPr id="10" name="Text Placeholder 8">
            <a:extLst>
              <a:ext uri="{FF2B5EF4-FFF2-40B4-BE49-F238E27FC236}">
                <a16:creationId xmlns:a16="http://schemas.microsoft.com/office/drawing/2014/main" id="{6E06050D-5342-4C99-9367-C632F56349D0}"/>
              </a:ext>
            </a:extLst>
          </p:cNvPr>
          <p:cNvSpPr>
            <a:spLocks noGrp="1"/>
          </p:cNvSpPr>
          <p:nvPr>
            <p:ph type="body" sz="quarter" idx="11" hasCustomPrompt="1"/>
          </p:nvPr>
        </p:nvSpPr>
        <p:spPr>
          <a:xfrm>
            <a:off x="916553" y="4500575"/>
            <a:ext cx="3996641" cy="466875"/>
          </a:xfrm>
          <a:prstGeom prst="rect">
            <a:avLst/>
          </a:prstGeom>
        </p:spPr>
        <p:txBody>
          <a:bodyPr/>
          <a:lstStyle>
            <a:lvl1pPr marL="0" indent="0" algn="ctr">
              <a:buNone/>
              <a:defRPr sz="1800" b="1" i="1">
                <a:solidFill>
                  <a:schemeClr val="bg1"/>
                </a:solidFill>
                <a:latin typeface="Trebuchet MS" panose="020B0603020202020204" pitchFamily="34" charset="0"/>
              </a:defRPr>
            </a:lvl1pPr>
          </a:lstStyle>
          <a:p>
            <a:pPr lvl="0"/>
            <a:r>
              <a:rPr lang="en-US"/>
              <a:t>Insert Date</a:t>
            </a:r>
            <a:endParaRPr lang="en-IN"/>
          </a:p>
        </p:txBody>
      </p:sp>
      <p:sp>
        <p:nvSpPr>
          <p:cNvPr id="11" name="Text Placeholder 8">
            <a:extLst>
              <a:ext uri="{FF2B5EF4-FFF2-40B4-BE49-F238E27FC236}">
                <a16:creationId xmlns:a16="http://schemas.microsoft.com/office/drawing/2014/main" id="{0D5351AD-C3D2-4CCD-9D6A-3FCF6A05F744}"/>
              </a:ext>
            </a:extLst>
          </p:cNvPr>
          <p:cNvSpPr>
            <a:spLocks noGrp="1"/>
          </p:cNvSpPr>
          <p:nvPr>
            <p:ph type="body" sz="quarter" idx="12" hasCustomPrompt="1"/>
          </p:nvPr>
        </p:nvSpPr>
        <p:spPr>
          <a:xfrm>
            <a:off x="862233" y="2588403"/>
            <a:ext cx="3996641" cy="420540"/>
          </a:xfrm>
          <a:prstGeom prst="rect">
            <a:avLst/>
          </a:prstGeom>
        </p:spPr>
        <p:txBody>
          <a:bodyPr/>
          <a:lstStyle>
            <a:lvl1pPr marL="0" indent="0" algn="ctr">
              <a:buNone/>
              <a:defRPr sz="2400" b="1">
                <a:solidFill>
                  <a:schemeClr val="bg1"/>
                </a:solidFill>
                <a:latin typeface="Trebuchet MS" panose="020B0603020202020204" pitchFamily="34" charset="0"/>
              </a:defRPr>
            </a:lvl1pPr>
          </a:lstStyle>
          <a:p>
            <a:pPr lvl="0"/>
            <a:r>
              <a:rPr lang="en-US"/>
              <a:t>XYZ??</a:t>
            </a:r>
            <a:endParaRPr lang="en-IN"/>
          </a:p>
        </p:txBody>
      </p:sp>
    </p:spTree>
    <p:extLst>
      <p:ext uri="{BB962C8B-B14F-4D97-AF65-F5344CB8AC3E}">
        <p14:creationId xmlns:p14="http://schemas.microsoft.com/office/powerpoint/2010/main" val="27053300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9814D8F-A051-41DE-AC23-2E60E32F9F84}"/>
              </a:ext>
            </a:extLst>
          </p:cNvPr>
          <p:cNvSpPr>
            <a:spLocks noGrp="1"/>
          </p:cNvSpPr>
          <p:nvPr>
            <p:ph type="body" sz="quarter" idx="10" hasCustomPrompt="1"/>
          </p:nvPr>
        </p:nvSpPr>
        <p:spPr>
          <a:xfrm>
            <a:off x="436729" y="473120"/>
            <a:ext cx="11654058" cy="6300000"/>
          </a:xfrm>
          <a:prstGeom prst="rect">
            <a:avLst/>
          </a:prstGeom>
          <a:ln w="28575">
            <a:solidFill>
              <a:srgbClr val="FA4616"/>
            </a:solidFill>
          </a:ln>
        </p:spPr>
        <p:txBody>
          <a:bodyPr anchor="ctr"/>
          <a:lstStyle>
            <a:lvl1pPr marL="355600" indent="-355600">
              <a:buFont typeface="Wingdings" panose="05000000000000000000" pitchFamily="2" charset="2"/>
              <a:buChar char="q"/>
              <a:defRPr sz="1600" b="1">
                <a:solidFill>
                  <a:schemeClr val="accent1"/>
                </a:solidFill>
                <a:latin typeface="Trebuchet MS" panose="020B0603020202020204" pitchFamily="34" charset="0"/>
              </a:defRPr>
            </a:lvl1pPr>
            <a:lvl2pPr marL="531813" indent="-309563">
              <a:buFont typeface="Wingdings" panose="05000000000000000000" pitchFamily="2" charset="2"/>
              <a:buChar char="q"/>
              <a:defRPr sz="1400">
                <a:latin typeface="Trebuchet MS" panose="020B0603020202020204" pitchFamily="34" charset="0"/>
              </a:defRPr>
            </a:lvl2pPr>
            <a:lvl3pPr marL="1143000" indent="-228600">
              <a:buFont typeface="Wingdings" panose="05000000000000000000" pitchFamily="2" charset="2"/>
              <a:buChar char="q"/>
              <a:defRPr sz="1200"/>
            </a:lvl3pPr>
            <a:lvl4pPr marL="1600200" indent="-228600">
              <a:buFont typeface="Wingdings" panose="05000000000000000000" pitchFamily="2" charset="2"/>
              <a:buChar char="q"/>
              <a:defRPr sz="1100"/>
            </a:lvl4pPr>
            <a:lvl5pPr marL="2057400" indent="-228600">
              <a:buFont typeface="Wingdings" panose="05000000000000000000" pitchFamily="2" charset="2"/>
              <a:buChar char="q"/>
              <a:defRPr sz="1100"/>
            </a:lvl5pPr>
          </a:lstStyle>
          <a:p>
            <a:pPr lvl="0"/>
            <a:r>
              <a:rPr lang="en-US"/>
              <a:t>Section title</a:t>
            </a:r>
          </a:p>
          <a:p>
            <a:pPr lvl="1"/>
            <a:r>
              <a:rPr lang="en-US"/>
              <a:t>Message</a:t>
            </a:r>
          </a:p>
        </p:txBody>
      </p:sp>
      <p:sp>
        <p:nvSpPr>
          <p:cNvPr id="6" name="TextBox 5">
            <a:extLst>
              <a:ext uri="{FF2B5EF4-FFF2-40B4-BE49-F238E27FC236}">
                <a16:creationId xmlns:a16="http://schemas.microsoft.com/office/drawing/2014/main" id="{6DFC35D5-B9DD-440E-BB46-197E3CACAF53}"/>
              </a:ext>
            </a:extLst>
          </p:cNvPr>
          <p:cNvSpPr txBox="1"/>
          <p:nvPr/>
        </p:nvSpPr>
        <p:spPr>
          <a:xfrm>
            <a:off x="0" y="0"/>
            <a:ext cx="12192000" cy="400110"/>
          </a:xfrm>
          <a:prstGeom prst="rect">
            <a:avLst/>
          </a:prstGeom>
          <a:noFill/>
        </p:spPr>
        <p:txBody>
          <a:bodyPr wrap="square" rtlCol="0">
            <a:spAutoFit/>
          </a:bodyPr>
          <a:lstStyle/>
          <a:p>
            <a:pPr algn="ctr"/>
            <a:r>
              <a:rPr lang="en-US" sz="2000" b="1">
                <a:solidFill>
                  <a:srgbClr val="FFFFFF"/>
                </a:solidFill>
              </a:rPr>
              <a:t>EXECUTIVE SUMMARY</a:t>
            </a:r>
            <a:endParaRPr lang="en-IN" sz="2000" b="1">
              <a:solidFill>
                <a:srgbClr val="FFFFFF"/>
              </a:solidFill>
            </a:endParaRPr>
          </a:p>
        </p:txBody>
      </p:sp>
    </p:spTree>
    <p:extLst>
      <p:ext uri="{BB962C8B-B14F-4D97-AF65-F5344CB8AC3E}">
        <p14:creationId xmlns:p14="http://schemas.microsoft.com/office/powerpoint/2010/main" val="39991052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ection Separato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5B41F0-6E60-4437-8B86-40E17CD15B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806" y="2573186"/>
            <a:ext cx="2234498" cy="223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Placeholder 4">
            <a:extLst>
              <a:ext uri="{FF2B5EF4-FFF2-40B4-BE49-F238E27FC236}">
                <a16:creationId xmlns:a16="http://schemas.microsoft.com/office/drawing/2014/main" id="{CFACF7D4-222D-49C3-BA81-58E016DBBB33}"/>
              </a:ext>
            </a:extLst>
          </p:cNvPr>
          <p:cNvSpPr>
            <a:spLocks noGrp="1"/>
          </p:cNvSpPr>
          <p:nvPr>
            <p:ph type="body" sz="quarter" idx="10" hasCustomPrompt="1"/>
          </p:nvPr>
        </p:nvSpPr>
        <p:spPr>
          <a:xfrm>
            <a:off x="4162425" y="2401388"/>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1 – Black font for selected section</a:t>
            </a:r>
            <a:endParaRPr lang="en-IN"/>
          </a:p>
        </p:txBody>
      </p:sp>
      <p:sp>
        <p:nvSpPr>
          <p:cNvPr id="6" name="Text Placeholder 4">
            <a:extLst>
              <a:ext uri="{FF2B5EF4-FFF2-40B4-BE49-F238E27FC236}">
                <a16:creationId xmlns:a16="http://schemas.microsoft.com/office/drawing/2014/main" id="{4FA180E0-45E7-47CD-ACD9-E87B56B2B8D5}"/>
              </a:ext>
            </a:extLst>
          </p:cNvPr>
          <p:cNvSpPr>
            <a:spLocks noGrp="1"/>
          </p:cNvSpPr>
          <p:nvPr>
            <p:ph type="body" sz="quarter" idx="11" hasCustomPrompt="1"/>
          </p:nvPr>
        </p:nvSpPr>
        <p:spPr>
          <a:xfrm>
            <a:off x="4162425" y="2903096"/>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2</a:t>
            </a:r>
            <a:endParaRPr lang="en-IN"/>
          </a:p>
        </p:txBody>
      </p:sp>
      <p:sp>
        <p:nvSpPr>
          <p:cNvPr id="7" name="Text Placeholder 4">
            <a:extLst>
              <a:ext uri="{FF2B5EF4-FFF2-40B4-BE49-F238E27FC236}">
                <a16:creationId xmlns:a16="http://schemas.microsoft.com/office/drawing/2014/main" id="{995A0D30-9DE7-4355-97CE-2B85221C7B42}"/>
              </a:ext>
            </a:extLst>
          </p:cNvPr>
          <p:cNvSpPr>
            <a:spLocks noGrp="1"/>
          </p:cNvSpPr>
          <p:nvPr>
            <p:ph type="body" sz="quarter" idx="12" hasCustomPrompt="1"/>
          </p:nvPr>
        </p:nvSpPr>
        <p:spPr>
          <a:xfrm>
            <a:off x="4162425" y="3404804"/>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3</a:t>
            </a:r>
            <a:endParaRPr lang="en-IN"/>
          </a:p>
        </p:txBody>
      </p:sp>
      <p:sp>
        <p:nvSpPr>
          <p:cNvPr id="8" name="Text Placeholder 4">
            <a:extLst>
              <a:ext uri="{FF2B5EF4-FFF2-40B4-BE49-F238E27FC236}">
                <a16:creationId xmlns:a16="http://schemas.microsoft.com/office/drawing/2014/main" id="{36609355-F18E-404E-97B1-11043D7A54FC}"/>
              </a:ext>
            </a:extLst>
          </p:cNvPr>
          <p:cNvSpPr>
            <a:spLocks noGrp="1"/>
          </p:cNvSpPr>
          <p:nvPr>
            <p:ph type="body" sz="quarter" idx="13" hasCustomPrompt="1"/>
          </p:nvPr>
        </p:nvSpPr>
        <p:spPr>
          <a:xfrm>
            <a:off x="4162425" y="3906512"/>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4</a:t>
            </a:r>
            <a:endParaRPr lang="en-IN"/>
          </a:p>
        </p:txBody>
      </p:sp>
      <p:sp>
        <p:nvSpPr>
          <p:cNvPr id="9" name="Text Placeholder 4">
            <a:extLst>
              <a:ext uri="{FF2B5EF4-FFF2-40B4-BE49-F238E27FC236}">
                <a16:creationId xmlns:a16="http://schemas.microsoft.com/office/drawing/2014/main" id="{DFDB1341-E498-437B-AF57-F0F4129ECBCE}"/>
              </a:ext>
            </a:extLst>
          </p:cNvPr>
          <p:cNvSpPr>
            <a:spLocks noGrp="1"/>
          </p:cNvSpPr>
          <p:nvPr>
            <p:ph type="body" sz="quarter" idx="14" hasCustomPrompt="1"/>
          </p:nvPr>
        </p:nvSpPr>
        <p:spPr>
          <a:xfrm>
            <a:off x="4162425" y="4408220"/>
            <a:ext cx="6415088" cy="432000"/>
          </a:xfrm>
          <a:prstGeom prst="rect">
            <a:avLst/>
          </a:prstGeom>
          <a:ln>
            <a:solidFill>
              <a:srgbClr val="FA4616"/>
            </a:solidFill>
            <a:prstDash val="dash"/>
          </a:ln>
        </p:spPr>
        <p:txBody>
          <a:bodyPr anchor="ctr"/>
          <a:lstStyle>
            <a:lvl1pPr marL="0" indent="0" algn="ctr">
              <a:buNone/>
              <a:defRPr sz="2000">
                <a:solidFill>
                  <a:schemeClr val="bg2">
                    <a:lumMod val="90000"/>
                  </a:schemeClr>
                </a:solidFill>
                <a:latin typeface="Trebuchet MS" panose="020B0603020202020204" pitchFamily="34" charset="0"/>
              </a:defRPr>
            </a:lvl1pPr>
          </a:lstStyle>
          <a:p>
            <a:pPr lvl="0"/>
            <a:r>
              <a:rPr lang="en-US"/>
              <a:t>Section 5</a:t>
            </a:r>
            <a:endParaRPr lang="en-IN"/>
          </a:p>
        </p:txBody>
      </p:sp>
    </p:spTree>
    <p:extLst>
      <p:ext uri="{BB962C8B-B14F-4D97-AF65-F5344CB8AC3E}">
        <p14:creationId xmlns:p14="http://schemas.microsoft.com/office/powerpoint/2010/main" val="1919196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3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68333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5556000"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428668"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4296000"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8168668" y="3684588"/>
            <a:ext cx="3600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4296000"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8168668"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Tree>
    <p:extLst>
      <p:ext uri="{BB962C8B-B14F-4D97-AF65-F5344CB8AC3E}">
        <p14:creationId xmlns:p14="http://schemas.microsoft.com/office/powerpoint/2010/main" val="32036796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28733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7067298"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947744"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3322852"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6203298"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3322852"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6203298"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
        <p:nvSpPr>
          <p:cNvPr id="13" name="Text Placeholder 13">
            <a:extLst>
              <a:ext uri="{FF2B5EF4-FFF2-40B4-BE49-F238E27FC236}">
                <a16:creationId xmlns:a16="http://schemas.microsoft.com/office/drawing/2014/main" id="{460C4BE2-347E-4A48-B465-D4BFAA4516B5}"/>
              </a:ext>
            </a:extLst>
          </p:cNvPr>
          <p:cNvSpPr>
            <a:spLocks noGrp="1"/>
          </p:cNvSpPr>
          <p:nvPr>
            <p:ph type="body" sz="quarter" idx="30" hasCustomPrompt="1"/>
          </p:nvPr>
        </p:nvSpPr>
        <p:spPr>
          <a:xfrm>
            <a:off x="9083744" y="3688742"/>
            <a:ext cx="2808000" cy="540000"/>
          </a:xfrm>
          <a:prstGeom prst="rect">
            <a:avLst/>
          </a:prstGeom>
          <a:solidFill>
            <a:srgbClr val="FF0000"/>
          </a:solidFill>
          <a:ln>
            <a:solidFill>
              <a:srgbClr val="FA4616"/>
            </a:solidFill>
          </a:ln>
        </p:spPr>
        <p:txBody>
          <a:bodyPr anchor="ctr"/>
          <a:lstStyle>
            <a:lvl1pPr marL="0" indent="0" algn="ctr">
              <a:spcBef>
                <a:spcPts val="0"/>
              </a:spcBef>
              <a:buNone/>
              <a:defRPr sz="1800" b="1">
                <a:solidFill>
                  <a:schemeClr val="bg1"/>
                </a:solidFill>
                <a:latin typeface="Trebuchet MS" panose="020B0603020202020204" pitchFamily="34" charset="0"/>
              </a:defRPr>
            </a:lvl1pPr>
          </a:lstStyle>
          <a:p>
            <a:pPr lvl="0"/>
            <a:r>
              <a:rPr lang="en-US"/>
              <a:t>Item 4</a:t>
            </a:r>
            <a:endParaRPr lang="en-IN"/>
          </a:p>
        </p:txBody>
      </p:sp>
      <p:sp>
        <p:nvSpPr>
          <p:cNvPr id="21" name="Text Placeholder 13">
            <a:extLst>
              <a:ext uri="{FF2B5EF4-FFF2-40B4-BE49-F238E27FC236}">
                <a16:creationId xmlns:a16="http://schemas.microsoft.com/office/drawing/2014/main" id="{3257BBD1-A6FF-4E6B-B43C-362FEC89E87A}"/>
              </a:ext>
            </a:extLst>
          </p:cNvPr>
          <p:cNvSpPr>
            <a:spLocks noGrp="1"/>
          </p:cNvSpPr>
          <p:nvPr>
            <p:ph type="body" sz="quarter" idx="31" hasCustomPrompt="1"/>
          </p:nvPr>
        </p:nvSpPr>
        <p:spPr>
          <a:xfrm>
            <a:off x="9083744" y="4329436"/>
            <a:ext cx="2808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atin typeface="Trebuchet MS" panose="020B0603020202020204" pitchFamily="34" charset="0"/>
              </a:defRPr>
            </a:lvl1pPr>
          </a:lstStyle>
          <a:p>
            <a:pPr lvl="0"/>
            <a:r>
              <a:rPr lang="en-US"/>
              <a:t>Sub Item for 2 lines</a:t>
            </a:r>
            <a:endParaRPr lang="en-IN"/>
          </a:p>
        </p:txBody>
      </p:sp>
      <p:sp>
        <p:nvSpPr>
          <p:cNvPr id="22" name="Picture Placeholder 6">
            <a:extLst>
              <a:ext uri="{FF2B5EF4-FFF2-40B4-BE49-F238E27FC236}">
                <a16:creationId xmlns:a16="http://schemas.microsoft.com/office/drawing/2014/main" id="{4F3EDA9D-BB6A-4EF8-9AAE-C1C823F7E23E}"/>
              </a:ext>
            </a:extLst>
          </p:cNvPr>
          <p:cNvSpPr>
            <a:spLocks noGrp="1"/>
          </p:cNvSpPr>
          <p:nvPr>
            <p:ph type="pic" sz="quarter" idx="32" hasCustomPrompt="1"/>
          </p:nvPr>
        </p:nvSpPr>
        <p:spPr>
          <a:xfrm>
            <a:off x="4186852" y="2284533"/>
            <a:ext cx="1080000" cy="1080000"/>
          </a:xfrm>
          <a:prstGeom prst="rect">
            <a:avLst/>
          </a:prstGeom>
        </p:spPr>
        <p:txBody>
          <a:bodyPr anchor="ctr"/>
          <a:lstStyle>
            <a:lvl1pPr marL="50800" indent="0" algn="ctr">
              <a:spcBef>
                <a:spcPts val="0"/>
              </a:spcBef>
              <a:buNone/>
              <a:defRPr sz="1600">
                <a:latin typeface="Trebuchet MS" panose="020B0603020202020204" pitchFamily="34" charset="0"/>
              </a:defRPr>
            </a:lvl1pPr>
          </a:lstStyle>
          <a:p>
            <a:r>
              <a:rPr lang="en-US"/>
              <a:t>3x3cm icon</a:t>
            </a:r>
            <a:endParaRPr lang="en-IN"/>
          </a:p>
        </p:txBody>
      </p:sp>
    </p:spTree>
    <p:extLst>
      <p:ext uri="{BB962C8B-B14F-4D97-AF65-F5344CB8AC3E}">
        <p14:creationId xmlns:p14="http://schemas.microsoft.com/office/powerpoint/2010/main" val="19418513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lank with Meta +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
        <p:nvSpPr>
          <p:cNvPr id="3" name="Text Placeholder 13">
            <a:extLst>
              <a:ext uri="{FF2B5EF4-FFF2-40B4-BE49-F238E27FC236}">
                <a16:creationId xmlns:a16="http://schemas.microsoft.com/office/drawing/2014/main" id="{24935EE7-3E0F-474F-AB9F-8DEED63A81BF}"/>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latin typeface="Trebuchet MS" panose="020B0603020202020204" pitchFamily="34" charset="0"/>
              </a:defRPr>
            </a:lvl1pPr>
          </a:lstStyle>
          <a:p>
            <a:pPr lvl="0"/>
            <a:r>
              <a:rPr lang="en-US"/>
              <a:t>Slide key message / title</a:t>
            </a:r>
            <a:endParaRPr lang="en-IN"/>
          </a:p>
        </p:txBody>
      </p:sp>
    </p:spTree>
    <p:extLst>
      <p:ext uri="{BB962C8B-B14F-4D97-AF65-F5344CB8AC3E}">
        <p14:creationId xmlns:p14="http://schemas.microsoft.com/office/powerpoint/2010/main" val="13863453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echa Kucha">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2331BD5-19D5-499A-8C58-47EBCDDF2368}"/>
              </a:ext>
            </a:extLst>
          </p:cNvPr>
          <p:cNvSpPr>
            <a:spLocks noGrp="1"/>
          </p:cNvSpPr>
          <p:nvPr>
            <p:ph type="body" sz="quarter" idx="10"/>
          </p:nvPr>
        </p:nvSpPr>
        <p:spPr>
          <a:xfrm>
            <a:off x="2035791" y="818868"/>
            <a:ext cx="8120418" cy="5570206"/>
          </a:xfrm>
          <a:prstGeom prst="rect">
            <a:avLst/>
          </a:prstGeom>
        </p:spPr>
        <p:txBody>
          <a:bodyPr anchor="ctr"/>
          <a:lstStyle>
            <a:lvl1pPr marL="0" indent="0" algn="ctr">
              <a:buNone/>
              <a:defRPr sz="3200">
                <a:solidFill>
                  <a:schemeClr val="accent1"/>
                </a:solidFill>
                <a:latin typeface="Trebuchet MS" panose="020B0603020202020204" pitchFamily="34" charset="0"/>
              </a:defRPr>
            </a:lvl1pPr>
            <a:lvl2pPr marL="457200" indent="0" algn="ctr">
              <a:buNone/>
              <a:defRPr sz="2800">
                <a:solidFill>
                  <a:schemeClr val="accent1"/>
                </a:solidFill>
              </a:defRPr>
            </a:lvl2pPr>
            <a:lvl3pPr marL="914400" indent="0" algn="ctr">
              <a:buNone/>
              <a:defRPr sz="2400">
                <a:solidFill>
                  <a:schemeClr val="accent1"/>
                </a:solidFill>
              </a:defRPr>
            </a:lvl3pPr>
            <a:lvl4pPr marL="1371600" indent="0" algn="ctr">
              <a:buNone/>
              <a:defRPr sz="2000">
                <a:solidFill>
                  <a:schemeClr val="accent1"/>
                </a:solidFill>
              </a:defRPr>
            </a:lvl4pPr>
            <a:lvl5pPr marL="1828800" indent="0" algn="ctr">
              <a:buNone/>
              <a:defRPr sz="2000">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5608733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Cover">
    <p:bg>
      <p:bgPr>
        <a:solidFill>
          <a:srgbClr val="FF0000"/>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16120346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8627D-4207-45E5-973C-996E57E46689}"/>
              </a:ext>
            </a:extLst>
          </p:cNvPr>
          <p:cNvSpPr>
            <a:spLocks noGrp="1"/>
          </p:cNvSpPr>
          <p:nvPr>
            <p:ph type="title"/>
          </p:nvPr>
        </p:nvSpPr>
        <p:spPr/>
        <p:txBody>
          <a:bodyPr/>
          <a:lstStyle>
            <a:lvl1pPr>
              <a:defRPr>
                <a:latin typeface="Trebuchet MS" panose="020B0603020202020204" pitchFamily="34" charset="0"/>
              </a:defRPr>
            </a:lvl1pPr>
          </a:lstStyle>
          <a:p>
            <a:r>
              <a:rPr lang="en-US"/>
              <a:t>Click to edit Master title style</a:t>
            </a:r>
          </a:p>
        </p:txBody>
      </p:sp>
    </p:spTree>
    <p:extLst>
      <p:ext uri="{BB962C8B-B14F-4D97-AF65-F5344CB8AC3E}">
        <p14:creationId xmlns:p14="http://schemas.microsoft.com/office/powerpoint/2010/main" val="6602140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Blank with Meta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atin typeface="Trebuchet MS" panose="020B0603020202020204" pitchFamily="34" charset="0"/>
              </a:defRPr>
            </a:lvl1pPr>
          </a:lstStyle>
          <a:p>
            <a:r>
              <a:rPr lang="en-US"/>
              <a:t>Click to edit meta message</a:t>
            </a:r>
            <a:endParaRPr lang="en-IN"/>
          </a:p>
        </p:txBody>
      </p:sp>
    </p:spTree>
    <p:extLst>
      <p:ext uri="{BB962C8B-B14F-4D97-AF65-F5344CB8AC3E}">
        <p14:creationId xmlns:p14="http://schemas.microsoft.com/office/powerpoint/2010/main" val="2109298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B8A74-F113-B53A-7EDE-4AFCD85213A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97CE02C-8285-1323-FB2E-23FAFAA082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63FD3-EA00-248F-C58E-E0289F90DD2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09B7789-F796-5D5F-57D5-8681EDA8D8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CEA6CE-26FC-C0FE-3ED2-2681D6AD10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D8EBB01-02A0-2A27-9BF7-FAE12AC329FC}"/>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8" name="Footer Placeholder 7">
            <a:extLst>
              <a:ext uri="{FF2B5EF4-FFF2-40B4-BE49-F238E27FC236}">
                <a16:creationId xmlns:a16="http://schemas.microsoft.com/office/drawing/2014/main" id="{6EFFC4D2-0952-31FC-12D3-6F6A0B4AC89E}"/>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92DAE97E-A7C2-B656-F98E-89ADEAC7C278}"/>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4187073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31303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1_Navy BG - Content">
    <p:spTree>
      <p:nvGrpSpPr>
        <p:cNvPr id="1" name=""/>
        <p:cNvGrpSpPr/>
        <p:nvPr/>
      </p:nvGrpSpPr>
      <p:grpSpPr>
        <a:xfrm>
          <a:off x="0" y="0"/>
          <a:ext cx="0" cy="0"/>
          <a:chOff x="0" y="0"/>
          <a:chExt cx="0" cy="0"/>
        </a:xfrm>
      </p:grpSpPr>
      <p:pic>
        <p:nvPicPr>
          <p:cNvPr id="106" name="Picture 105">
            <a:extLst>
              <a:ext uri="{FF2B5EF4-FFF2-40B4-BE49-F238E27FC236}">
                <a16:creationId xmlns:a16="http://schemas.microsoft.com/office/drawing/2014/main" id="{699D1A45-FC5E-4BEA-9D83-ED7D5750D236}"/>
              </a:ext>
            </a:extLst>
          </p:cNvPr>
          <p:cNvPicPr>
            <a:picLocks noChangeAspect="1"/>
          </p:cNvPicPr>
          <p:nvPr/>
        </p:nvPicPr>
        <p:blipFill>
          <a:blip r:embed="rId2" cstate="email">
            <a:alphaModFix amt="60000"/>
            <a:extLst>
              <a:ext uri="{28A0092B-C50C-407E-A947-70E740481C1C}">
                <a14:useLocalDpi xmlns:a14="http://schemas.microsoft.com/office/drawing/2010/main"/>
              </a:ext>
            </a:extLst>
          </a:blip>
          <a:stretch>
            <a:fillRect/>
          </a:stretch>
        </p:blipFill>
        <p:spPr>
          <a:xfrm>
            <a:off x="0" y="0"/>
            <a:ext cx="12188952" cy="6858000"/>
          </a:xfrm>
          <a:prstGeom prst="rect">
            <a:avLst/>
          </a:prstGeom>
        </p:spPr>
      </p:pic>
      <p:sp>
        <p:nvSpPr>
          <p:cNvPr id="36" name="Freeform: Shape 35">
            <a:extLst>
              <a:ext uri="{FF2B5EF4-FFF2-40B4-BE49-F238E27FC236}">
                <a16:creationId xmlns:a16="http://schemas.microsoft.com/office/drawing/2014/main" id="{D2939A73-3CD8-4465-A227-A174C5ED0AC0}"/>
              </a:ext>
            </a:extLst>
          </p:cNvPr>
          <p:cNvSpPr/>
          <p:nvPr/>
        </p:nvSpPr>
        <p:spPr>
          <a:xfrm>
            <a:off x="10989256" y="-6348"/>
            <a:ext cx="1204989" cy="1094936"/>
          </a:xfrm>
          <a:custGeom>
            <a:avLst/>
            <a:gdLst>
              <a:gd name="connsiteX0" fmla="*/ 0 w 3911600"/>
              <a:gd name="connsiteY0" fmla="*/ 0 h 4438650"/>
              <a:gd name="connsiteX1" fmla="*/ 2641600 w 3911600"/>
              <a:gd name="connsiteY1" fmla="*/ 1784350 h 4438650"/>
              <a:gd name="connsiteX2" fmla="*/ 1384300 w 3911600"/>
              <a:gd name="connsiteY2" fmla="*/ 2673350 h 4438650"/>
              <a:gd name="connsiteX3" fmla="*/ 3911600 w 3911600"/>
              <a:gd name="connsiteY3" fmla="*/ 4438650 h 4438650"/>
              <a:gd name="connsiteX4" fmla="*/ 3911600 w 3911600"/>
              <a:gd name="connsiteY4" fmla="*/ 6350 h 4438650"/>
              <a:gd name="connsiteX5" fmla="*/ 0 w 3911600"/>
              <a:gd name="connsiteY5" fmla="*/ 0 h 4438650"/>
              <a:gd name="connsiteX0" fmla="*/ 0 w 3921125"/>
              <a:gd name="connsiteY0" fmla="*/ 0 h 4438650"/>
              <a:gd name="connsiteX1" fmla="*/ 2641600 w 3921125"/>
              <a:gd name="connsiteY1" fmla="*/ 1784350 h 4438650"/>
              <a:gd name="connsiteX2" fmla="*/ 1384300 w 3921125"/>
              <a:gd name="connsiteY2" fmla="*/ 2673350 h 4438650"/>
              <a:gd name="connsiteX3" fmla="*/ 3911600 w 3921125"/>
              <a:gd name="connsiteY3" fmla="*/ 4438650 h 4438650"/>
              <a:gd name="connsiteX4" fmla="*/ 3921125 w 3921125"/>
              <a:gd name="connsiteY4" fmla="*/ 6350 h 4438650"/>
              <a:gd name="connsiteX5" fmla="*/ 0 w 3921125"/>
              <a:gd name="connsiteY5" fmla="*/ 0 h 4438650"/>
              <a:gd name="connsiteX0" fmla="*/ 0 w 4187458"/>
              <a:gd name="connsiteY0" fmla="*/ 0 h 4438650"/>
              <a:gd name="connsiteX1" fmla="*/ 2907933 w 4187458"/>
              <a:gd name="connsiteY1" fmla="*/ 1784350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292747 w 4187458"/>
              <a:gd name="connsiteY2" fmla="*/ 2365403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322129"/>
              <a:gd name="connsiteX1" fmla="*/ 2325330 w 4187458"/>
              <a:gd name="connsiteY1" fmla="*/ 1642860 h 4322129"/>
              <a:gd name="connsiteX2" fmla="*/ 1292747 w 4187458"/>
              <a:gd name="connsiteY2" fmla="*/ 2365403 h 4322129"/>
              <a:gd name="connsiteX3" fmla="*/ 4177932 w 4187458"/>
              <a:gd name="connsiteY3" fmla="*/ 4322129 h 4322129"/>
              <a:gd name="connsiteX4" fmla="*/ 4187458 w 4187458"/>
              <a:gd name="connsiteY4" fmla="*/ 6350 h 4322129"/>
              <a:gd name="connsiteX5" fmla="*/ 0 w 4187458"/>
              <a:gd name="connsiteY5" fmla="*/ 0 h 4322129"/>
              <a:gd name="connsiteX0" fmla="*/ 0 w 4191089"/>
              <a:gd name="connsiteY0" fmla="*/ 0 h 4334615"/>
              <a:gd name="connsiteX1" fmla="*/ 2325330 w 4191089"/>
              <a:gd name="connsiteY1" fmla="*/ 1642860 h 4334615"/>
              <a:gd name="connsiteX2" fmla="*/ 1292747 w 4191089"/>
              <a:gd name="connsiteY2" fmla="*/ 2365403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325330 w 4191089"/>
              <a:gd name="connsiteY1" fmla="*/ 1642860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626653 w 4191089"/>
              <a:gd name="connsiteY2" fmla="*/ 2208032 h 4334615"/>
              <a:gd name="connsiteX3" fmla="*/ 4190418 w 4191089"/>
              <a:gd name="connsiteY3" fmla="*/ 4334615 h 4334615"/>
              <a:gd name="connsiteX4" fmla="*/ 4187458 w 4191089"/>
              <a:gd name="connsiteY4" fmla="*/ 6350 h 4334615"/>
              <a:gd name="connsiteX5" fmla="*/ 0 w 4191089"/>
              <a:gd name="connsiteY5" fmla="*/ 0 h 4334615"/>
              <a:gd name="connsiteX0" fmla="*/ 0 w 4187458"/>
              <a:gd name="connsiteY0" fmla="*/ 0 h 3849144"/>
              <a:gd name="connsiteX1" fmla="*/ 2435663 w 4187458"/>
              <a:gd name="connsiteY1" fmla="*/ 1664926 h 3849144"/>
              <a:gd name="connsiteX2" fmla="*/ 1626653 w 4187458"/>
              <a:gd name="connsiteY2" fmla="*/ 2208032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49144"/>
              <a:gd name="connsiteX1" fmla="*/ 2435663 w 4187458"/>
              <a:gd name="connsiteY1" fmla="*/ 1664926 h 3849144"/>
              <a:gd name="connsiteX2" fmla="*/ 1692854 w 4187458"/>
              <a:gd name="connsiteY2" fmla="*/ 2185965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05010"/>
              <a:gd name="connsiteX1" fmla="*/ 2435663 w 4187458"/>
              <a:gd name="connsiteY1" fmla="*/ 1664926 h 3805010"/>
              <a:gd name="connsiteX2" fmla="*/ 1692854 w 4187458"/>
              <a:gd name="connsiteY2" fmla="*/ 2185965 h 3805010"/>
              <a:gd name="connsiteX3" fmla="*/ 4146285 w 4187458"/>
              <a:gd name="connsiteY3" fmla="*/ 3805010 h 3805010"/>
              <a:gd name="connsiteX4" fmla="*/ 4187458 w 4187458"/>
              <a:gd name="connsiteY4" fmla="*/ 6350 h 3805010"/>
              <a:gd name="connsiteX5" fmla="*/ 0 w 4187458"/>
              <a:gd name="connsiteY5" fmla="*/ 0 h 380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7458" h="3805010">
                <a:moveTo>
                  <a:pt x="0" y="0"/>
                </a:moveTo>
                <a:lnTo>
                  <a:pt x="2435663" y="1664926"/>
                </a:lnTo>
                <a:lnTo>
                  <a:pt x="1692854" y="2185965"/>
                </a:lnTo>
                <a:lnTo>
                  <a:pt x="4146285" y="3805010"/>
                </a:lnTo>
                <a:cubicBezTo>
                  <a:pt x="4149460" y="2366417"/>
                  <a:pt x="4184283" y="1444943"/>
                  <a:pt x="4187458" y="6350"/>
                </a:cubicBezTo>
                <a:lnTo>
                  <a:pt x="0" y="0"/>
                </a:lnTo>
                <a:close/>
              </a:path>
            </a:pathLst>
          </a:custGeom>
          <a:gradFill>
            <a:gsLst>
              <a:gs pos="20000">
                <a:schemeClr val="accent1"/>
              </a:gs>
              <a:gs pos="75000">
                <a:schemeClr val="accent1">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37" name="Freeform: Shape 36">
            <a:extLst>
              <a:ext uri="{FF2B5EF4-FFF2-40B4-BE49-F238E27FC236}">
                <a16:creationId xmlns:a16="http://schemas.microsoft.com/office/drawing/2014/main" id="{86BEA838-C368-447A-9C21-E93B35D87076}"/>
              </a:ext>
            </a:extLst>
          </p:cNvPr>
          <p:cNvSpPr/>
          <p:nvPr/>
        </p:nvSpPr>
        <p:spPr>
          <a:xfrm>
            <a:off x="11480799" y="658750"/>
            <a:ext cx="714491" cy="992250"/>
          </a:xfrm>
          <a:custGeom>
            <a:avLst/>
            <a:gdLst>
              <a:gd name="connsiteX0" fmla="*/ 2545080 w 2545080"/>
              <a:gd name="connsiteY0" fmla="*/ 0 h 3543300"/>
              <a:gd name="connsiteX1" fmla="*/ 0 w 2545080"/>
              <a:gd name="connsiteY1" fmla="*/ 1767840 h 3543300"/>
              <a:gd name="connsiteX2" fmla="*/ 2545080 w 2545080"/>
              <a:gd name="connsiteY2" fmla="*/ 3543300 h 3543300"/>
              <a:gd name="connsiteX3" fmla="*/ 2545080 w 2545080"/>
              <a:gd name="connsiteY3" fmla="*/ 0 h 3543300"/>
              <a:gd name="connsiteX0" fmla="*/ 2548255 w 2548255"/>
              <a:gd name="connsiteY0" fmla="*/ 0 h 3543300"/>
              <a:gd name="connsiteX1" fmla="*/ 0 w 2548255"/>
              <a:gd name="connsiteY1" fmla="*/ 1767840 h 3543300"/>
              <a:gd name="connsiteX2" fmla="*/ 2545080 w 2548255"/>
              <a:gd name="connsiteY2" fmla="*/ 3543300 h 3543300"/>
              <a:gd name="connsiteX3" fmla="*/ 2548255 w 2548255"/>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Lst>
            <a:ahLst/>
            <a:cxnLst>
              <a:cxn ang="0">
                <a:pos x="connsiteX0" y="connsiteY0"/>
              </a:cxn>
              <a:cxn ang="0">
                <a:pos x="connsiteX1" y="connsiteY1"/>
              </a:cxn>
              <a:cxn ang="0">
                <a:pos x="connsiteX2" y="connsiteY2"/>
              </a:cxn>
              <a:cxn ang="0">
                <a:pos x="connsiteX3" y="connsiteY3"/>
              </a:cxn>
            </a:cxnLst>
            <a:rect l="l" t="t" r="r" b="b"/>
            <a:pathLst>
              <a:path w="2551430" h="3543300">
                <a:moveTo>
                  <a:pt x="2551430" y="0"/>
                </a:moveTo>
                <a:lnTo>
                  <a:pt x="0" y="1767840"/>
                </a:lnTo>
                <a:lnTo>
                  <a:pt x="2545080" y="3543300"/>
                </a:lnTo>
                <a:cubicBezTo>
                  <a:pt x="2546138" y="2362200"/>
                  <a:pt x="2550372" y="1181100"/>
                  <a:pt x="2551430" y="0"/>
                </a:cubicBezTo>
                <a:close/>
              </a:path>
            </a:pathLst>
          </a:custGeom>
          <a:gradFill>
            <a:gsLst>
              <a:gs pos="20000">
                <a:schemeClr val="accent2"/>
              </a:gs>
              <a:gs pos="92000">
                <a:schemeClr val="accent2">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40" name="Text Placeholder 22">
            <a:extLst>
              <a:ext uri="{FF2B5EF4-FFF2-40B4-BE49-F238E27FC236}">
                <a16:creationId xmlns:a16="http://schemas.microsoft.com/office/drawing/2014/main" id="{3E758A73-98F9-4F5C-8430-E46B3E31DBAB}"/>
              </a:ext>
            </a:extLst>
          </p:cNvPr>
          <p:cNvSpPr>
            <a:spLocks noGrp="1"/>
          </p:cNvSpPr>
          <p:nvPr>
            <p:ph type="body" sz="quarter" idx="11" hasCustomPrompt="1"/>
          </p:nvPr>
        </p:nvSpPr>
        <p:spPr>
          <a:xfrm>
            <a:off x="460744" y="388585"/>
            <a:ext cx="10380366" cy="990260"/>
          </a:xfrm>
          <a:prstGeom prst="rect">
            <a:avLst/>
          </a:prstGeom>
        </p:spPr>
        <p:txBody>
          <a:bodyPr lIns="0" anchor="b"/>
          <a:lstStyle>
            <a:lvl1pPr marL="0" indent="0">
              <a:lnSpc>
                <a:spcPct val="100000"/>
              </a:lnSpc>
              <a:spcBef>
                <a:spcPts val="0"/>
              </a:spcBef>
              <a:buNone/>
              <a:defRPr sz="3200" b="0">
                <a:solidFill>
                  <a:schemeClr val="bg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r>
              <a:rPr lang="en-US"/>
              <a:t>, sed do </a:t>
            </a:r>
            <a:r>
              <a:rPr lang="en-US" err="1"/>
              <a:t>eiusmod</a:t>
            </a:r>
            <a:r>
              <a:rPr lang="en-US"/>
              <a:t> </a:t>
            </a:r>
            <a:r>
              <a:rPr lang="en-US" err="1"/>
              <a:t>tempor</a:t>
            </a:r>
            <a:endParaRPr lang="en-US"/>
          </a:p>
        </p:txBody>
      </p:sp>
      <p:sp>
        <p:nvSpPr>
          <p:cNvPr id="41" name="Text Placeholder 22">
            <a:extLst>
              <a:ext uri="{FF2B5EF4-FFF2-40B4-BE49-F238E27FC236}">
                <a16:creationId xmlns:a16="http://schemas.microsoft.com/office/drawing/2014/main" id="{D5EDEDDD-4823-40BC-86C3-8856E33BCDAB}"/>
              </a:ext>
            </a:extLst>
          </p:cNvPr>
          <p:cNvSpPr>
            <a:spLocks noGrp="1"/>
          </p:cNvSpPr>
          <p:nvPr>
            <p:ph type="body" sz="quarter" idx="12" hasCustomPrompt="1"/>
          </p:nvPr>
        </p:nvSpPr>
        <p:spPr>
          <a:xfrm>
            <a:off x="460744" y="1486906"/>
            <a:ext cx="11020055" cy="533400"/>
          </a:xfrm>
          <a:prstGeom prst="rect">
            <a:avLst/>
          </a:prstGeom>
        </p:spPr>
        <p:txBody>
          <a:bodyPr lIns="0" anchor="t"/>
          <a:lstStyle>
            <a:lvl1pPr marL="0" indent="0">
              <a:lnSpc>
                <a:spcPct val="100000"/>
              </a:lnSpc>
              <a:spcBef>
                <a:spcPts val="0"/>
              </a:spcBef>
              <a:buNone/>
              <a:defRPr sz="1800">
                <a:solidFill>
                  <a:schemeClr val="accent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endParaRPr lang="en-US"/>
          </a:p>
        </p:txBody>
      </p:sp>
      <p:sp>
        <p:nvSpPr>
          <p:cNvPr id="42" name="Text Placeholder 2">
            <a:extLst>
              <a:ext uri="{FF2B5EF4-FFF2-40B4-BE49-F238E27FC236}">
                <a16:creationId xmlns:a16="http://schemas.microsoft.com/office/drawing/2014/main" id="{AA92336B-D60F-43A8-998B-74C58B3B4BAC}"/>
              </a:ext>
            </a:extLst>
          </p:cNvPr>
          <p:cNvSpPr>
            <a:spLocks noGrp="1"/>
          </p:cNvSpPr>
          <p:nvPr>
            <p:ph type="body" sz="quarter" idx="14"/>
          </p:nvPr>
        </p:nvSpPr>
        <p:spPr>
          <a:xfrm>
            <a:off x="482600" y="98303"/>
            <a:ext cx="11248656" cy="228600"/>
          </a:xfrm>
          <a:prstGeom prst="rect">
            <a:avLst/>
          </a:prstGeom>
        </p:spPr>
        <p:txBody>
          <a:bodyPr lIns="0"/>
          <a:lstStyle>
            <a:lvl1pPr marL="0" indent="0">
              <a:buNone/>
              <a:defRPr sz="1000">
                <a:solidFill>
                  <a:schemeClr val="bg2"/>
                </a:solidFill>
                <a:latin typeface="Trebuchet MS" panose="020B0603020202020204" pitchFamily="34" charset="0"/>
                <a:ea typeface="Cambria" panose="02040503050406030204" pitchFamily="18" charset="0"/>
              </a:defRPr>
            </a:lvl1pPr>
          </a:lstStyle>
          <a:p>
            <a:pPr lvl="0"/>
            <a:r>
              <a:rPr lang="en-US"/>
              <a:t>Click to edit Master text styles</a:t>
            </a:r>
          </a:p>
        </p:txBody>
      </p:sp>
      <p:sp>
        <p:nvSpPr>
          <p:cNvPr id="12" name="Title 4">
            <a:extLst>
              <a:ext uri="{FF2B5EF4-FFF2-40B4-BE49-F238E27FC236}">
                <a16:creationId xmlns:a16="http://schemas.microsoft.com/office/drawing/2014/main" id="{BC33E53B-5070-4DDE-ABC8-ED2DFF8D0C36}"/>
              </a:ext>
            </a:extLst>
          </p:cNvPr>
          <p:cNvSpPr txBox="1">
            <a:spLocks/>
          </p:cNvSpPr>
          <p:nvPr/>
        </p:nvSpPr>
        <p:spPr>
          <a:xfrm>
            <a:off x="728219" y="6507815"/>
            <a:ext cx="2319251" cy="190848"/>
          </a:xfrm>
          <a:prstGeom prst="rect">
            <a:avLst/>
          </a:prstGeom>
        </p:spPr>
        <p:txBody>
          <a:bodyPr lIns="0" tIns="0" rIns="0" bIns="0" anchor="ctr"/>
          <a:lstStyle>
            <a:lvl1pPr algn="l" defTabSz="914400" rtl="0" eaLnBrk="1" latinLnBrk="0" hangingPunct="1">
              <a:lnSpc>
                <a:spcPct val="90000"/>
              </a:lnSpc>
              <a:spcBef>
                <a:spcPct val="0"/>
              </a:spcBef>
              <a:buNone/>
              <a:defRPr sz="3000" kern="1200">
                <a:solidFill>
                  <a:srgbClr val="053061"/>
                </a:solidFill>
                <a:latin typeface="Georgia" charset="0"/>
                <a:ea typeface="Georgia" charset="0"/>
                <a:cs typeface="Georgia" charset="0"/>
              </a:defRPr>
            </a:lvl1pPr>
          </a:lstStyle>
          <a:p>
            <a:pPr>
              <a:defRPr/>
            </a:pPr>
            <a:r>
              <a:rPr lang="en-US" sz="800">
                <a:solidFill>
                  <a:srgbClr val="073262"/>
                </a:solidFill>
                <a:latin typeface="Trebuchet MS" panose="020B0603020202020204" pitchFamily="34" charset="0"/>
                <a:ea typeface="Cambria" panose="02040503050406030204" pitchFamily="18" charset="0"/>
                <a:cs typeface="Calibri" charset="0"/>
              </a:rPr>
              <a:t>© 2020 Copyright </a:t>
            </a:r>
            <a:r>
              <a:rPr lang="en-US" sz="800" err="1">
                <a:solidFill>
                  <a:srgbClr val="073262"/>
                </a:solidFill>
                <a:latin typeface="Trebuchet MS" panose="020B0603020202020204" pitchFamily="34" charset="0"/>
                <a:ea typeface="Cambria" panose="02040503050406030204" pitchFamily="18" charset="0"/>
                <a:cs typeface="Calibri" charset="0"/>
              </a:rPr>
              <a:t>Genpact</a:t>
            </a:r>
            <a:r>
              <a:rPr lang="en-US" sz="800">
                <a:solidFill>
                  <a:srgbClr val="073262"/>
                </a:solidFill>
                <a:latin typeface="Trebuchet MS" panose="020B0603020202020204" pitchFamily="34" charset="0"/>
                <a:ea typeface="Cambria" panose="02040503050406030204" pitchFamily="18" charset="0"/>
                <a:cs typeface="Calibri" charset="0"/>
              </a:rPr>
              <a:t>. All Rights Reserved.</a:t>
            </a:r>
          </a:p>
        </p:txBody>
      </p:sp>
      <p:sp>
        <p:nvSpPr>
          <p:cNvPr id="13" name="Slide Number Placeholder 5">
            <a:extLst>
              <a:ext uri="{FF2B5EF4-FFF2-40B4-BE49-F238E27FC236}">
                <a16:creationId xmlns:a16="http://schemas.microsoft.com/office/drawing/2014/main" id="{6C9EF3E3-6EB3-42C5-AD3D-A01BB44CB1AE}"/>
              </a:ext>
            </a:extLst>
          </p:cNvPr>
          <p:cNvSpPr txBox="1">
            <a:spLocks/>
          </p:cNvSpPr>
          <p:nvPr/>
        </p:nvSpPr>
        <p:spPr>
          <a:xfrm flipH="1">
            <a:off x="457196" y="6507815"/>
            <a:ext cx="542041" cy="190848"/>
          </a:xfrm>
          <a:prstGeom prst="rect">
            <a:avLst/>
          </a:prstGeom>
        </p:spPr>
        <p:txBody>
          <a:bodyPr lIns="0" tIns="0" rIns="0" bIns="0" anchor="ctr">
            <a:noAutofit/>
          </a:bodyPr>
          <a:lstStyle>
            <a:defPPr>
              <a:defRPr lang="en-US"/>
            </a:defPPr>
            <a:lvl1pPr marL="0" algn="l" defTabSz="914400" rtl="0" eaLnBrk="1" latinLnBrk="0" hangingPunct="1">
              <a:defRPr sz="800" kern="1200">
                <a:solidFill>
                  <a:srgbClr val="053061"/>
                </a:solidFill>
                <a:latin typeface="Georgia" charset="0"/>
                <a:ea typeface="Georgia" charset="0"/>
                <a:cs typeface="Georgi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285110E-A93C-E24B-BA01-8EFF0EF70079}" type="slidenum">
              <a:rPr lang="en-US" b="1" smtClean="0">
                <a:solidFill>
                  <a:srgbClr val="073262"/>
                </a:solidFill>
                <a:latin typeface="Trebuchet MS" panose="020B0603020202020204" pitchFamily="34" charset="0"/>
                <a:ea typeface="Cambria" panose="02040503050406030204" pitchFamily="18" charset="0"/>
              </a:rPr>
              <a:pPr>
                <a:defRPr/>
              </a:pPr>
              <a:t>‹#›</a:t>
            </a:fld>
            <a:endParaRPr lang="en-US" b="1">
              <a:solidFill>
                <a:srgbClr val="073262"/>
              </a:solidFill>
              <a:latin typeface="Trebuchet MS" panose="020B0603020202020204" pitchFamily="34" charset="0"/>
              <a:ea typeface="Cambria" panose="02040503050406030204" pitchFamily="18" charset="0"/>
            </a:endParaRPr>
          </a:p>
        </p:txBody>
      </p:sp>
      <p:pic>
        <p:nvPicPr>
          <p:cNvPr id="15" name="Graphic 14">
            <a:extLst>
              <a:ext uri="{FF2B5EF4-FFF2-40B4-BE49-F238E27FC236}">
                <a16:creationId xmlns:a16="http://schemas.microsoft.com/office/drawing/2014/main" id="{BDBF5684-DA72-44C7-878F-4C883809B9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17298" y="6508450"/>
            <a:ext cx="931790" cy="271466"/>
          </a:xfrm>
          <a:prstGeom prst="rect">
            <a:avLst/>
          </a:prstGeom>
        </p:spPr>
      </p:pic>
    </p:spTree>
    <p:extLst>
      <p:ext uri="{BB962C8B-B14F-4D97-AF65-F5344CB8AC3E}">
        <p14:creationId xmlns:p14="http://schemas.microsoft.com/office/powerpoint/2010/main" val="347012250"/>
      </p:ext>
    </p:extLst>
  </p:cSld>
  <p:clrMapOvr>
    <a:masterClrMapping/>
  </p:clrMapOvr>
  <p:extLst>
    <p:ext uri="{DCECCB84-F9BA-43D5-87BE-67443E8EF086}">
      <p15:sldGuideLst xmlns:p15="http://schemas.microsoft.com/office/powerpoint/2012/main">
        <p15:guide id="1" pos="279">
          <p15:clr>
            <a:srgbClr val="FBAE40"/>
          </p15:clr>
        </p15:guide>
        <p15:guide id="2" pos="7401">
          <p15:clr>
            <a:srgbClr val="FBAE40"/>
          </p15:clr>
        </p15:guide>
        <p15:guide id="3" orient="horz" pos="232">
          <p15:clr>
            <a:srgbClr val="FBAE40"/>
          </p15:clr>
        </p15:guide>
        <p15:guide id="4" orient="horz" pos="408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cSld name="1_Navy BG - Content">
    <p:spTree>
      <p:nvGrpSpPr>
        <p:cNvPr id="1" name=""/>
        <p:cNvGrpSpPr/>
        <p:nvPr/>
      </p:nvGrpSpPr>
      <p:grpSpPr>
        <a:xfrm>
          <a:off x="0" y="0"/>
          <a:ext cx="0" cy="0"/>
          <a:chOff x="0" y="0"/>
          <a:chExt cx="0" cy="0"/>
        </a:xfrm>
      </p:grpSpPr>
      <p:pic>
        <p:nvPicPr>
          <p:cNvPr id="106" name="Picture 105">
            <a:extLst>
              <a:ext uri="{FF2B5EF4-FFF2-40B4-BE49-F238E27FC236}">
                <a16:creationId xmlns:a16="http://schemas.microsoft.com/office/drawing/2014/main" id="{699D1A45-FC5E-4BEA-9D83-ED7D5750D236}"/>
              </a:ext>
            </a:extLst>
          </p:cNvPr>
          <p:cNvPicPr>
            <a:picLocks noChangeAspect="1"/>
          </p:cNvPicPr>
          <p:nvPr/>
        </p:nvPicPr>
        <p:blipFill>
          <a:blip r:embed="rId2" cstate="email">
            <a:alphaModFix amt="60000"/>
            <a:extLst>
              <a:ext uri="{28A0092B-C50C-407E-A947-70E740481C1C}">
                <a14:useLocalDpi xmlns:a14="http://schemas.microsoft.com/office/drawing/2010/main"/>
              </a:ext>
            </a:extLst>
          </a:blip>
          <a:stretch>
            <a:fillRect/>
          </a:stretch>
        </p:blipFill>
        <p:spPr>
          <a:xfrm>
            <a:off x="1524" y="0"/>
            <a:ext cx="12188952" cy="6858000"/>
          </a:xfrm>
          <a:prstGeom prst="rect">
            <a:avLst/>
          </a:prstGeom>
        </p:spPr>
      </p:pic>
      <p:sp>
        <p:nvSpPr>
          <p:cNvPr id="36" name="Freeform: Shape 35">
            <a:extLst>
              <a:ext uri="{FF2B5EF4-FFF2-40B4-BE49-F238E27FC236}">
                <a16:creationId xmlns:a16="http://schemas.microsoft.com/office/drawing/2014/main" id="{D2939A73-3CD8-4465-A227-A174C5ED0AC0}"/>
              </a:ext>
            </a:extLst>
          </p:cNvPr>
          <p:cNvSpPr/>
          <p:nvPr/>
        </p:nvSpPr>
        <p:spPr>
          <a:xfrm>
            <a:off x="10989256" y="-6348"/>
            <a:ext cx="1204989" cy="1094936"/>
          </a:xfrm>
          <a:custGeom>
            <a:avLst/>
            <a:gdLst>
              <a:gd name="connsiteX0" fmla="*/ 0 w 3911600"/>
              <a:gd name="connsiteY0" fmla="*/ 0 h 4438650"/>
              <a:gd name="connsiteX1" fmla="*/ 2641600 w 3911600"/>
              <a:gd name="connsiteY1" fmla="*/ 1784350 h 4438650"/>
              <a:gd name="connsiteX2" fmla="*/ 1384300 w 3911600"/>
              <a:gd name="connsiteY2" fmla="*/ 2673350 h 4438650"/>
              <a:gd name="connsiteX3" fmla="*/ 3911600 w 3911600"/>
              <a:gd name="connsiteY3" fmla="*/ 4438650 h 4438650"/>
              <a:gd name="connsiteX4" fmla="*/ 3911600 w 3911600"/>
              <a:gd name="connsiteY4" fmla="*/ 6350 h 4438650"/>
              <a:gd name="connsiteX5" fmla="*/ 0 w 3911600"/>
              <a:gd name="connsiteY5" fmla="*/ 0 h 4438650"/>
              <a:gd name="connsiteX0" fmla="*/ 0 w 3921125"/>
              <a:gd name="connsiteY0" fmla="*/ 0 h 4438650"/>
              <a:gd name="connsiteX1" fmla="*/ 2641600 w 3921125"/>
              <a:gd name="connsiteY1" fmla="*/ 1784350 h 4438650"/>
              <a:gd name="connsiteX2" fmla="*/ 1384300 w 3921125"/>
              <a:gd name="connsiteY2" fmla="*/ 2673350 h 4438650"/>
              <a:gd name="connsiteX3" fmla="*/ 3911600 w 3921125"/>
              <a:gd name="connsiteY3" fmla="*/ 4438650 h 4438650"/>
              <a:gd name="connsiteX4" fmla="*/ 3921125 w 3921125"/>
              <a:gd name="connsiteY4" fmla="*/ 6350 h 4438650"/>
              <a:gd name="connsiteX5" fmla="*/ 0 w 3921125"/>
              <a:gd name="connsiteY5" fmla="*/ 0 h 4438650"/>
              <a:gd name="connsiteX0" fmla="*/ 0 w 4187458"/>
              <a:gd name="connsiteY0" fmla="*/ 0 h 4438650"/>
              <a:gd name="connsiteX1" fmla="*/ 2907933 w 4187458"/>
              <a:gd name="connsiteY1" fmla="*/ 1784350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650633 w 4187458"/>
              <a:gd name="connsiteY2" fmla="*/ 2673350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41976 w 4187458"/>
              <a:gd name="connsiteY1" fmla="*/ 1684474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301070 w 4187458"/>
              <a:gd name="connsiteY2" fmla="*/ 2390372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438650"/>
              <a:gd name="connsiteX1" fmla="*/ 2325330 w 4187458"/>
              <a:gd name="connsiteY1" fmla="*/ 1642860 h 4438650"/>
              <a:gd name="connsiteX2" fmla="*/ 1292747 w 4187458"/>
              <a:gd name="connsiteY2" fmla="*/ 2365403 h 4438650"/>
              <a:gd name="connsiteX3" fmla="*/ 4177933 w 4187458"/>
              <a:gd name="connsiteY3" fmla="*/ 4438650 h 4438650"/>
              <a:gd name="connsiteX4" fmla="*/ 4187458 w 4187458"/>
              <a:gd name="connsiteY4" fmla="*/ 6350 h 4438650"/>
              <a:gd name="connsiteX5" fmla="*/ 0 w 4187458"/>
              <a:gd name="connsiteY5" fmla="*/ 0 h 4438650"/>
              <a:gd name="connsiteX0" fmla="*/ 0 w 4187458"/>
              <a:gd name="connsiteY0" fmla="*/ 0 h 4322129"/>
              <a:gd name="connsiteX1" fmla="*/ 2325330 w 4187458"/>
              <a:gd name="connsiteY1" fmla="*/ 1642860 h 4322129"/>
              <a:gd name="connsiteX2" fmla="*/ 1292747 w 4187458"/>
              <a:gd name="connsiteY2" fmla="*/ 2365403 h 4322129"/>
              <a:gd name="connsiteX3" fmla="*/ 4177932 w 4187458"/>
              <a:gd name="connsiteY3" fmla="*/ 4322129 h 4322129"/>
              <a:gd name="connsiteX4" fmla="*/ 4187458 w 4187458"/>
              <a:gd name="connsiteY4" fmla="*/ 6350 h 4322129"/>
              <a:gd name="connsiteX5" fmla="*/ 0 w 4187458"/>
              <a:gd name="connsiteY5" fmla="*/ 0 h 4322129"/>
              <a:gd name="connsiteX0" fmla="*/ 0 w 4191089"/>
              <a:gd name="connsiteY0" fmla="*/ 0 h 4334615"/>
              <a:gd name="connsiteX1" fmla="*/ 2325330 w 4191089"/>
              <a:gd name="connsiteY1" fmla="*/ 1642860 h 4334615"/>
              <a:gd name="connsiteX2" fmla="*/ 1292747 w 4191089"/>
              <a:gd name="connsiteY2" fmla="*/ 2365403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325330 w 4191089"/>
              <a:gd name="connsiteY1" fmla="*/ 1642860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317716 w 4191089"/>
              <a:gd name="connsiteY2" fmla="*/ 2340434 h 4334615"/>
              <a:gd name="connsiteX3" fmla="*/ 4190418 w 4191089"/>
              <a:gd name="connsiteY3" fmla="*/ 4334615 h 4334615"/>
              <a:gd name="connsiteX4" fmla="*/ 4187458 w 4191089"/>
              <a:gd name="connsiteY4" fmla="*/ 6350 h 4334615"/>
              <a:gd name="connsiteX5" fmla="*/ 0 w 4191089"/>
              <a:gd name="connsiteY5" fmla="*/ 0 h 4334615"/>
              <a:gd name="connsiteX0" fmla="*/ 0 w 4191089"/>
              <a:gd name="connsiteY0" fmla="*/ 0 h 4334615"/>
              <a:gd name="connsiteX1" fmla="*/ 2435663 w 4191089"/>
              <a:gd name="connsiteY1" fmla="*/ 1664926 h 4334615"/>
              <a:gd name="connsiteX2" fmla="*/ 1626653 w 4191089"/>
              <a:gd name="connsiteY2" fmla="*/ 2208032 h 4334615"/>
              <a:gd name="connsiteX3" fmla="*/ 4190418 w 4191089"/>
              <a:gd name="connsiteY3" fmla="*/ 4334615 h 4334615"/>
              <a:gd name="connsiteX4" fmla="*/ 4187458 w 4191089"/>
              <a:gd name="connsiteY4" fmla="*/ 6350 h 4334615"/>
              <a:gd name="connsiteX5" fmla="*/ 0 w 4191089"/>
              <a:gd name="connsiteY5" fmla="*/ 0 h 4334615"/>
              <a:gd name="connsiteX0" fmla="*/ 0 w 4187458"/>
              <a:gd name="connsiteY0" fmla="*/ 0 h 3849144"/>
              <a:gd name="connsiteX1" fmla="*/ 2435663 w 4187458"/>
              <a:gd name="connsiteY1" fmla="*/ 1664926 h 3849144"/>
              <a:gd name="connsiteX2" fmla="*/ 1626653 w 4187458"/>
              <a:gd name="connsiteY2" fmla="*/ 2208032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49144"/>
              <a:gd name="connsiteX1" fmla="*/ 2435663 w 4187458"/>
              <a:gd name="connsiteY1" fmla="*/ 1664926 h 3849144"/>
              <a:gd name="connsiteX2" fmla="*/ 1692854 w 4187458"/>
              <a:gd name="connsiteY2" fmla="*/ 2185965 h 3849144"/>
              <a:gd name="connsiteX3" fmla="*/ 4146285 w 4187458"/>
              <a:gd name="connsiteY3" fmla="*/ 3849144 h 3849144"/>
              <a:gd name="connsiteX4" fmla="*/ 4187458 w 4187458"/>
              <a:gd name="connsiteY4" fmla="*/ 6350 h 3849144"/>
              <a:gd name="connsiteX5" fmla="*/ 0 w 4187458"/>
              <a:gd name="connsiteY5" fmla="*/ 0 h 3849144"/>
              <a:gd name="connsiteX0" fmla="*/ 0 w 4187458"/>
              <a:gd name="connsiteY0" fmla="*/ 0 h 3805010"/>
              <a:gd name="connsiteX1" fmla="*/ 2435663 w 4187458"/>
              <a:gd name="connsiteY1" fmla="*/ 1664926 h 3805010"/>
              <a:gd name="connsiteX2" fmla="*/ 1692854 w 4187458"/>
              <a:gd name="connsiteY2" fmla="*/ 2185965 h 3805010"/>
              <a:gd name="connsiteX3" fmla="*/ 4146285 w 4187458"/>
              <a:gd name="connsiteY3" fmla="*/ 3805010 h 3805010"/>
              <a:gd name="connsiteX4" fmla="*/ 4187458 w 4187458"/>
              <a:gd name="connsiteY4" fmla="*/ 6350 h 3805010"/>
              <a:gd name="connsiteX5" fmla="*/ 0 w 4187458"/>
              <a:gd name="connsiteY5" fmla="*/ 0 h 3805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87458" h="3805010">
                <a:moveTo>
                  <a:pt x="0" y="0"/>
                </a:moveTo>
                <a:lnTo>
                  <a:pt x="2435663" y="1664926"/>
                </a:lnTo>
                <a:lnTo>
                  <a:pt x="1692854" y="2185965"/>
                </a:lnTo>
                <a:lnTo>
                  <a:pt x="4146285" y="3805010"/>
                </a:lnTo>
                <a:cubicBezTo>
                  <a:pt x="4149460" y="2366417"/>
                  <a:pt x="4184283" y="1444943"/>
                  <a:pt x="4187458" y="6350"/>
                </a:cubicBezTo>
                <a:lnTo>
                  <a:pt x="0" y="0"/>
                </a:lnTo>
                <a:close/>
              </a:path>
            </a:pathLst>
          </a:custGeom>
          <a:gradFill>
            <a:gsLst>
              <a:gs pos="20000">
                <a:schemeClr val="accent1"/>
              </a:gs>
              <a:gs pos="75000">
                <a:schemeClr val="accent1">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37" name="Freeform: Shape 36">
            <a:extLst>
              <a:ext uri="{FF2B5EF4-FFF2-40B4-BE49-F238E27FC236}">
                <a16:creationId xmlns:a16="http://schemas.microsoft.com/office/drawing/2014/main" id="{86BEA838-C368-447A-9C21-E93B35D87076}"/>
              </a:ext>
            </a:extLst>
          </p:cNvPr>
          <p:cNvSpPr/>
          <p:nvPr/>
        </p:nvSpPr>
        <p:spPr>
          <a:xfrm>
            <a:off x="11480799" y="658750"/>
            <a:ext cx="714491" cy="992250"/>
          </a:xfrm>
          <a:custGeom>
            <a:avLst/>
            <a:gdLst>
              <a:gd name="connsiteX0" fmla="*/ 2545080 w 2545080"/>
              <a:gd name="connsiteY0" fmla="*/ 0 h 3543300"/>
              <a:gd name="connsiteX1" fmla="*/ 0 w 2545080"/>
              <a:gd name="connsiteY1" fmla="*/ 1767840 h 3543300"/>
              <a:gd name="connsiteX2" fmla="*/ 2545080 w 2545080"/>
              <a:gd name="connsiteY2" fmla="*/ 3543300 h 3543300"/>
              <a:gd name="connsiteX3" fmla="*/ 2545080 w 2545080"/>
              <a:gd name="connsiteY3" fmla="*/ 0 h 3543300"/>
              <a:gd name="connsiteX0" fmla="*/ 2548255 w 2548255"/>
              <a:gd name="connsiteY0" fmla="*/ 0 h 3543300"/>
              <a:gd name="connsiteX1" fmla="*/ 0 w 2548255"/>
              <a:gd name="connsiteY1" fmla="*/ 1767840 h 3543300"/>
              <a:gd name="connsiteX2" fmla="*/ 2545080 w 2548255"/>
              <a:gd name="connsiteY2" fmla="*/ 3543300 h 3543300"/>
              <a:gd name="connsiteX3" fmla="*/ 2548255 w 2548255"/>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 name="connsiteX0" fmla="*/ 2551430 w 2551430"/>
              <a:gd name="connsiteY0" fmla="*/ 0 h 3543300"/>
              <a:gd name="connsiteX1" fmla="*/ 0 w 2551430"/>
              <a:gd name="connsiteY1" fmla="*/ 1767840 h 3543300"/>
              <a:gd name="connsiteX2" fmla="*/ 2545080 w 2551430"/>
              <a:gd name="connsiteY2" fmla="*/ 3543300 h 3543300"/>
              <a:gd name="connsiteX3" fmla="*/ 2551430 w 2551430"/>
              <a:gd name="connsiteY3" fmla="*/ 0 h 3543300"/>
            </a:gdLst>
            <a:ahLst/>
            <a:cxnLst>
              <a:cxn ang="0">
                <a:pos x="connsiteX0" y="connsiteY0"/>
              </a:cxn>
              <a:cxn ang="0">
                <a:pos x="connsiteX1" y="connsiteY1"/>
              </a:cxn>
              <a:cxn ang="0">
                <a:pos x="connsiteX2" y="connsiteY2"/>
              </a:cxn>
              <a:cxn ang="0">
                <a:pos x="connsiteX3" y="connsiteY3"/>
              </a:cxn>
            </a:cxnLst>
            <a:rect l="l" t="t" r="r" b="b"/>
            <a:pathLst>
              <a:path w="2551430" h="3543300">
                <a:moveTo>
                  <a:pt x="2551430" y="0"/>
                </a:moveTo>
                <a:lnTo>
                  <a:pt x="0" y="1767840"/>
                </a:lnTo>
                <a:lnTo>
                  <a:pt x="2545080" y="3543300"/>
                </a:lnTo>
                <a:cubicBezTo>
                  <a:pt x="2546138" y="2362200"/>
                  <a:pt x="2550372" y="1181100"/>
                  <a:pt x="2551430" y="0"/>
                </a:cubicBezTo>
                <a:close/>
              </a:path>
            </a:pathLst>
          </a:custGeom>
          <a:gradFill>
            <a:gsLst>
              <a:gs pos="20000">
                <a:schemeClr val="accent2"/>
              </a:gs>
              <a:gs pos="92000">
                <a:schemeClr val="accent2">
                  <a:alpha val="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srgbClr val="FFFFFF"/>
              </a:solidFill>
            </a:endParaRPr>
          </a:p>
        </p:txBody>
      </p:sp>
      <p:sp>
        <p:nvSpPr>
          <p:cNvPr id="40" name="Text Placeholder 22">
            <a:extLst>
              <a:ext uri="{FF2B5EF4-FFF2-40B4-BE49-F238E27FC236}">
                <a16:creationId xmlns:a16="http://schemas.microsoft.com/office/drawing/2014/main" id="{3E758A73-98F9-4F5C-8430-E46B3E31DBAB}"/>
              </a:ext>
            </a:extLst>
          </p:cNvPr>
          <p:cNvSpPr>
            <a:spLocks noGrp="1"/>
          </p:cNvSpPr>
          <p:nvPr>
            <p:ph type="body" sz="quarter" idx="11" hasCustomPrompt="1"/>
          </p:nvPr>
        </p:nvSpPr>
        <p:spPr>
          <a:xfrm>
            <a:off x="460744" y="388585"/>
            <a:ext cx="10380366" cy="990260"/>
          </a:xfrm>
          <a:prstGeom prst="rect">
            <a:avLst/>
          </a:prstGeom>
        </p:spPr>
        <p:txBody>
          <a:bodyPr lIns="0" anchor="b"/>
          <a:lstStyle>
            <a:lvl1pPr marL="0" indent="0">
              <a:lnSpc>
                <a:spcPct val="100000"/>
              </a:lnSpc>
              <a:spcBef>
                <a:spcPts val="0"/>
              </a:spcBef>
              <a:buNone/>
              <a:defRPr sz="3200" b="0">
                <a:solidFill>
                  <a:schemeClr val="bg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r>
              <a:rPr lang="en-US"/>
              <a:t>, sed do </a:t>
            </a:r>
            <a:r>
              <a:rPr lang="en-US" err="1"/>
              <a:t>eiusmod</a:t>
            </a:r>
            <a:r>
              <a:rPr lang="en-US"/>
              <a:t> </a:t>
            </a:r>
            <a:r>
              <a:rPr lang="en-US" err="1"/>
              <a:t>tempor</a:t>
            </a:r>
            <a:endParaRPr lang="en-US"/>
          </a:p>
        </p:txBody>
      </p:sp>
      <p:sp>
        <p:nvSpPr>
          <p:cNvPr id="41" name="Text Placeholder 22">
            <a:extLst>
              <a:ext uri="{FF2B5EF4-FFF2-40B4-BE49-F238E27FC236}">
                <a16:creationId xmlns:a16="http://schemas.microsoft.com/office/drawing/2014/main" id="{D5EDEDDD-4823-40BC-86C3-8856E33BCDAB}"/>
              </a:ext>
            </a:extLst>
          </p:cNvPr>
          <p:cNvSpPr>
            <a:spLocks noGrp="1"/>
          </p:cNvSpPr>
          <p:nvPr>
            <p:ph type="body" sz="quarter" idx="12" hasCustomPrompt="1"/>
          </p:nvPr>
        </p:nvSpPr>
        <p:spPr>
          <a:xfrm>
            <a:off x="460744" y="1486906"/>
            <a:ext cx="11020055" cy="533400"/>
          </a:xfrm>
          <a:prstGeom prst="rect">
            <a:avLst/>
          </a:prstGeom>
        </p:spPr>
        <p:txBody>
          <a:bodyPr lIns="0" anchor="t"/>
          <a:lstStyle>
            <a:lvl1pPr marL="0" indent="0">
              <a:lnSpc>
                <a:spcPct val="100000"/>
              </a:lnSpc>
              <a:spcBef>
                <a:spcPts val="0"/>
              </a:spcBef>
              <a:buNone/>
              <a:defRPr sz="1800">
                <a:solidFill>
                  <a:schemeClr val="accent2"/>
                </a:solidFill>
                <a:latin typeface="Trebuchet MS" panose="020B0603020202020204" pitchFamily="34" charset="0"/>
                <a:ea typeface="Cambria" panose="02040503050406030204" pitchFamily="18" charset="0"/>
              </a:defRPr>
            </a:lvl1pPr>
          </a:lstStyle>
          <a:p>
            <a:pPr lvl="0"/>
            <a:r>
              <a:rPr lang="en-US"/>
              <a:t>Lorem ipsum dolor sit </a:t>
            </a:r>
            <a:r>
              <a:rPr lang="en-US" err="1"/>
              <a:t>amet</a:t>
            </a:r>
            <a:r>
              <a:rPr lang="en-US"/>
              <a:t>, </a:t>
            </a:r>
            <a:r>
              <a:rPr lang="en-US" err="1"/>
              <a:t>consectetur</a:t>
            </a:r>
            <a:r>
              <a:rPr lang="en-US"/>
              <a:t> </a:t>
            </a:r>
            <a:r>
              <a:rPr lang="en-US" err="1"/>
              <a:t>adipisicing</a:t>
            </a:r>
            <a:r>
              <a:rPr lang="en-US"/>
              <a:t> </a:t>
            </a:r>
            <a:r>
              <a:rPr lang="en-US" err="1"/>
              <a:t>elit</a:t>
            </a:r>
            <a:endParaRPr lang="en-US"/>
          </a:p>
        </p:txBody>
      </p:sp>
      <p:sp>
        <p:nvSpPr>
          <p:cNvPr id="42" name="Text Placeholder 2">
            <a:extLst>
              <a:ext uri="{FF2B5EF4-FFF2-40B4-BE49-F238E27FC236}">
                <a16:creationId xmlns:a16="http://schemas.microsoft.com/office/drawing/2014/main" id="{AA92336B-D60F-43A8-998B-74C58B3B4BAC}"/>
              </a:ext>
            </a:extLst>
          </p:cNvPr>
          <p:cNvSpPr>
            <a:spLocks noGrp="1"/>
          </p:cNvSpPr>
          <p:nvPr>
            <p:ph type="body" sz="quarter" idx="14"/>
          </p:nvPr>
        </p:nvSpPr>
        <p:spPr>
          <a:xfrm>
            <a:off x="482600" y="98303"/>
            <a:ext cx="11248656" cy="228600"/>
          </a:xfrm>
          <a:prstGeom prst="rect">
            <a:avLst/>
          </a:prstGeom>
        </p:spPr>
        <p:txBody>
          <a:bodyPr lIns="0"/>
          <a:lstStyle>
            <a:lvl1pPr marL="0" indent="0">
              <a:buNone/>
              <a:defRPr sz="1000">
                <a:solidFill>
                  <a:schemeClr val="bg2"/>
                </a:solidFill>
                <a:latin typeface="Trebuchet MS" panose="020B0603020202020204" pitchFamily="34" charset="0"/>
                <a:ea typeface="Cambria" panose="02040503050406030204" pitchFamily="18" charset="0"/>
              </a:defRPr>
            </a:lvl1pPr>
          </a:lstStyle>
          <a:p>
            <a:pPr lvl="0"/>
            <a:r>
              <a:rPr lang="en-US"/>
              <a:t>Click to edit Master text styles</a:t>
            </a:r>
          </a:p>
        </p:txBody>
      </p:sp>
      <p:sp>
        <p:nvSpPr>
          <p:cNvPr id="12" name="Title 4">
            <a:extLst>
              <a:ext uri="{FF2B5EF4-FFF2-40B4-BE49-F238E27FC236}">
                <a16:creationId xmlns:a16="http://schemas.microsoft.com/office/drawing/2014/main" id="{BC33E53B-5070-4DDE-ABC8-ED2DFF8D0C36}"/>
              </a:ext>
            </a:extLst>
          </p:cNvPr>
          <p:cNvSpPr txBox="1">
            <a:spLocks/>
          </p:cNvSpPr>
          <p:nvPr/>
        </p:nvSpPr>
        <p:spPr>
          <a:xfrm>
            <a:off x="728219" y="6507815"/>
            <a:ext cx="2319251" cy="190848"/>
          </a:xfrm>
          <a:prstGeom prst="rect">
            <a:avLst/>
          </a:prstGeom>
        </p:spPr>
        <p:txBody>
          <a:bodyPr lIns="0" tIns="0" rIns="0" bIns="0" anchor="ctr"/>
          <a:lstStyle>
            <a:lvl1pPr algn="l" defTabSz="914400" rtl="0" eaLnBrk="1" latinLnBrk="0" hangingPunct="1">
              <a:lnSpc>
                <a:spcPct val="90000"/>
              </a:lnSpc>
              <a:spcBef>
                <a:spcPct val="0"/>
              </a:spcBef>
              <a:buNone/>
              <a:defRPr sz="3000" kern="1200">
                <a:solidFill>
                  <a:srgbClr val="053061"/>
                </a:solidFill>
                <a:latin typeface="Georgia" charset="0"/>
                <a:ea typeface="Georgia" charset="0"/>
                <a:cs typeface="Georgia" charset="0"/>
              </a:defRPr>
            </a:lvl1pPr>
          </a:lstStyle>
          <a:p>
            <a:pPr>
              <a:defRPr/>
            </a:pPr>
            <a:r>
              <a:rPr lang="en-US" sz="800">
                <a:solidFill>
                  <a:srgbClr val="073262"/>
                </a:solidFill>
                <a:latin typeface="Trebuchet MS" panose="020B0603020202020204" pitchFamily="34" charset="0"/>
                <a:ea typeface="Cambria" panose="02040503050406030204" pitchFamily="18" charset="0"/>
                <a:cs typeface="Calibri" charset="0"/>
              </a:rPr>
              <a:t>© 2020 Copyright Genpact. All Rights Reserved.</a:t>
            </a:r>
          </a:p>
        </p:txBody>
      </p:sp>
      <p:sp>
        <p:nvSpPr>
          <p:cNvPr id="13" name="Slide Number Placeholder 5">
            <a:extLst>
              <a:ext uri="{FF2B5EF4-FFF2-40B4-BE49-F238E27FC236}">
                <a16:creationId xmlns:a16="http://schemas.microsoft.com/office/drawing/2014/main" id="{6C9EF3E3-6EB3-42C5-AD3D-A01BB44CB1AE}"/>
              </a:ext>
            </a:extLst>
          </p:cNvPr>
          <p:cNvSpPr txBox="1">
            <a:spLocks/>
          </p:cNvSpPr>
          <p:nvPr/>
        </p:nvSpPr>
        <p:spPr>
          <a:xfrm flipH="1">
            <a:off x="457196" y="6507815"/>
            <a:ext cx="542041" cy="190848"/>
          </a:xfrm>
          <a:prstGeom prst="rect">
            <a:avLst/>
          </a:prstGeom>
        </p:spPr>
        <p:txBody>
          <a:bodyPr lIns="0" tIns="0" rIns="0" bIns="0" anchor="ctr">
            <a:noAutofit/>
          </a:bodyPr>
          <a:lstStyle>
            <a:defPPr>
              <a:defRPr lang="en-US"/>
            </a:defPPr>
            <a:lvl1pPr marL="0" algn="l" defTabSz="914400" rtl="0" eaLnBrk="1" latinLnBrk="0" hangingPunct="1">
              <a:defRPr sz="800" kern="1200">
                <a:solidFill>
                  <a:srgbClr val="053061"/>
                </a:solidFill>
                <a:latin typeface="Georgia" charset="0"/>
                <a:ea typeface="Georgia" charset="0"/>
                <a:cs typeface="Georgi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285110E-A93C-E24B-BA01-8EFF0EF70079}" type="slidenum">
              <a:rPr lang="en-US" b="1" smtClean="0">
                <a:solidFill>
                  <a:srgbClr val="073262"/>
                </a:solidFill>
                <a:latin typeface="Trebuchet MS" panose="020B0603020202020204" pitchFamily="34" charset="0"/>
                <a:ea typeface="Cambria" panose="02040503050406030204" pitchFamily="18" charset="0"/>
              </a:rPr>
              <a:pPr>
                <a:defRPr/>
              </a:pPr>
              <a:t>‹#›</a:t>
            </a:fld>
            <a:endParaRPr lang="en-US" b="1">
              <a:solidFill>
                <a:srgbClr val="073262"/>
              </a:solidFill>
              <a:latin typeface="Trebuchet MS" panose="020B0603020202020204" pitchFamily="34" charset="0"/>
              <a:ea typeface="Cambria" panose="02040503050406030204" pitchFamily="18" charset="0"/>
            </a:endParaRPr>
          </a:p>
        </p:txBody>
      </p:sp>
      <p:pic>
        <p:nvPicPr>
          <p:cNvPr id="15" name="Graphic 14">
            <a:extLst>
              <a:ext uri="{FF2B5EF4-FFF2-40B4-BE49-F238E27FC236}">
                <a16:creationId xmlns:a16="http://schemas.microsoft.com/office/drawing/2014/main" id="{BDBF5684-DA72-44C7-878F-4C883809B95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817298" y="6508450"/>
            <a:ext cx="931790" cy="271466"/>
          </a:xfrm>
          <a:prstGeom prst="rect">
            <a:avLst/>
          </a:prstGeom>
        </p:spPr>
      </p:pic>
    </p:spTree>
    <p:extLst>
      <p:ext uri="{BB962C8B-B14F-4D97-AF65-F5344CB8AC3E}">
        <p14:creationId xmlns:p14="http://schemas.microsoft.com/office/powerpoint/2010/main" val="3839202118"/>
      </p:ext>
    </p:extLst>
  </p:cSld>
  <p:clrMapOvr>
    <a:masterClrMapping/>
  </p:clrMapOvr>
  <p:extLst>
    <p:ext uri="{DCECCB84-F9BA-43D5-87BE-67443E8EF086}">
      <p15:sldGuideLst xmlns:p15="http://schemas.microsoft.com/office/powerpoint/2012/main">
        <p15:guide id="1" pos="279">
          <p15:clr>
            <a:srgbClr val="FBAE40"/>
          </p15:clr>
        </p15:guide>
        <p15:guide id="2" pos="7401">
          <p15:clr>
            <a:srgbClr val="FBAE40"/>
          </p15:clr>
        </p15:guide>
        <p15:guide id="3" orient="horz" pos="232">
          <p15:clr>
            <a:srgbClr val="FBAE40"/>
          </p15:clr>
        </p15:guide>
        <p15:guide id="4" orient="horz" pos="408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cSld name="Thank You">
    <p:bg>
      <p:bgPr>
        <a:solidFill>
          <a:srgbClr val="FF0000"/>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6A8F83-426E-457D-AAE5-A62BEE939252}"/>
              </a:ext>
            </a:extLst>
          </p:cNvPr>
          <p:cNvSpPr txBox="1"/>
          <p:nvPr/>
        </p:nvSpPr>
        <p:spPr>
          <a:xfrm>
            <a:off x="3625756" y="3044279"/>
            <a:ext cx="4722127" cy="769441"/>
          </a:xfrm>
          <a:prstGeom prst="rect">
            <a:avLst/>
          </a:prstGeom>
          <a:noFill/>
        </p:spPr>
        <p:txBody>
          <a:bodyPr wrap="square" lIns="91440" tIns="45720" rIns="91440" bIns="45720" rtlCol="0">
            <a:spAutoFit/>
          </a:bodyPr>
          <a:lstStyle/>
          <a:p>
            <a:pPr algn="ctr" defTabSz="914377"/>
            <a:r>
              <a:rPr lang="en-US" sz="4400">
                <a:ln>
                  <a:solidFill>
                    <a:srgbClr val="FFFFFF"/>
                  </a:solidFill>
                </a:ln>
                <a:solidFill>
                  <a:srgbClr val="FFFFFF"/>
                </a:solidFill>
              </a:rPr>
              <a:t>Thank You</a:t>
            </a:r>
          </a:p>
        </p:txBody>
      </p:sp>
    </p:spTree>
    <p:extLst>
      <p:ext uri="{BB962C8B-B14F-4D97-AF65-F5344CB8AC3E}">
        <p14:creationId xmlns:p14="http://schemas.microsoft.com/office/powerpoint/2010/main" val="34410076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Trebuchet MS" panose="020B0603020202020204" pitchFamily="34"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atin typeface="Trebuchet MS" panose="020B0603020202020204" pitchFamily="34" charset="0"/>
              </a:defRPr>
            </a:lvl1pPr>
          </a:lstStyle>
          <a:p>
            <a:fld id="{920F3D0E-1687-44CA-AB80-E48ECF9A842B}" type="datetimeFigureOut">
              <a:rPr lang="en-IN" smtClean="0">
                <a:solidFill>
                  <a:srgbClr val="000000"/>
                </a:solidFill>
              </a:rPr>
              <a:pPr/>
              <a:t>13-10-2023</a:t>
            </a:fld>
            <a:endParaRPr lang="en-IN">
              <a:solidFill>
                <a:srgbClr val="000000"/>
              </a:solidFill>
            </a:endParaRPr>
          </a:p>
        </p:txBody>
      </p:sp>
      <p:sp>
        <p:nvSpPr>
          <p:cNvPr id="5" name="Footer Placeholder 4"/>
          <p:cNvSpPr>
            <a:spLocks noGrp="1"/>
          </p:cNvSpPr>
          <p:nvPr>
            <p:ph type="ftr" sz="quarter" idx="11"/>
          </p:nvPr>
        </p:nvSpPr>
        <p:spPr/>
        <p:txBody>
          <a:bodyPr/>
          <a:lstStyle>
            <a:lvl1pPr>
              <a:defRPr>
                <a:latin typeface="Trebuchet MS" panose="020B0603020202020204" pitchFamily="34" charset="0"/>
              </a:defRPr>
            </a:lvl1pPr>
          </a:lstStyle>
          <a:p>
            <a:endParaRPr lang="en-IN">
              <a:solidFill>
                <a:srgbClr val="000000"/>
              </a:solidFill>
            </a:endParaRPr>
          </a:p>
        </p:txBody>
      </p:sp>
      <p:sp>
        <p:nvSpPr>
          <p:cNvPr id="6" name="Slide Number Placeholder 5"/>
          <p:cNvSpPr>
            <a:spLocks noGrp="1"/>
          </p:cNvSpPr>
          <p:nvPr>
            <p:ph type="sldNum" sz="quarter" idx="12"/>
          </p:nvPr>
        </p:nvSpPr>
        <p:spPr/>
        <p:txBody>
          <a:bodyPr/>
          <a:lstStyle>
            <a:lvl1pPr>
              <a:defRPr>
                <a:latin typeface="Trebuchet MS" panose="020B0603020202020204" pitchFamily="34" charset="0"/>
              </a:defRPr>
            </a:lvl1pPr>
          </a:lstStyle>
          <a:p>
            <a:fld id="{ABF0D835-2829-4CDD-9924-8298301D35BC}" type="slidenum">
              <a:rPr lang="en-IN" smtClean="0">
                <a:solidFill>
                  <a:srgbClr val="000000"/>
                </a:solidFill>
              </a:rPr>
              <a:pPr/>
              <a:t>‹#›</a:t>
            </a:fld>
            <a:endParaRPr lang="en-IN">
              <a:solidFill>
                <a:srgbClr val="000000"/>
              </a:solidFill>
            </a:endParaRPr>
          </a:p>
        </p:txBody>
      </p:sp>
    </p:spTree>
    <p:extLst>
      <p:ext uri="{BB962C8B-B14F-4D97-AF65-F5344CB8AC3E}">
        <p14:creationId xmlns:p14="http://schemas.microsoft.com/office/powerpoint/2010/main" val="9028527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261679-2F62-44CA-AFAA-54EF24304402}"/>
              </a:ext>
            </a:extLst>
          </p:cNvPr>
          <p:cNvSpPr/>
          <p:nvPr/>
        </p:nvSpPr>
        <p:spPr>
          <a:xfrm>
            <a:off x="0" y="0"/>
            <a:ext cx="12192000" cy="6858000"/>
          </a:xfrm>
          <a:prstGeom prst="rect">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FFFFFF"/>
              </a:solidFill>
            </a:endParaRPr>
          </a:p>
        </p:txBody>
      </p:sp>
      <p:pic>
        <p:nvPicPr>
          <p:cNvPr id="5" name="Picture 4">
            <a:extLst>
              <a:ext uri="{FF2B5EF4-FFF2-40B4-BE49-F238E27FC236}">
                <a16:creationId xmlns:a16="http://schemas.microsoft.com/office/drawing/2014/main" id="{666B1D30-6C6F-4221-9339-E10F2B23EF1B}"/>
              </a:ext>
            </a:extLst>
          </p:cNvPr>
          <p:cNvPicPr>
            <a:picLocks noChangeAspect="1"/>
          </p:cNvPicPr>
          <p:nvPr/>
        </p:nvPicPr>
        <p:blipFill rotWithShape="1">
          <a:blip r:embed="rId2"/>
          <a:srcRect b="17776"/>
          <a:stretch/>
        </p:blipFill>
        <p:spPr>
          <a:xfrm>
            <a:off x="711589" y="4278574"/>
            <a:ext cx="5540942" cy="1867143"/>
          </a:xfrm>
          <a:prstGeom prst="rect">
            <a:avLst/>
          </a:prstGeom>
        </p:spPr>
      </p:pic>
      <p:sp>
        <p:nvSpPr>
          <p:cNvPr id="6" name="Text Placeholder 8">
            <a:extLst>
              <a:ext uri="{FF2B5EF4-FFF2-40B4-BE49-F238E27FC236}">
                <a16:creationId xmlns:a16="http://schemas.microsoft.com/office/drawing/2014/main" id="{1B039043-F5B4-4984-9408-69F081F76B46}"/>
              </a:ext>
            </a:extLst>
          </p:cNvPr>
          <p:cNvSpPr>
            <a:spLocks noGrp="1"/>
          </p:cNvSpPr>
          <p:nvPr>
            <p:ph type="body" sz="quarter" idx="10" hasCustomPrompt="1"/>
          </p:nvPr>
        </p:nvSpPr>
        <p:spPr>
          <a:xfrm>
            <a:off x="711589" y="779556"/>
            <a:ext cx="9797187" cy="2347691"/>
          </a:xfrm>
          <a:prstGeom prst="rect">
            <a:avLst/>
          </a:prstGeom>
        </p:spPr>
        <p:txBody>
          <a:bodyPr anchor="ctr"/>
          <a:lstStyle>
            <a:lvl1pPr marL="0" indent="0" algn="l" defTabSz="914400" rtl="0" eaLnBrk="1" latinLnBrk="0" hangingPunct="1">
              <a:buNone/>
              <a:defRPr lang="en-IN" sz="6600" kern="1200" spc="300" dirty="0">
                <a:solidFill>
                  <a:schemeClr val="bg1"/>
                </a:solidFill>
                <a:latin typeface="+mj-lt"/>
                <a:ea typeface="+mn-ea"/>
                <a:cs typeface="+mn-cs"/>
              </a:defRPr>
            </a:lvl1pPr>
          </a:lstStyle>
          <a:p>
            <a:pPr lvl="0"/>
            <a:r>
              <a:rPr lang="en-US"/>
              <a:t>Insert Title</a:t>
            </a:r>
            <a:endParaRPr lang="en-IN"/>
          </a:p>
        </p:txBody>
      </p:sp>
      <p:sp>
        <p:nvSpPr>
          <p:cNvPr id="7" name="Text Placeholder 8">
            <a:extLst>
              <a:ext uri="{FF2B5EF4-FFF2-40B4-BE49-F238E27FC236}">
                <a16:creationId xmlns:a16="http://schemas.microsoft.com/office/drawing/2014/main" id="{A234E466-F55F-41EC-BF27-59C1F06BC318}"/>
              </a:ext>
            </a:extLst>
          </p:cNvPr>
          <p:cNvSpPr>
            <a:spLocks noGrp="1"/>
          </p:cNvSpPr>
          <p:nvPr>
            <p:ph type="body" sz="quarter" idx="11" hasCustomPrompt="1"/>
          </p:nvPr>
        </p:nvSpPr>
        <p:spPr>
          <a:xfrm>
            <a:off x="711589" y="3566291"/>
            <a:ext cx="3996641" cy="466875"/>
          </a:xfrm>
          <a:prstGeom prst="rect">
            <a:avLst/>
          </a:prstGeom>
        </p:spPr>
        <p:txBody>
          <a:bodyPr anchor="ctr"/>
          <a:lstStyle>
            <a:lvl1pPr marL="0" indent="0" algn="l">
              <a:buNone/>
              <a:defRPr sz="2800" b="1" i="0">
                <a:solidFill>
                  <a:schemeClr val="bg1"/>
                </a:solidFill>
              </a:defRPr>
            </a:lvl1pPr>
          </a:lstStyle>
          <a:p>
            <a:pPr lvl="0"/>
            <a:r>
              <a:rPr lang="en-US"/>
              <a:t>Insert Date</a:t>
            </a:r>
            <a:endParaRPr lang="en-IN"/>
          </a:p>
        </p:txBody>
      </p:sp>
    </p:spTree>
    <p:extLst>
      <p:ext uri="{BB962C8B-B14F-4D97-AF65-F5344CB8AC3E}">
        <p14:creationId xmlns:p14="http://schemas.microsoft.com/office/powerpoint/2010/main" val="426301781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Exec Summary">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9814D8F-A051-41DE-AC23-2E60E32F9F84}"/>
              </a:ext>
            </a:extLst>
          </p:cNvPr>
          <p:cNvSpPr>
            <a:spLocks noGrp="1"/>
          </p:cNvSpPr>
          <p:nvPr>
            <p:ph type="body" sz="quarter" idx="10" hasCustomPrompt="1"/>
          </p:nvPr>
        </p:nvSpPr>
        <p:spPr>
          <a:xfrm>
            <a:off x="436729" y="473120"/>
            <a:ext cx="11654058" cy="6300000"/>
          </a:xfrm>
          <a:prstGeom prst="rect">
            <a:avLst/>
          </a:prstGeom>
          <a:ln w="28575">
            <a:solidFill>
              <a:srgbClr val="FA4616"/>
            </a:solidFill>
          </a:ln>
        </p:spPr>
        <p:txBody>
          <a:bodyPr anchor="ctr"/>
          <a:lstStyle>
            <a:lvl1pPr marL="355600" indent="-355600">
              <a:buFont typeface="Wingdings" panose="05000000000000000000" pitchFamily="2" charset="2"/>
              <a:buChar char="q"/>
              <a:defRPr sz="1600" b="1">
                <a:solidFill>
                  <a:schemeClr val="accent1"/>
                </a:solidFill>
              </a:defRPr>
            </a:lvl1pPr>
            <a:lvl2pPr marL="531813" indent="-309563">
              <a:buFont typeface="Wingdings" panose="05000000000000000000" pitchFamily="2" charset="2"/>
              <a:buChar char="q"/>
              <a:defRPr sz="1400"/>
            </a:lvl2pPr>
            <a:lvl3pPr marL="1143000" indent="-228600">
              <a:buFont typeface="Wingdings" panose="05000000000000000000" pitchFamily="2" charset="2"/>
              <a:buChar char="q"/>
              <a:defRPr sz="1200"/>
            </a:lvl3pPr>
            <a:lvl4pPr marL="1600200" indent="-228600">
              <a:buFont typeface="Wingdings" panose="05000000000000000000" pitchFamily="2" charset="2"/>
              <a:buChar char="q"/>
              <a:defRPr sz="1100"/>
            </a:lvl4pPr>
            <a:lvl5pPr marL="2057400" indent="-228600">
              <a:buFont typeface="Wingdings" panose="05000000000000000000" pitchFamily="2" charset="2"/>
              <a:buChar char="q"/>
              <a:defRPr sz="1100"/>
            </a:lvl5pPr>
          </a:lstStyle>
          <a:p>
            <a:pPr lvl="0"/>
            <a:r>
              <a:rPr lang="en-US"/>
              <a:t>Section title</a:t>
            </a:r>
          </a:p>
          <a:p>
            <a:pPr lvl="1"/>
            <a:r>
              <a:rPr lang="en-US"/>
              <a:t>Message</a:t>
            </a:r>
          </a:p>
        </p:txBody>
      </p:sp>
      <p:sp>
        <p:nvSpPr>
          <p:cNvPr id="6" name="TextBox 5">
            <a:extLst>
              <a:ext uri="{FF2B5EF4-FFF2-40B4-BE49-F238E27FC236}">
                <a16:creationId xmlns:a16="http://schemas.microsoft.com/office/drawing/2014/main" id="{6DFC35D5-B9DD-440E-BB46-197E3CACAF53}"/>
              </a:ext>
            </a:extLst>
          </p:cNvPr>
          <p:cNvSpPr txBox="1"/>
          <p:nvPr/>
        </p:nvSpPr>
        <p:spPr>
          <a:xfrm>
            <a:off x="0" y="0"/>
            <a:ext cx="12192000" cy="400110"/>
          </a:xfrm>
          <a:prstGeom prst="rect">
            <a:avLst/>
          </a:prstGeom>
          <a:noFill/>
        </p:spPr>
        <p:txBody>
          <a:bodyPr wrap="square" rtlCol="0">
            <a:spAutoFit/>
          </a:bodyPr>
          <a:lstStyle/>
          <a:p>
            <a:pPr algn="ctr"/>
            <a:r>
              <a:rPr lang="en-US" sz="2000" b="1">
                <a:solidFill>
                  <a:srgbClr val="FFFFFF"/>
                </a:solidFill>
              </a:rPr>
              <a:t>EXECUTIVE SUMMARY</a:t>
            </a:r>
            <a:endParaRPr lang="en-IN" sz="2000" b="1">
              <a:solidFill>
                <a:srgbClr val="FFFFFF"/>
              </a:solidFill>
            </a:endParaRPr>
          </a:p>
        </p:txBody>
      </p:sp>
    </p:spTree>
    <p:extLst>
      <p:ext uri="{BB962C8B-B14F-4D97-AF65-F5344CB8AC3E}">
        <p14:creationId xmlns:p14="http://schemas.microsoft.com/office/powerpoint/2010/main" val="6852516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hank_yo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5A3F8E-E002-4F03-BA15-746CC9C097D2}"/>
              </a:ext>
            </a:extLst>
          </p:cNvPr>
          <p:cNvSpPr/>
          <p:nvPr/>
        </p:nvSpPr>
        <p:spPr>
          <a:xfrm>
            <a:off x="0" y="0"/>
            <a:ext cx="12192000" cy="6858000"/>
          </a:xfrm>
          <a:prstGeom prst="rect">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FFFFFF"/>
              </a:solidFill>
            </a:endParaRPr>
          </a:p>
        </p:txBody>
      </p:sp>
      <p:sp>
        <p:nvSpPr>
          <p:cNvPr id="3" name="TextBox 2">
            <a:extLst>
              <a:ext uri="{FF2B5EF4-FFF2-40B4-BE49-F238E27FC236}">
                <a16:creationId xmlns:a16="http://schemas.microsoft.com/office/drawing/2014/main" id="{7AF81D62-1B7F-4B94-9684-EE159789C027}"/>
              </a:ext>
            </a:extLst>
          </p:cNvPr>
          <p:cNvSpPr txBox="1"/>
          <p:nvPr/>
        </p:nvSpPr>
        <p:spPr>
          <a:xfrm>
            <a:off x="1800922" y="2497976"/>
            <a:ext cx="8590156" cy="1862048"/>
          </a:xfrm>
          <a:prstGeom prst="rect">
            <a:avLst/>
          </a:prstGeom>
          <a:noFill/>
        </p:spPr>
        <p:txBody>
          <a:bodyPr wrap="square" rtlCol="0">
            <a:spAutoFit/>
          </a:bodyPr>
          <a:lstStyle/>
          <a:p>
            <a:pPr algn="ctr"/>
            <a:r>
              <a:rPr lang="en-IN" sz="11500" spc="300">
                <a:solidFill>
                  <a:srgbClr val="FFFFFF"/>
                </a:solidFill>
                <a:latin typeface="Goudy Old Style" panose="02020502050305020303" pitchFamily="18" charset="0"/>
              </a:rPr>
              <a:t>thank you</a:t>
            </a:r>
          </a:p>
        </p:txBody>
      </p:sp>
    </p:spTree>
    <p:extLst>
      <p:ext uri="{BB962C8B-B14F-4D97-AF65-F5344CB8AC3E}">
        <p14:creationId xmlns:p14="http://schemas.microsoft.com/office/powerpoint/2010/main" val="14980291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annexure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5A3F8E-E002-4F03-BA15-746CC9C097D2}"/>
              </a:ext>
            </a:extLst>
          </p:cNvPr>
          <p:cNvSpPr/>
          <p:nvPr/>
        </p:nvSpPr>
        <p:spPr>
          <a:xfrm>
            <a:off x="0" y="0"/>
            <a:ext cx="12192000" cy="6858000"/>
          </a:xfrm>
          <a:prstGeom prst="rect">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rgbClr val="FFFFFF"/>
              </a:solidFill>
            </a:endParaRPr>
          </a:p>
        </p:txBody>
      </p:sp>
      <p:sp>
        <p:nvSpPr>
          <p:cNvPr id="3" name="TextBox 2">
            <a:extLst>
              <a:ext uri="{FF2B5EF4-FFF2-40B4-BE49-F238E27FC236}">
                <a16:creationId xmlns:a16="http://schemas.microsoft.com/office/drawing/2014/main" id="{7AF81D62-1B7F-4B94-9684-EE159789C027}"/>
              </a:ext>
            </a:extLst>
          </p:cNvPr>
          <p:cNvSpPr txBox="1"/>
          <p:nvPr/>
        </p:nvSpPr>
        <p:spPr>
          <a:xfrm>
            <a:off x="3987553" y="4910163"/>
            <a:ext cx="8144682" cy="1862048"/>
          </a:xfrm>
          <a:prstGeom prst="rect">
            <a:avLst/>
          </a:prstGeom>
          <a:noFill/>
        </p:spPr>
        <p:txBody>
          <a:bodyPr wrap="square" rtlCol="0">
            <a:spAutoFit/>
          </a:bodyPr>
          <a:lstStyle/>
          <a:p>
            <a:pPr algn="ctr"/>
            <a:r>
              <a:rPr lang="en-IN" sz="11500" spc="300">
                <a:solidFill>
                  <a:srgbClr val="FFFFFF"/>
                </a:solidFill>
                <a:latin typeface="Goudy Old Style" panose="02020502050305020303" pitchFamily="18" charset="0"/>
              </a:rPr>
              <a:t>annexures</a:t>
            </a:r>
          </a:p>
        </p:txBody>
      </p:sp>
    </p:spTree>
    <p:extLst>
      <p:ext uri="{BB962C8B-B14F-4D97-AF65-F5344CB8AC3E}">
        <p14:creationId xmlns:p14="http://schemas.microsoft.com/office/powerpoint/2010/main" val="10537711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Blank with Meta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F6AFB-1358-42D3-A24B-DB846F67BDCA}"/>
              </a:ext>
            </a:extLst>
          </p:cNvPr>
          <p:cNvSpPr>
            <a:spLocks noGrp="1"/>
          </p:cNvSpPr>
          <p:nvPr>
            <p:ph type="title" hasCustomPrompt="1"/>
          </p:nvPr>
        </p:nvSpPr>
        <p:spPr/>
        <p:txBody>
          <a:bodyPr/>
          <a:lstStyle>
            <a:lvl1pPr>
              <a:defRPr/>
            </a:lvl1pPr>
          </a:lstStyle>
          <a:p>
            <a:r>
              <a:rPr lang="en-US"/>
              <a:t>Click to edit meta message</a:t>
            </a:r>
            <a:endParaRPr lang="en-IN"/>
          </a:p>
        </p:txBody>
      </p:sp>
    </p:spTree>
    <p:extLst>
      <p:ext uri="{BB962C8B-B14F-4D97-AF65-F5344CB8AC3E}">
        <p14:creationId xmlns:p14="http://schemas.microsoft.com/office/powerpoint/2010/main" val="735617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BDC7-1446-F6EE-F893-EF4318F3044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4100A4D-720A-1593-3B61-255F5EDAA280}"/>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4" name="Footer Placeholder 3">
            <a:extLst>
              <a:ext uri="{FF2B5EF4-FFF2-40B4-BE49-F238E27FC236}">
                <a16:creationId xmlns:a16="http://schemas.microsoft.com/office/drawing/2014/main" id="{A2D3FE8C-D5CF-D028-4AA6-750BBE5EB87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EBEE4624-F987-6D2B-4BDE-7290BA40D72D}"/>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25562213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3x4">
    <p:spTree>
      <p:nvGrpSpPr>
        <p:cNvPr id="1" name=""/>
        <p:cNvGrpSpPr/>
        <p:nvPr/>
      </p:nvGrpSpPr>
      <p:grpSpPr>
        <a:xfrm>
          <a:off x="0" y="0"/>
          <a:ext cx="0" cy="0"/>
          <a:chOff x="0" y="0"/>
          <a:chExt cx="0" cy="0"/>
        </a:xfrm>
      </p:grpSpPr>
      <p:sp>
        <p:nvSpPr>
          <p:cNvPr id="13" name="Text Placeholder 10">
            <a:extLst>
              <a:ext uri="{FF2B5EF4-FFF2-40B4-BE49-F238E27FC236}">
                <a16:creationId xmlns:a16="http://schemas.microsoft.com/office/drawing/2014/main" id="{D5227010-BD51-44BE-827F-481C92637289}"/>
              </a:ext>
            </a:extLst>
          </p:cNvPr>
          <p:cNvSpPr>
            <a:spLocks noGrp="1"/>
          </p:cNvSpPr>
          <p:nvPr>
            <p:ph type="body" sz="quarter" idx="12" hasCustomPrompt="1"/>
          </p:nvPr>
        </p:nvSpPr>
        <p:spPr>
          <a:xfrm>
            <a:off x="3256800" y="4231328"/>
            <a:ext cx="270000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14" name="Text Placeholder 10">
            <a:extLst>
              <a:ext uri="{FF2B5EF4-FFF2-40B4-BE49-F238E27FC236}">
                <a16:creationId xmlns:a16="http://schemas.microsoft.com/office/drawing/2014/main" id="{0A604A42-E573-421D-B06D-531A6FE0162F}"/>
              </a:ext>
            </a:extLst>
          </p:cNvPr>
          <p:cNvSpPr>
            <a:spLocks noGrp="1"/>
          </p:cNvSpPr>
          <p:nvPr>
            <p:ph type="body" sz="quarter" idx="13" hasCustomPrompt="1"/>
          </p:nvPr>
        </p:nvSpPr>
        <p:spPr>
          <a:xfrm>
            <a:off x="3256800" y="3336957"/>
            <a:ext cx="2700000"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2</a:t>
            </a:r>
          </a:p>
        </p:txBody>
      </p:sp>
      <p:sp>
        <p:nvSpPr>
          <p:cNvPr id="15" name="Text Placeholder 10">
            <a:extLst>
              <a:ext uri="{FF2B5EF4-FFF2-40B4-BE49-F238E27FC236}">
                <a16:creationId xmlns:a16="http://schemas.microsoft.com/office/drawing/2014/main" id="{CA956C9D-768F-49D1-9F23-931AEDD20EDD}"/>
              </a:ext>
            </a:extLst>
          </p:cNvPr>
          <p:cNvSpPr>
            <a:spLocks noGrp="1"/>
          </p:cNvSpPr>
          <p:nvPr>
            <p:ph type="body" sz="quarter" idx="14" hasCustomPrompt="1"/>
          </p:nvPr>
        </p:nvSpPr>
        <p:spPr>
          <a:xfrm>
            <a:off x="6235200" y="4239606"/>
            <a:ext cx="270000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16" name="Text Placeholder 10">
            <a:extLst>
              <a:ext uri="{FF2B5EF4-FFF2-40B4-BE49-F238E27FC236}">
                <a16:creationId xmlns:a16="http://schemas.microsoft.com/office/drawing/2014/main" id="{9381106C-0B32-4DCC-9B03-E96B270E0A46}"/>
              </a:ext>
            </a:extLst>
          </p:cNvPr>
          <p:cNvSpPr>
            <a:spLocks noGrp="1"/>
          </p:cNvSpPr>
          <p:nvPr>
            <p:ph type="body" sz="quarter" idx="15" hasCustomPrompt="1"/>
          </p:nvPr>
        </p:nvSpPr>
        <p:spPr>
          <a:xfrm>
            <a:off x="6235200" y="3345235"/>
            <a:ext cx="2700000"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3</a:t>
            </a:r>
          </a:p>
        </p:txBody>
      </p:sp>
      <p:sp>
        <p:nvSpPr>
          <p:cNvPr id="12" name="Text Placeholder 10">
            <a:extLst>
              <a:ext uri="{FF2B5EF4-FFF2-40B4-BE49-F238E27FC236}">
                <a16:creationId xmlns:a16="http://schemas.microsoft.com/office/drawing/2014/main" id="{C62EABD4-986C-4419-8031-63727AD6BDAF}"/>
              </a:ext>
            </a:extLst>
          </p:cNvPr>
          <p:cNvSpPr>
            <a:spLocks noGrp="1"/>
          </p:cNvSpPr>
          <p:nvPr>
            <p:ph type="body" sz="quarter" idx="11" hasCustomPrompt="1"/>
          </p:nvPr>
        </p:nvSpPr>
        <p:spPr>
          <a:xfrm>
            <a:off x="278400" y="4231328"/>
            <a:ext cx="270000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11" name="Text Placeholder 10">
            <a:extLst>
              <a:ext uri="{FF2B5EF4-FFF2-40B4-BE49-F238E27FC236}">
                <a16:creationId xmlns:a16="http://schemas.microsoft.com/office/drawing/2014/main" id="{66F1988E-C4F2-4FAD-8AF2-3F68829903C9}"/>
              </a:ext>
            </a:extLst>
          </p:cNvPr>
          <p:cNvSpPr>
            <a:spLocks noGrp="1"/>
          </p:cNvSpPr>
          <p:nvPr>
            <p:ph type="body" sz="quarter" idx="10" hasCustomPrompt="1"/>
          </p:nvPr>
        </p:nvSpPr>
        <p:spPr>
          <a:xfrm>
            <a:off x="278400" y="3336957"/>
            <a:ext cx="2700000"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1</a:t>
            </a:r>
          </a:p>
        </p:txBody>
      </p:sp>
      <p:sp>
        <p:nvSpPr>
          <p:cNvPr id="2" name="Title 1">
            <a:extLst>
              <a:ext uri="{FF2B5EF4-FFF2-40B4-BE49-F238E27FC236}">
                <a16:creationId xmlns:a16="http://schemas.microsoft.com/office/drawing/2014/main" id="{C3B2BB87-B288-4E6C-B774-5ACC63EAA29D}"/>
              </a:ext>
            </a:extLst>
          </p:cNvPr>
          <p:cNvSpPr>
            <a:spLocks noGrp="1"/>
          </p:cNvSpPr>
          <p:nvPr>
            <p:ph type="title" hasCustomPrompt="1"/>
          </p:nvPr>
        </p:nvSpPr>
        <p:spPr>
          <a:xfrm>
            <a:off x="425984" y="444805"/>
            <a:ext cx="10987347" cy="576000"/>
          </a:xfrm>
          <a:prstGeom prst="rect">
            <a:avLst/>
          </a:prstGeom>
        </p:spPr>
        <p:txBody>
          <a:bodyPr/>
          <a:lstStyle>
            <a:lvl1pPr>
              <a:defRPr sz="1800">
                <a:solidFill>
                  <a:schemeClr val="tx1">
                    <a:lumMod val="65000"/>
                  </a:schemeClr>
                </a:solidFill>
              </a:defRPr>
            </a:lvl1pPr>
          </a:lstStyle>
          <a:p>
            <a:r>
              <a:rPr lang="en-US"/>
              <a:t>Click to edit meta message of slide</a:t>
            </a:r>
            <a:br>
              <a:rPr lang="en-US"/>
            </a:br>
            <a:endParaRPr lang="en-IN"/>
          </a:p>
        </p:txBody>
      </p:sp>
      <p:sp>
        <p:nvSpPr>
          <p:cNvPr id="18" name="Picture Placeholder 17">
            <a:extLst>
              <a:ext uri="{FF2B5EF4-FFF2-40B4-BE49-F238E27FC236}">
                <a16:creationId xmlns:a16="http://schemas.microsoft.com/office/drawing/2014/main" id="{3E95BB2C-F530-4B2F-9619-C23795A46F2A}"/>
              </a:ext>
            </a:extLst>
          </p:cNvPr>
          <p:cNvSpPr>
            <a:spLocks noGrp="1"/>
          </p:cNvSpPr>
          <p:nvPr>
            <p:ph type="pic" sz="quarter" idx="16" hasCustomPrompt="1"/>
          </p:nvPr>
        </p:nvSpPr>
        <p:spPr>
          <a:xfrm>
            <a:off x="1088400" y="1736814"/>
            <a:ext cx="1080000" cy="1080000"/>
          </a:xfrm>
          <a:prstGeom prst="rect">
            <a:avLst/>
          </a:prstGeom>
        </p:spPr>
        <p:txBody>
          <a:bodyPr anchor="ctr"/>
          <a:lstStyle>
            <a:lvl1pPr marL="0" indent="0" algn="ctr">
              <a:buNone/>
              <a:defRPr sz="1100"/>
            </a:lvl1pPr>
          </a:lstStyle>
          <a:p>
            <a:r>
              <a:rPr lang="en-IN"/>
              <a:t>Add icon</a:t>
            </a:r>
          </a:p>
        </p:txBody>
      </p:sp>
      <p:sp>
        <p:nvSpPr>
          <p:cNvPr id="19" name="Picture Placeholder 17">
            <a:extLst>
              <a:ext uri="{FF2B5EF4-FFF2-40B4-BE49-F238E27FC236}">
                <a16:creationId xmlns:a16="http://schemas.microsoft.com/office/drawing/2014/main" id="{DE6ADCA1-D29B-44EF-8818-93B0A94BEADE}"/>
              </a:ext>
            </a:extLst>
          </p:cNvPr>
          <p:cNvSpPr>
            <a:spLocks noGrp="1"/>
          </p:cNvSpPr>
          <p:nvPr>
            <p:ph type="pic" sz="quarter" idx="17" hasCustomPrompt="1"/>
          </p:nvPr>
        </p:nvSpPr>
        <p:spPr>
          <a:xfrm>
            <a:off x="4066800" y="1736814"/>
            <a:ext cx="1080000" cy="1080000"/>
          </a:xfrm>
          <a:prstGeom prst="rect">
            <a:avLst/>
          </a:prstGeom>
        </p:spPr>
        <p:txBody>
          <a:bodyPr anchor="ctr"/>
          <a:lstStyle>
            <a:lvl1pPr marL="0" indent="0" algn="ctr">
              <a:buNone/>
              <a:defRPr sz="1100"/>
            </a:lvl1pPr>
          </a:lstStyle>
          <a:p>
            <a:r>
              <a:rPr lang="en-IN"/>
              <a:t>Add icon</a:t>
            </a:r>
          </a:p>
        </p:txBody>
      </p:sp>
      <p:sp>
        <p:nvSpPr>
          <p:cNvPr id="20" name="Picture Placeholder 17">
            <a:extLst>
              <a:ext uri="{FF2B5EF4-FFF2-40B4-BE49-F238E27FC236}">
                <a16:creationId xmlns:a16="http://schemas.microsoft.com/office/drawing/2014/main" id="{0D0E18CD-886B-4AF0-864D-94C91A3FF801}"/>
              </a:ext>
            </a:extLst>
          </p:cNvPr>
          <p:cNvSpPr>
            <a:spLocks noGrp="1"/>
          </p:cNvSpPr>
          <p:nvPr>
            <p:ph type="pic" sz="quarter" idx="18" hasCustomPrompt="1"/>
          </p:nvPr>
        </p:nvSpPr>
        <p:spPr>
          <a:xfrm>
            <a:off x="7045200" y="1745092"/>
            <a:ext cx="1080000" cy="1080000"/>
          </a:xfrm>
          <a:prstGeom prst="rect">
            <a:avLst/>
          </a:prstGeom>
        </p:spPr>
        <p:txBody>
          <a:bodyPr anchor="ctr"/>
          <a:lstStyle>
            <a:lvl1pPr marL="0" indent="0" algn="ctr">
              <a:buNone/>
              <a:defRPr sz="1100"/>
            </a:lvl1pPr>
          </a:lstStyle>
          <a:p>
            <a:r>
              <a:rPr lang="en-IN"/>
              <a:t>Add icon</a:t>
            </a:r>
          </a:p>
        </p:txBody>
      </p:sp>
      <p:sp>
        <p:nvSpPr>
          <p:cNvPr id="22" name="Text Placeholder 21">
            <a:extLst>
              <a:ext uri="{FF2B5EF4-FFF2-40B4-BE49-F238E27FC236}">
                <a16:creationId xmlns:a16="http://schemas.microsoft.com/office/drawing/2014/main" id="{7BC4DE75-9098-4925-85E0-B1E450917915}"/>
              </a:ext>
            </a:extLst>
          </p:cNvPr>
          <p:cNvSpPr>
            <a:spLocks noGrp="1"/>
          </p:cNvSpPr>
          <p:nvPr>
            <p:ph type="body" sz="quarter" idx="19" hasCustomPrompt="1"/>
          </p:nvPr>
        </p:nvSpPr>
        <p:spPr>
          <a:xfrm>
            <a:off x="913052" y="-18289"/>
            <a:ext cx="5778500" cy="463094"/>
          </a:xfrm>
          <a:prstGeom prst="rect">
            <a:avLst/>
          </a:prstGeom>
          <a:ln>
            <a:noFill/>
          </a:ln>
        </p:spPr>
        <p:txBody>
          <a:bodyPr anchor="ctr"/>
          <a:lstStyle>
            <a:lvl1pPr marL="0" indent="0" algn="l">
              <a:buNone/>
              <a:defRPr sz="1800" b="0" cap="none" spc="0">
                <a:ln w="0"/>
                <a:solidFill>
                  <a:schemeClr val="bg1"/>
                </a:solidFill>
                <a:effectLst/>
                <a:latin typeface="+mj-lt"/>
              </a:defRPr>
            </a:lvl1pPr>
          </a:lstStyle>
          <a:p>
            <a:pPr lvl="0"/>
            <a:r>
              <a:rPr lang="en-IN"/>
              <a:t>ADD SLIDE TITLE</a:t>
            </a:r>
          </a:p>
        </p:txBody>
      </p:sp>
      <p:sp>
        <p:nvSpPr>
          <p:cNvPr id="17" name="Text Placeholder 10">
            <a:extLst>
              <a:ext uri="{FF2B5EF4-FFF2-40B4-BE49-F238E27FC236}">
                <a16:creationId xmlns:a16="http://schemas.microsoft.com/office/drawing/2014/main" id="{750539D1-336E-4491-AA63-99D3AFD0B24B}"/>
              </a:ext>
            </a:extLst>
          </p:cNvPr>
          <p:cNvSpPr>
            <a:spLocks noGrp="1"/>
          </p:cNvSpPr>
          <p:nvPr>
            <p:ph type="body" sz="quarter" idx="20" hasCustomPrompt="1"/>
          </p:nvPr>
        </p:nvSpPr>
        <p:spPr>
          <a:xfrm>
            <a:off x="9213600" y="4231328"/>
            <a:ext cx="270000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21" name="Text Placeholder 10">
            <a:extLst>
              <a:ext uri="{FF2B5EF4-FFF2-40B4-BE49-F238E27FC236}">
                <a16:creationId xmlns:a16="http://schemas.microsoft.com/office/drawing/2014/main" id="{607DCF7C-D2D1-4B3A-9AA5-65371486B236}"/>
              </a:ext>
            </a:extLst>
          </p:cNvPr>
          <p:cNvSpPr>
            <a:spLocks noGrp="1"/>
          </p:cNvSpPr>
          <p:nvPr>
            <p:ph type="body" sz="quarter" idx="21" hasCustomPrompt="1"/>
          </p:nvPr>
        </p:nvSpPr>
        <p:spPr>
          <a:xfrm>
            <a:off x="9213600" y="3336957"/>
            <a:ext cx="2700000"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4</a:t>
            </a:r>
          </a:p>
        </p:txBody>
      </p:sp>
      <p:sp>
        <p:nvSpPr>
          <p:cNvPr id="23" name="Picture Placeholder 17">
            <a:extLst>
              <a:ext uri="{FF2B5EF4-FFF2-40B4-BE49-F238E27FC236}">
                <a16:creationId xmlns:a16="http://schemas.microsoft.com/office/drawing/2014/main" id="{7E061F6B-EF69-4F79-95A7-91FC02D969B4}"/>
              </a:ext>
            </a:extLst>
          </p:cNvPr>
          <p:cNvSpPr>
            <a:spLocks noGrp="1"/>
          </p:cNvSpPr>
          <p:nvPr>
            <p:ph type="pic" sz="quarter" idx="22" hasCustomPrompt="1"/>
          </p:nvPr>
        </p:nvSpPr>
        <p:spPr>
          <a:xfrm>
            <a:off x="10023600" y="1736814"/>
            <a:ext cx="1080000" cy="1080000"/>
          </a:xfrm>
          <a:prstGeom prst="rect">
            <a:avLst/>
          </a:prstGeom>
        </p:spPr>
        <p:txBody>
          <a:bodyPr anchor="ctr"/>
          <a:lstStyle>
            <a:lvl1pPr marL="0" indent="0" algn="ctr">
              <a:buNone/>
              <a:defRPr sz="1100"/>
            </a:lvl1pPr>
          </a:lstStyle>
          <a:p>
            <a:r>
              <a:rPr lang="en-IN"/>
              <a:t>Add icon</a:t>
            </a:r>
          </a:p>
        </p:txBody>
      </p:sp>
    </p:spTree>
    <p:extLst>
      <p:ext uri="{BB962C8B-B14F-4D97-AF65-F5344CB8AC3E}">
        <p14:creationId xmlns:p14="http://schemas.microsoft.com/office/powerpoint/2010/main" val="4652535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95EC26-E7D0-4152-8023-A77E7030E81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4553" y="2068907"/>
            <a:ext cx="6469379" cy="2717138"/>
          </a:xfrm>
          <a:prstGeom prst="rect">
            <a:avLst/>
          </a:prstGeom>
        </p:spPr>
      </p:pic>
      <p:sp>
        <p:nvSpPr>
          <p:cNvPr id="4" name="TextBox 3">
            <a:extLst>
              <a:ext uri="{FF2B5EF4-FFF2-40B4-BE49-F238E27FC236}">
                <a16:creationId xmlns:a16="http://schemas.microsoft.com/office/drawing/2014/main" id="{0755D33A-7254-493D-B016-3EE26D368328}"/>
              </a:ext>
            </a:extLst>
          </p:cNvPr>
          <p:cNvSpPr txBox="1"/>
          <p:nvPr/>
        </p:nvSpPr>
        <p:spPr>
          <a:xfrm>
            <a:off x="916553" y="1699476"/>
            <a:ext cx="3888000" cy="3456000"/>
          </a:xfrm>
          <a:prstGeom prst="ellipse">
            <a:avLst/>
          </a:prstGeom>
          <a:solidFill>
            <a:schemeClr val="tx1">
              <a:lumMod val="85000"/>
              <a:lumOff val="15000"/>
            </a:schemeClr>
          </a:solidFill>
          <a:ln w="174625" cmpd="thinThick">
            <a:solidFill>
              <a:schemeClr val="tx1">
                <a:lumMod val="85000"/>
                <a:lumOff val="15000"/>
              </a:schemeClr>
            </a:solidFill>
          </a:ln>
        </p:spPr>
        <p:txBody>
          <a:bodyPr vert="horz" lIns="109728" tIns="54864" rIns="109728" bIns="54864" rtlCol="0" anchor="t">
            <a:normAutofit/>
          </a:bodyPr>
          <a:lstStyle/>
          <a:p>
            <a:pPr algn="ctr">
              <a:lnSpc>
                <a:spcPct val="90000"/>
              </a:lnSpc>
              <a:spcBef>
                <a:spcPct val="0"/>
              </a:spcBef>
              <a:spcAft>
                <a:spcPts val="720"/>
              </a:spcAft>
            </a:pPr>
            <a:r>
              <a:rPr lang="en-US" sz="2400" b="1">
                <a:solidFill>
                  <a:srgbClr val="FFFFFF"/>
                </a:solidFill>
              </a:rPr>
              <a:t>Presentation to</a:t>
            </a:r>
          </a:p>
        </p:txBody>
      </p:sp>
      <p:cxnSp>
        <p:nvCxnSpPr>
          <p:cNvPr id="5" name="Straight Connector 4">
            <a:extLst>
              <a:ext uri="{FF2B5EF4-FFF2-40B4-BE49-F238E27FC236}">
                <a16:creationId xmlns:a16="http://schemas.microsoft.com/office/drawing/2014/main" id="{B603DFA1-CD50-4BFD-A7B7-B50795804F93}"/>
              </a:ext>
            </a:extLst>
          </p:cNvPr>
          <p:cNvCxnSpPr/>
          <p:nvPr/>
        </p:nvCxnSpPr>
        <p:spPr>
          <a:xfrm>
            <a:off x="2521886" y="3086282"/>
            <a:ext cx="677334" cy="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0856598D-7B5F-4C1A-9B55-E80ADBB73A49}"/>
              </a:ext>
            </a:extLst>
          </p:cNvPr>
          <p:cNvSpPr>
            <a:spLocks noGrp="1"/>
          </p:cNvSpPr>
          <p:nvPr>
            <p:ph type="body" sz="quarter" idx="10" hasCustomPrompt="1"/>
          </p:nvPr>
        </p:nvSpPr>
        <p:spPr>
          <a:xfrm>
            <a:off x="916553" y="3427476"/>
            <a:ext cx="3996641" cy="995759"/>
          </a:xfrm>
          <a:prstGeom prst="rect">
            <a:avLst/>
          </a:prstGeom>
        </p:spPr>
        <p:txBody>
          <a:bodyPr/>
          <a:lstStyle>
            <a:lvl1pPr marL="0" indent="0" algn="ctr">
              <a:buNone/>
              <a:defRPr sz="2400" b="1">
                <a:solidFill>
                  <a:schemeClr val="accent1"/>
                </a:solidFill>
              </a:defRPr>
            </a:lvl1pPr>
          </a:lstStyle>
          <a:p>
            <a:pPr lvl="0"/>
            <a:r>
              <a:rPr lang="en-US"/>
              <a:t>Insert Title</a:t>
            </a:r>
            <a:endParaRPr lang="en-IN"/>
          </a:p>
        </p:txBody>
      </p:sp>
      <p:sp>
        <p:nvSpPr>
          <p:cNvPr id="10" name="Text Placeholder 8">
            <a:extLst>
              <a:ext uri="{FF2B5EF4-FFF2-40B4-BE49-F238E27FC236}">
                <a16:creationId xmlns:a16="http://schemas.microsoft.com/office/drawing/2014/main" id="{6E06050D-5342-4C99-9367-C632F56349D0}"/>
              </a:ext>
            </a:extLst>
          </p:cNvPr>
          <p:cNvSpPr>
            <a:spLocks noGrp="1"/>
          </p:cNvSpPr>
          <p:nvPr>
            <p:ph type="body" sz="quarter" idx="11" hasCustomPrompt="1"/>
          </p:nvPr>
        </p:nvSpPr>
        <p:spPr>
          <a:xfrm>
            <a:off x="916553" y="4500575"/>
            <a:ext cx="3996641" cy="466875"/>
          </a:xfrm>
          <a:prstGeom prst="rect">
            <a:avLst/>
          </a:prstGeom>
        </p:spPr>
        <p:txBody>
          <a:bodyPr/>
          <a:lstStyle>
            <a:lvl1pPr marL="0" indent="0" algn="ctr">
              <a:buNone/>
              <a:defRPr sz="1800" b="1" i="1">
                <a:solidFill>
                  <a:schemeClr val="bg1"/>
                </a:solidFill>
              </a:defRPr>
            </a:lvl1pPr>
          </a:lstStyle>
          <a:p>
            <a:pPr lvl="0"/>
            <a:r>
              <a:rPr lang="en-US"/>
              <a:t>Insert Date</a:t>
            </a:r>
            <a:endParaRPr lang="en-IN"/>
          </a:p>
        </p:txBody>
      </p:sp>
      <p:sp>
        <p:nvSpPr>
          <p:cNvPr id="11" name="Text Placeholder 8">
            <a:extLst>
              <a:ext uri="{FF2B5EF4-FFF2-40B4-BE49-F238E27FC236}">
                <a16:creationId xmlns:a16="http://schemas.microsoft.com/office/drawing/2014/main" id="{0D5351AD-C3D2-4CCD-9D6A-3FCF6A05F744}"/>
              </a:ext>
            </a:extLst>
          </p:cNvPr>
          <p:cNvSpPr>
            <a:spLocks noGrp="1"/>
          </p:cNvSpPr>
          <p:nvPr>
            <p:ph type="body" sz="quarter" idx="12" hasCustomPrompt="1"/>
          </p:nvPr>
        </p:nvSpPr>
        <p:spPr>
          <a:xfrm>
            <a:off x="862233" y="2588403"/>
            <a:ext cx="3996641" cy="420540"/>
          </a:xfrm>
          <a:prstGeom prst="rect">
            <a:avLst/>
          </a:prstGeom>
        </p:spPr>
        <p:txBody>
          <a:bodyPr/>
          <a:lstStyle>
            <a:lvl1pPr marL="0" indent="0" algn="ctr">
              <a:buNone/>
              <a:defRPr sz="2400" b="1">
                <a:solidFill>
                  <a:schemeClr val="bg1"/>
                </a:solidFill>
              </a:defRPr>
            </a:lvl1pPr>
          </a:lstStyle>
          <a:p>
            <a:pPr lvl="0"/>
            <a:r>
              <a:rPr lang="en-US"/>
              <a:t>XYZ??</a:t>
            </a:r>
            <a:endParaRPr lang="en-IN"/>
          </a:p>
        </p:txBody>
      </p:sp>
    </p:spTree>
    <p:extLst>
      <p:ext uri="{BB962C8B-B14F-4D97-AF65-F5344CB8AC3E}">
        <p14:creationId xmlns:p14="http://schemas.microsoft.com/office/powerpoint/2010/main" val="13545073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381E8-B75D-3944-A636-618A433F07F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7F9411D-F65D-364E-AE27-CFFAD45623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8A3E1FD8-64BD-B44E-9334-E68ACE11E183}"/>
              </a:ext>
            </a:extLst>
          </p:cNvPr>
          <p:cNvSpPr>
            <a:spLocks noGrp="1"/>
          </p:cNvSpPr>
          <p:nvPr>
            <p:ph type="dt" sz="half" idx="10"/>
          </p:nvPr>
        </p:nvSpPr>
        <p:spPr/>
        <p:txBody>
          <a:bodyPr/>
          <a:lstStyle/>
          <a:p>
            <a:fld id="{F45456DC-16A9-9140-A74C-B6AA55F6DDA3}" type="datetimeFigureOut">
              <a:rPr lang="en-US">
                <a:solidFill>
                  <a:srgbClr val="000000"/>
                </a:solidFill>
              </a:rPr>
              <a:pPr/>
              <a:t>10/13/2023</a:t>
            </a:fld>
            <a:endParaRPr lang="en-US">
              <a:solidFill>
                <a:srgbClr val="000000"/>
              </a:solidFill>
            </a:endParaRPr>
          </a:p>
        </p:txBody>
      </p:sp>
      <p:sp>
        <p:nvSpPr>
          <p:cNvPr id="5" name="Footer Placeholder 4">
            <a:extLst>
              <a:ext uri="{FF2B5EF4-FFF2-40B4-BE49-F238E27FC236}">
                <a16:creationId xmlns:a16="http://schemas.microsoft.com/office/drawing/2014/main" id="{0E0312F9-C950-E54D-805C-900154ADF2CE}"/>
              </a:ext>
            </a:extLst>
          </p:cNvPr>
          <p:cNvSpPr>
            <a:spLocks noGrp="1"/>
          </p:cNvSpPr>
          <p:nvPr>
            <p:ph type="ftr" sz="quarter" idx="11"/>
          </p:nvPr>
        </p:nvSpPr>
        <p:spPr/>
        <p:txBody>
          <a:bodyPr/>
          <a:lstStyle/>
          <a:p>
            <a:endParaRPr lang="en-US">
              <a:solidFill>
                <a:srgbClr val="000000"/>
              </a:solidFill>
            </a:endParaRPr>
          </a:p>
        </p:txBody>
      </p:sp>
      <p:sp>
        <p:nvSpPr>
          <p:cNvPr id="6" name="Slide Number Placeholder 5">
            <a:extLst>
              <a:ext uri="{FF2B5EF4-FFF2-40B4-BE49-F238E27FC236}">
                <a16:creationId xmlns:a16="http://schemas.microsoft.com/office/drawing/2014/main" id="{9FD4D2D5-7A96-F74D-97C2-091F908CE25E}"/>
              </a:ext>
            </a:extLst>
          </p:cNvPr>
          <p:cNvSpPr>
            <a:spLocks noGrp="1"/>
          </p:cNvSpPr>
          <p:nvPr>
            <p:ph type="sldNum" sz="quarter" idx="12"/>
          </p:nvPr>
        </p:nvSpPr>
        <p:spPr/>
        <p:txBody>
          <a:bodyPr/>
          <a:lstStyle/>
          <a:p>
            <a:fld id="{2A1A3DB0-7CA3-0A47-AD40-8C2A676403D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63652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3x3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37FA1-0056-438D-AF09-A8B7A46AE5A3}"/>
              </a:ext>
            </a:extLst>
          </p:cNvPr>
          <p:cNvSpPr>
            <a:spLocks noGrp="1"/>
          </p:cNvSpPr>
          <p:nvPr>
            <p:ph type="title" hasCustomPrompt="1"/>
          </p:nvPr>
        </p:nvSpPr>
        <p:spPr/>
        <p:txBody>
          <a:bodyPr/>
          <a:lstStyle>
            <a:lvl1pPr>
              <a:defRPr/>
            </a:lvl1pPr>
          </a:lstStyle>
          <a:p>
            <a:r>
              <a:rPr lang="en-US"/>
              <a:t>Click to edit meta message</a:t>
            </a:r>
            <a:endParaRPr lang="en-IN"/>
          </a:p>
        </p:txBody>
      </p:sp>
      <p:sp>
        <p:nvSpPr>
          <p:cNvPr id="9" name="Picture Placeholder 6">
            <a:extLst>
              <a:ext uri="{FF2B5EF4-FFF2-40B4-BE49-F238E27FC236}">
                <a16:creationId xmlns:a16="http://schemas.microsoft.com/office/drawing/2014/main" id="{E525E715-DE75-47B4-8224-CB977DACE920}"/>
              </a:ext>
            </a:extLst>
          </p:cNvPr>
          <p:cNvSpPr>
            <a:spLocks noGrp="1"/>
          </p:cNvSpPr>
          <p:nvPr>
            <p:ph type="pic" sz="quarter" idx="19" hasCustomPrompt="1"/>
          </p:nvPr>
        </p:nvSpPr>
        <p:spPr>
          <a:xfrm>
            <a:off x="1683332"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0" name="Picture Placeholder 6">
            <a:extLst>
              <a:ext uri="{FF2B5EF4-FFF2-40B4-BE49-F238E27FC236}">
                <a16:creationId xmlns:a16="http://schemas.microsoft.com/office/drawing/2014/main" id="{308494E0-061F-4627-96AA-9384246019FB}"/>
              </a:ext>
            </a:extLst>
          </p:cNvPr>
          <p:cNvSpPr>
            <a:spLocks noGrp="1"/>
          </p:cNvSpPr>
          <p:nvPr>
            <p:ph type="pic" sz="quarter" idx="20" hasCustomPrompt="1"/>
          </p:nvPr>
        </p:nvSpPr>
        <p:spPr>
          <a:xfrm>
            <a:off x="5556000"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1" name="Picture Placeholder 6">
            <a:extLst>
              <a:ext uri="{FF2B5EF4-FFF2-40B4-BE49-F238E27FC236}">
                <a16:creationId xmlns:a16="http://schemas.microsoft.com/office/drawing/2014/main" id="{8193B9AE-0922-46BC-9B2A-12AD1C5C375C}"/>
              </a:ext>
            </a:extLst>
          </p:cNvPr>
          <p:cNvSpPr>
            <a:spLocks noGrp="1"/>
          </p:cNvSpPr>
          <p:nvPr>
            <p:ph type="pic" sz="quarter" idx="21" hasCustomPrompt="1"/>
          </p:nvPr>
        </p:nvSpPr>
        <p:spPr>
          <a:xfrm>
            <a:off x="9428668" y="2284533"/>
            <a:ext cx="1080000" cy="1080000"/>
          </a:xfrm>
          <a:prstGeom prst="rect">
            <a:avLst/>
          </a:prstGeom>
        </p:spPr>
        <p:txBody>
          <a:bodyPr anchor="ctr"/>
          <a:lstStyle>
            <a:lvl1pPr marL="50800" indent="0" algn="ctr">
              <a:spcBef>
                <a:spcPts val="0"/>
              </a:spcBef>
              <a:buNone/>
              <a:defRPr sz="1600"/>
            </a:lvl1pPr>
          </a:lstStyle>
          <a:p>
            <a:r>
              <a:rPr lang="en-US"/>
              <a:t>3x3cm icon</a:t>
            </a:r>
            <a:endParaRPr lang="en-IN"/>
          </a:p>
        </p:txBody>
      </p:sp>
      <p:sp>
        <p:nvSpPr>
          <p:cNvPr id="14" name="Text Placeholder 13">
            <a:extLst>
              <a:ext uri="{FF2B5EF4-FFF2-40B4-BE49-F238E27FC236}">
                <a16:creationId xmlns:a16="http://schemas.microsoft.com/office/drawing/2014/main" id="{C7181569-7DDB-4E8B-B7DC-5A73FF0B60AF}"/>
              </a:ext>
            </a:extLst>
          </p:cNvPr>
          <p:cNvSpPr>
            <a:spLocks noGrp="1"/>
          </p:cNvSpPr>
          <p:nvPr>
            <p:ph type="body" sz="quarter" idx="23" hasCustomPrompt="1"/>
          </p:nvPr>
        </p:nvSpPr>
        <p:spPr>
          <a:xfrm>
            <a:off x="423332" y="3684588"/>
            <a:ext cx="3600000" cy="540000"/>
          </a:xfrm>
          <a:prstGeom prst="rect">
            <a:avLst/>
          </a:prstGeom>
          <a:solidFill>
            <a:srgbClr val="FA4616"/>
          </a:solidFill>
          <a:ln>
            <a:solidFill>
              <a:srgbClr val="FA4616"/>
            </a:solidFill>
          </a:ln>
        </p:spPr>
        <p:txBody>
          <a:bodyPr anchor="ctr"/>
          <a:lstStyle>
            <a:lvl1pPr marL="0" indent="0" algn="ctr">
              <a:spcBef>
                <a:spcPts val="0"/>
              </a:spcBef>
              <a:buNone/>
              <a:defRPr sz="1800" b="1">
                <a:solidFill>
                  <a:schemeClr val="bg1"/>
                </a:solidFill>
              </a:defRPr>
            </a:lvl1pPr>
          </a:lstStyle>
          <a:p>
            <a:pPr lvl="0"/>
            <a:r>
              <a:rPr lang="en-US"/>
              <a:t>Item 1</a:t>
            </a:r>
            <a:endParaRPr lang="en-IN"/>
          </a:p>
        </p:txBody>
      </p:sp>
      <p:sp>
        <p:nvSpPr>
          <p:cNvPr id="15" name="Text Placeholder 13">
            <a:extLst>
              <a:ext uri="{FF2B5EF4-FFF2-40B4-BE49-F238E27FC236}">
                <a16:creationId xmlns:a16="http://schemas.microsoft.com/office/drawing/2014/main" id="{98D8AEE9-417B-4FE5-86B5-4956B69CA9B8}"/>
              </a:ext>
            </a:extLst>
          </p:cNvPr>
          <p:cNvSpPr>
            <a:spLocks noGrp="1"/>
          </p:cNvSpPr>
          <p:nvPr>
            <p:ph type="body" sz="quarter" idx="24" hasCustomPrompt="1"/>
          </p:nvPr>
        </p:nvSpPr>
        <p:spPr>
          <a:xfrm>
            <a:off x="4296000" y="3684588"/>
            <a:ext cx="3600000" cy="540000"/>
          </a:xfrm>
          <a:prstGeom prst="rect">
            <a:avLst/>
          </a:prstGeom>
          <a:solidFill>
            <a:srgbClr val="FA4616"/>
          </a:solidFill>
          <a:ln>
            <a:solidFill>
              <a:srgbClr val="FA4616"/>
            </a:solidFill>
          </a:ln>
        </p:spPr>
        <p:txBody>
          <a:bodyPr anchor="ctr"/>
          <a:lstStyle>
            <a:lvl1pPr marL="0" indent="0" algn="ctr">
              <a:spcBef>
                <a:spcPts val="0"/>
              </a:spcBef>
              <a:buNone/>
              <a:defRPr sz="1800" b="1">
                <a:solidFill>
                  <a:schemeClr val="bg1"/>
                </a:solidFill>
              </a:defRPr>
            </a:lvl1pPr>
          </a:lstStyle>
          <a:p>
            <a:pPr lvl="0"/>
            <a:r>
              <a:rPr lang="en-US"/>
              <a:t>Item 2</a:t>
            </a:r>
            <a:endParaRPr lang="en-IN"/>
          </a:p>
        </p:txBody>
      </p:sp>
      <p:sp>
        <p:nvSpPr>
          <p:cNvPr id="16" name="Text Placeholder 13">
            <a:extLst>
              <a:ext uri="{FF2B5EF4-FFF2-40B4-BE49-F238E27FC236}">
                <a16:creationId xmlns:a16="http://schemas.microsoft.com/office/drawing/2014/main" id="{17BE18B4-D19C-4BCB-9DE9-CC29A9135E42}"/>
              </a:ext>
            </a:extLst>
          </p:cNvPr>
          <p:cNvSpPr>
            <a:spLocks noGrp="1"/>
          </p:cNvSpPr>
          <p:nvPr>
            <p:ph type="body" sz="quarter" idx="25" hasCustomPrompt="1"/>
          </p:nvPr>
        </p:nvSpPr>
        <p:spPr>
          <a:xfrm>
            <a:off x="8168668" y="3684588"/>
            <a:ext cx="3600000" cy="540000"/>
          </a:xfrm>
          <a:prstGeom prst="rect">
            <a:avLst/>
          </a:prstGeom>
          <a:solidFill>
            <a:srgbClr val="FA4616"/>
          </a:solidFill>
          <a:ln>
            <a:solidFill>
              <a:srgbClr val="FA4616"/>
            </a:solidFill>
          </a:ln>
        </p:spPr>
        <p:txBody>
          <a:bodyPr anchor="ctr"/>
          <a:lstStyle>
            <a:lvl1pPr marL="0" indent="0" algn="ctr">
              <a:spcBef>
                <a:spcPts val="0"/>
              </a:spcBef>
              <a:buNone/>
              <a:defRPr sz="1800" b="1">
                <a:solidFill>
                  <a:schemeClr val="bg1"/>
                </a:solidFill>
              </a:defRPr>
            </a:lvl1pPr>
          </a:lstStyle>
          <a:p>
            <a:pPr lvl="0"/>
            <a:r>
              <a:rPr lang="en-US"/>
              <a:t>Item 3</a:t>
            </a:r>
            <a:endParaRPr lang="en-IN"/>
          </a:p>
        </p:txBody>
      </p:sp>
      <p:sp>
        <p:nvSpPr>
          <p:cNvPr id="17" name="Text Placeholder 13">
            <a:extLst>
              <a:ext uri="{FF2B5EF4-FFF2-40B4-BE49-F238E27FC236}">
                <a16:creationId xmlns:a16="http://schemas.microsoft.com/office/drawing/2014/main" id="{5FED0575-F34B-4811-A374-7A347B83A86F}"/>
              </a:ext>
            </a:extLst>
          </p:cNvPr>
          <p:cNvSpPr>
            <a:spLocks noGrp="1"/>
          </p:cNvSpPr>
          <p:nvPr>
            <p:ph type="body" sz="quarter" idx="26" hasCustomPrompt="1"/>
          </p:nvPr>
        </p:nvSpPr>
        <p:spPr>
          <a:xfrm>
            <a:off x="423332"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vl1pPr>
          </a:lstStyle>
          <a:p>
            <a:pPr lvl="0"/>
            <a:r>
              <a:rPr lang="en-US"/>
              <a:t>Sub Item for 2 lines</a:t>
            </a:r>
            <a:endParaRPr lang="en-IN"/>
          </a:p>
        </p:txBody>
      </p:sp>
      <p:sp>
        <p:nvSpPr>
          <p:cNvPr id="18" name="Text Placeholder 13">
            <a:extLst>
              <a:ext uri="{FF2B5EF4-FFF2-40B4-BE49-F238E27FC236}">
                <a16:creationId xmlns:a16="http://schemas.microsoft.com/office/drawing/2014/main" id="{5FF4085A-EB65-4DF8-A48F-8DC71D63E10F}"/>
              </a:ext>
            </a:extLst>
          </p:cNvPr>
          <p:cNvSpPr>
            <a:spLocks noGrp="1"/>
          </p:cNvSpPr>
          <p:nvPr>
            <p:ph type="body" sz="quarter" idx="27" hasCustomPrompt="1"/>
          </p:nvPr>
        </p:nvSpPr>
        <p:spPr>
          <a:xfrm>
            <a:off x="4296000"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vl1pPr>
          </a:lstStyle>
          <a:p>
            <a:pPr lvl="0"/>
            <a:r>
              <a:rPr lang="en-US"/>
              <a:t>Sub Item for 2 lines</a:t>
            </a:r>
            <a:endParaRPr lang="en-IN"/>
          </a:p>
        </p:txBody>
      </p:sp>
      <p:sp>
        <p:nvSpPr>
          <p:cNvPr id="19" name="Text Placeholder 13">
            <a:extLst>
              <a:ext uri="{FF2B5EF4-FFF2-40B4-BE49-F238E27FC236}">
                <a16:creationId xmlns:a16="http://schemas.microsoft.com/office/drawing/2014/main" id="{54C3881A-B862-4667-BD12-97CE699A802F}"/>
              </a:ext>
            </a:extLst>
          </p:cNvPr>
          <p:cNvSpPr>
            <a:spLocks noGrp="1"/>
          </p:cNvSpPr>
          <p:nvPr>
            <p:ph type="body" sz="quarter" idx="28" hasCustomPrompt="1"/>
          </p:nvPr>
        </p:nvSpPr>
        <p:spPr>
          <a:xfrm>
            <a:off x="8168668" y="4325282"/>
            <a:ext cx="3600000" cy="2117851"/>
          </a:xfrm>
          <a:prstGeom prst="rect">
            <a:avLst/>
          </a:prstGeom>
          <a:ln>
            <a:solidFill>
              <a:srgbClr val="FA4616"/>
            </a:solidFill>
            <a:prstDash val="dash"/>
          </a:ln>
        </p:spPr>
        <p:txBody>
          <a:bodyPr anchor="ctr"/>
          <a:lstStyle>
            <a:lvl1pPr marL="285750" indent="-285750" algn="l">
              <a:spcBef>
                <a:spcPts val="0"/>
              </a:spcBef>
              <a:spcAft>
                <a:spcPts val="600"/>
              </a:spcAft>
              <a:buFont typeface="Arial" panose="020B0604020202020204" pitchFamily="34" charset="0"/>
              <a:buChar char="•"/>
              <a:defRPr sz="1600"/>
            </a:lvl1pPr>
          </a:lstStyle>
          <a:p>
            <a:pPr lvl="0"/>
            <a:r>
              <a:rPr lang="en-US"/>
              <a:t>Sub Item for 2 lines</a:t>
            </a:r>
            <a:endParaRPr lang="en-IN"/>
          </a:p>
        </p:txBody>
      </p:sp>
      <p:sp>
        <p:nvSpPr>
          <p:cNvPr id="20" name="Text Placeholder 13">
            <a:extLst>
              <a:ext uri="{FF2B5EF4-FFF2-40B4-BE49-F238E27FC236}">
                <a16:creationId xmlns:a16="http://schemas.microsoft.com/office/drawing/2014/main" id="{C74D4B81-9C5E-4B7E-A356-88BD0D4F0915}"/>
              </a:ext>
            </a:extLst>
          </p:cNvPr>
          <p:cNvSpPr>
            <a:spLocks noGrp="1"/>
          </p:cNvSpPr>
          <p:nvPr>
            <p:ph type="body" sz="quarter" idx="29" hasCustomPrompt="1"/>
          </p:nvPr>
        </p:nvSpPr>
        <p:spPr>
          <a:xfrm>
            <a:off x="3529666" y="1258324"/>
            <a:ext cx="5132668" cy="432000"/>
          </a:xfrm>
          <a:prstGeom prst="rect">
            <a:avLst/>
          </a:prstGeom>
          <a:ln w="28575">
            <a:solidFill>
              <a:schemeClr val="accent1"/>
            </a:solidFill>
          </a:ln>
        </p:spPr>
        <p:txBody>
          <a:bodyPr anchor="ctr"/>
          <a:lstStyle>
            <a:lvl1pPr marL="0" indent="0" algn="ctr">
              <a:buNone/>
              <a:defRPr sz="1800">
                <a:solidFill>
                  <a:schemeClr val="tx1"/>
                </a:solidFill>
              </a:defRPr>
            </a:lvl1pPr>
          </a:lstStyle>
          <a:p>
            <a:pPr lvl="0"/>
            <a:r>
              <a:rPr lang="en-US"/>
              <a:t>Slide key message / title</a:t>
            </a:r>
            <a:endParaRPr lang="en-IN"/>
          </a:p>
        </p:txBody>
      </p:sp>
    </p:spTree>
    <p:extLst>
      <p:ext uri="{BB962C8B-B14F-4D97-AF65-F5344CB8AC3E}">
        <p14:creationId xmlns:p14="http://schemas.microsoft.com/office/powerpoint/2010/main" val="43757355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08977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5" name="Text Placeholder 21">
            <a:extLst>
              <a:ext uri="{FF2B5EF4-FFF2-40B4-BE49-F238E27FC236}">
                <a16:creationId xmlns:a16="http://schemas.microsoft.com/office/drawing/2014/main" id="{C63EDD11-E9BF-4597-BA77-4EE38EE28A9E}"/>
              </a:ext>
            </a:extLst>
          </p:cNvPr>
          <p:cNvSpPr>
            <a:spLocks noGrp="1"/>
          </p:cNvSpPr>
          <p:nvPr>
            <p:ph type="body" sz="quarter" idx="19" hasCustomPrompt="1"/>
          </p:nvPr>
        </p:nvSpPr>
        <p:spPr>
          <a:xfrm>
            <a:off x="913052" y="-18289"/>
            <a:ext cx="5778500" cy="463094"/>
          </a:xfrm>
          <a:prstGeom prst="rect">
            <a:avLst/>
          </a:prstGeom>
          <a:ln>
            <a:noFill/>
          </a:ln>
        </p:spPr>
        <p:txBody>
          <a:bodyPr anchor="ctr"/>
          <a:lstStyle>
            <a:lvl1pPr marL="0" indent="0" algn="l">
              <a:buNone/>
              <a:defRPr sz="1800" b="0" cap="none" spc="0">
                <a:ln w="0"/>
                <a:solidFill>
                  <a:schemeClr val="bg1"/>
                </a:solidFill>
                <a:effectLst/>
                <a:latin typeface="+mj-lt"/>
              </a:defRPr>
            </a:lvl1pPr>
          </a:lstStyle>
          <a:p>
            <a:pPr lvl="0"/>
            <a:r>
              <a:rPr lang="en-IN"/>
              <a:t>ADD SLIDE TITLE</a:t>
            </a:r>
          </a:p>
        </p:txBody>
      </p:sp>
    </p:spTree>
    <p:extLst>
      <p:ext uri="{BB962C8B-B14F-4D97-AF65-F5344CB8AC3E}">
        <p14:creationId xmlns:p14="http://schemas.microsoft.com/office/powerpoint/2010/main" val="144928112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3x3">
    <p:spTree>
      <p:nvGrpSpPr>
        <p:cNvPr id="1" name=""/>
        <p:cNvGrpSpPr/>
        <p:nvPr/>
      </p:nvGrpSpPr>
      <p:grpSpPr>
        <a:xfrm>
          <a:off x="0" y="0"/>
          <a:ext cx="0" cy="0"/>
          <a:chOff x="0" y="0"/>
          <a:chExt cx="0" cy="0"/>
        </a:xfrm>
      </p:grpSpPr>
      <p:sp>
        <p:nvSpPr>
          <p:cNvPr id="13" name="Text Placeholder 10">
            <a:extLst>
              <a:ext uri="{FF2B5EF4-FFF2-40B4-BE49-F238E27FC236}">
                <a16:creationId xmlns:a16="http://schemas.microsoft.com/office/drawing/2014/main" id="{D5227010-BD51-44BE-827F-481C92637289}"/>
              </a:ext>
            </a:extLst>
          </p:cNvPr>
          <p:cNvSpPr>
            <a:spLocks noGrp="1"/>
          </p:cNvSpPr>
          <p:nvPr>
            <p:ph type="body" sz="quarter" idx="12" hasCustomPrompt="1"/>
          </p:nvPr>
        </p:nvSpPr>
        <p:spPr>
          <a:xfrm>
            <a:off x="4595959" y="4231328"/>
            <a:ext cx="301721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14" name="Text Placeholder 10">
            <a:extLst>
              <a:ext uri="{FF2B5EF4-FFF2-40B4-BE49-F238E27FC236}">
                <a16:creationId xmlns:a16="http://schemas.microsoft.com/office/drawing/2014/main" id="{0A604A42-E573-421D-B06D-531A6FE0162F}"/>
              </a:ext>
            </a:extLst>
          </p:cNvPr>
          <p:cNvSpPr>
            <a:spLocks noGrp="1"/>
          </p:cNvSpPr>
          <p:nvPr>
            <p:ph type="body" sz="quarter" idx="13" hasCustomPrompt="1"/>
          </p:nvPr>
        </p:nvSpPr>
        <p:spPr>
          <a:xfrm>
            <a:off x="4583112" y="3336957"/>
            <a:ext cx="3025775"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2</a:t>
            </a:r>
          </a:p>
        </p:txBody>
      </p:sp>
      <p:sp>
        <p:nvSpPr>
          <p:cNvPr id="15" name="Text Placeholder 10">
            <a:extLst>
              <a:ext uri="{FF2B5EF4-FFF2-40B4-BE49-F238E27FC236}">
                <a16:creationId xmlns:a16="http://schemas.microsoft.com/office/drawing/2014/main" id="{CA956C9D-768F-49D1-9F23-931AEDD20EDD}"/>
              </a:ext>
            </a:extLst>
          </p:cNvPr>
          <p:cNvSpPr>
            <a:spLocks noGrp="1"/>
          </p:cNvSpPr>
          <p:nvPr>
            <p:ph type="body" sz="quarter" idx="14" hasCustomPrompt="1"/>
          </p:nvPr>
        </p:nvSpPr>
        <p:spPr>
          <a:xfrm>
            <a:off x="8398262" y="4231328"/>
            <a:ext cx="301721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16" name="Text Placeholder 10">
            <a:extLst>
              <a:ext uri="{FF2B5EF4-FFF2-40B4-BE49-F238E27FC236}">
                <a16:creationId xmlns:a16="http://schemas.microsoft.com/office/drawing/2014/main" id="{9381106C-0B32-4DCC-9B03-E96B270E0A46}"/>
              </a:ext>
            </a:extLst>
          </p:cNvPr>
          <p:cNvSpPr>
            <a:spLocks noGrp="1"/>
          </p:cNvSpPr>
          <p:nvPr>
            <p:ph type="body" sz="quarter" idx="15" hasCustomPrompt="1"/>
          </p:nvPr>
        </p:nvSpPr>
        <p:spPr>
          <a:xfrm>
            <a:off x="8387556" y="3336957"/>
            <a:ext cx="3025775"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3</a:t>
            </a:r>
          </a:p>
        </p:txBody>
      </p:sp>
      <p:sp>
        <p:nvSpPr>
          <p:cNvPr id="12" name="Text Placeholder 10">
            <a:extLst>
              <a:ext uri="{FF2B5EF4-FFF2-40B4-BE49-F238E27FC236}">
                <a16:creationId xmlns:a16="http://schemas.microsoft.com/office/drawing/2014/main" id="{C62EABD4-986C-4419-8031-63727AD6BDAF}"/>
              </a:ext>
            </a:extLst>
          </p:cNvPr>
          <p:cNvSpPr>
            <a:spLocks noGrp="1"/>
          </p:cNvSpPr>
          <p:nvPr>
            <p:ph type="body" sz="quarter" idx="11" hasCustomPrompt="1"/>
          </p:nvPr>
        </p:nvSpPr>
        <p:spPr>
          <a:xfrm>
            <a:off x="793656" y="4231328"/>
            <a:ext cx="3017210" cy="2033157"/>
          </a:xfrm>
          <a:prstGeom prst="roundRect">
            <a:avLst>
              <a:gd name="adj" fmla="val 5491"/>
            </a:avLst>
          </a:prstGeom>
          <a:ln w="9525">
            <a:solidFill>
              <a:schemeClr val="tx1"/>
            </a:solidFill>
          </a:ln>
        </p:spPr>
        <p:txBody>
          <a:bodyPr anchor="ctr"/>
          <a:lstStyle>
            <a:lvl1pPr marL="285750" indent="-285750" algn="l">
              <a:spcBef>
                <a:spcPts val="0"/>
              </a:spcBef>
              <a:spcAft>
                <a:spcPts val="600"/>
              </a:spcAft>
              <a:buFont typeface="Arial" panose="020B0604020202020204" pitchFamily="34" charset="0"/>
              <a:buChar char="•"/>
              <a:defRPr sz="1400"/>
            </a:lvl1pPr>
          </a:lstStyle>
          <a:p>
            <a:pPr lvl="0"/>
            <a:r>
              <a:rPr lang="en-IN"/>
              <a:t>Point 1</a:t>
            </a:r>
          </a:p>
          <a:p>
            <a:pPr lvl="0"/>
            <a:r>
              <a:rPr lang="en-IN"/>
              <a:t>Point 2</a:t>
            </a:r>
          </a:p>
          <a:p>
            <a:pPr lvl="0"/>
            <a:r>
              <a:rPr lang="en-IN"/>
              <a:t>Point 3</a:t>
            </a:r>
          </a:p>
        </p:txBody>
      </p:sp>
      <p:sp>
        <p:nvSpPr>
          <p:cNvPr id="11" name="Text Placeholder 10">
            <a:extLst>
              <a:ext uri="{FF2B5EF4-FFF2-40B4-BE49-F238E27FC236}">
                <a16:creationId xmlns:a16="http://schemas.microsoft.com/office/drawing/2014/main" id="{66F1988E-C4F2-4FAD-8AF2-3F68829903C9}"/>
              </a:ext>
            </a:extLst>
          </p:cNvPr>
          <p:cNvSpPr>
            <a:spLocks noGrp="1"/>
          </p:cNvSpPr>
          <p:nvPr>
            <p:ph type="body" sz="quarter" idx="10" hasCustomPrompt="1"/>
          </p:nvPr>
        </p:nvSpPr>
        <p:spPr>
          <a:xfrm>
            <a:off x="778668" y="3336957"/>
            <a:ext cx="3025775" cy="711745"/>
          </a:xfrm>
          <a:prstGeom prst="rect">
            <a:avLst/>
          </a:prstGeom>
          <a:ln w="28575">
            <a:noFill/>
          </a:ln>
        </p:spPr>
        <p:txBody>
          <a:bodyPr anchor="ctr"/>
          <a:lstStyle>
            <a:lvl1pPr marL="0" indent="0" algn="ctr">
              <a:buNone/>
              <a:defRPr sz="1800" b="1">
                <a:solidFill>
                  <a:schemeClr val="accent1"/>
                </a:solidFill>
              </a:defRPr>
            </a:lvl1pPr>
          </a:lstStyle>
          <a:p>
            <a:pPr lvl="0"/>
            <a:r>
              <a:rPr lang="en-IN"/>
              <a:t>Title 1</a:t>
            </a:r>
          </a:p>
        </p:txBody>
      </p:sp>
      <p:sp>
        <p:nvSpPr>
          <p:cNvPr id="2" name="Title 1">
            <a:extLst>
              <a:ext uri="{FF2B5EF4-FFF2-40B4-BE49-F238E27FC236}">
                <a16:creationId xmlns:a16="http://schemas.microsoft.com/office/drawing/2014/main" id="{C3B2BB87-B288-4E6C-B774-5ACC63EAA29D}"/>
              </a:ext>
            </a:extLst>
          </p:cNvPr>
          <p:cNvSpPr>
            <a:spLocks noGrp="1"/>
          </p:cNvSpPr>
          <p:nvPr>
            <p:ph type="title" hasCustomPrompt="1"/>
          </p:nvPr>
        </p:nvSpPr>
        <p:spPr>
          <a:xfrm>
            <a:off x="425984" y="444805"/>
            <a:ext cx="10987347" cy="576000"/>
          </a:xfrm>
          <a:prstGeom prst="rect">
            <a:avLst/>
          </a:prstGeom>
        </p:spPr>
        <p:txBody>
          <a:bodyPr/>
          <a:lstStyle>
            <a:lvl1pPr>
              <a:defRPr sz="1800">
                <a:solidFill>
                  <a:schemeClr val="tx1">
                    <a:lumMod val="65000"/>
                  </a:schemeClr>
                </a:solidFill>
              </a:defRPr>
            </a:lvl1pPr>
          </a:lstStyle>
          <a:p>
            <a:r>
              <a:rPr lang="en-US"/>
              <a:t>Click to edit meta message of slide</a:t>
            </a:r>
            <a:br>
              <a:rPr lang="en-US"/>
            </a:br>
            <a:endParaRPr lang="en-IN"/>
          </a:p>
        </p:txBody>
      </p:sp>
      <p:sp>
        <p:nvSpPr>
          <p:cNvPr id="18" name="Picture Placeholder 17">
            <a:extLst>
              <a:ext uri="{FF2B5EF4-FFF2-40B4-BE49-F238E27FC236}">
                <a16:creationId xmlns:a16="http://schemas.microsoft.com/office/drawing/2014/main" id="{3E95BB2C-F530-4B2F-9619-C23795A46F2A}"/>
              </a:ext>
            </a:extLst>
          </p:cNvPr>
          <p:cNvSpPr>
            <a:spLocks noGrp="1"/>
          </p:cNvSpPr>
          <p:nvPr>
            <p:ph type="pic" sz="quarter" idx="16" hasCustomPrompt="1"/>
          </p:nvPr>
        </p:nvSpPr>
        <p:spPr>
          <a:xfrm>
            <a:off x="1751556" y="1736814"/>
            <a:ext cx="1080000" cy="1080000"/>
          </a:xfrm>
          <a:prstGeom prst="rect">
            <a:avLst/>
          </a:prstGeom>
        </p:spPr>
        <p:txBody>
          <a:bodyPr anchor="ctr"/>
          <a:lstStyle>
            <a:lvl1pPr marL="0" indent="0" algn="ctr">
              <a:buNone/>
              <a:defRPr sz="1100"/>
            </a:lvl1pPr>
          </a:lstStyle>
          <a:p>
            <a:r>
              <a:rPr lang="en-IN"/>
              <a:t>Add icon</a:t>
            </a:r>
          </a:p>
        </p:txBody>
      </p:sp>
      <p:sp>
        <p:nvSpPr>
          <p:cNvPr id="19" name="Picture Placeholder 17">
            <a:extLst>
              <a:ext uri="{FF2B5EF4-FFF2-40B4-BE49-F238E27FC236}">
                <a16:creationId xmlns:a16="http://schemas.microsoft.com/office/drawing/2014/main" id="{DE6ADCA1-D29B-44EF-8818-93B0A94BEADE}"/>
              </a:ext>
            </a:extLst>
          </p:cNvPr>
          <p:cNvSpPr>
            <a:spLocks noGrp="1"/>
          </p:cNvSpPr>
          <p:nvPr>
            <p:ph type="pic" sz="quarter" idx="17" hasCustomPrompt="1"/>
          </p:nvPr>
        </p:nvSpPr>
        <p:spPr>
          <a:xfrm>
            <a:off x="5556000" y="1736814"/>
            <a:ext cx="1080000" cy="1080000"/>
          </a:xfrm>
          <a:prstGeom prst="rect">
            <a:avLst/>
          </a:prstGeom>
        </p:spPr>
        <p:txBody>
          <a:bodyPr anchor="ctr"/>
          <a:lstStyle>
            <a:lvl1pPr marL="0" indent="0" algn="ctr">
              <a:buNone/>
              <a:defRPr sz="1100"/>
            </a:lvl1pPr>
          </a:lstStyle>
          <a:p>
            <a:r>
              <a:rPr lang="en-IN"/>
              <a:t>Add icon</a:t>
            </a:r>
          </a:p>
        </p:txBody>
      </p:sp>
      <p:sp>
        <p:nvSpPr>
          <p:cNvPr id="20" name="Picture Placeholder 17">
            <a:extLst>
              <a:ext uri="{FF2B5EF4-FFF2-40B4-BE49-F238E27FC236}">
                <a16:creationId xmlns:a16="http://schemas.microsoft.com/office/drawing/2014/main" id="{0D0E18CD-886B-4AF0-864D-94C91A3FF801}"/>
              </a:ext>
            </a:extLst>
          </p:cNvPr>
          <p:cNvSpPr>
            <a:spLocks noGrp="1"/>
          </p:cNvSpPr>
          <p:nvPr>
            <p:ph type="pic" sz="quarter" idx="18" hasCustomPrompt="1"/>
          </p:nvPr>
        </p:nvSpPr>
        <p:spPr>
          <a:xfrm>
            <a:off x="9360444" y="1736814"/>
            <a:ext cx="1080000" cy="1080000"/>
          </a:xfrm>
          <a:prstGeom prst="rect">
            <a:avLst/>
          </a:prstGeom>
        </p:spPr>
        <p:txBody>
          <a:bodyPr anchor="ctr"/>
          <a:lstStyle>
            <a:lvl1pPr marL="0" indent="0" algn="ctr">
              <a:buNone/>
              <a:defRPr sz="1100"/>
            </a:lvl1pPr>
          </a:lstStyle>
          <a:p>
            <a:r>
              <a:rPr lang="en-IN"/>
              <a:t>Add icon</a:t>
            </a:r>
          </a:p>
        </p:txBody>
      </p:sp>
      <p:sp>
        <p:nvSpPr>
          <p:cNvPr id="22" name="Text Placeholder 21">
            <a:extLst>
              <a:ext uri="{FF2B5EF4-FFF2-40B4-BE49-F238E27FC236}">
                <a16:creationId xmlns:a16="http://schemas.microsoft.com/office/drawing/2014/main" id="{7BC4DE75-9098-4925-85E0-B1E450917915}"/>
              </a:ext>
            </a:extLst>
          </p:cNvPr>
          <p:cNvSpPr>
            <a:spLocks noGrp="1"/>
          </p:cNvSpPr>
          <p:nvPr>
            <p:ph type="body" sz="quarter" idx="19" hasCustomPrompt="1"/>
          </p:nvPr>
        </p:nvSpPr>
        <p:spPr>
          <a:xfrm>
            <a:off x="913052" y="-18289"/>
            <a:ext cx="5778500" cy="463094"/>
          </a:xfrm>
          <a:prstGeom prst="rect">
            <a:avLst/>
          </a:prstGeom>
          <a:ln>
            <a:noFill/>
          </a:ln>
        </p:spPr>
        <p:txBody>
          <a:bodyPr anchor="ctr"/>
          <a:lstStyle>
            <a:lvl1pPr marL="0" indent="0" algn="l">
              <a:buNone/>
              <a:defRPr sz="1800" b="0" cap="none" spc="0">
                <a:ln w="0"/>
                <a:solidFill>
                  <a:schemeClr val="bg1"/>
                </a:solidFill>
                <a:effectLst/>
                <a:latin typeface="+mj-lt"/>
              </a:defRPr>
            </a:lvl1pPr>
          </a:lstStyle>
          <a:p>
            <a:pPr lvl="0"/>
            <a:r>
              <a:rPr lang="en-IN"/>
              <a:t>ADD SLIDE TITLE</a:t>
            </a:r>
          </a:p>
        </p:txBody>
      </p:sp>
    </p:spTree>
    <p:extLst>
      <p:ext uri="{BB962C8B-B14F-4D97-AF65-F5344CB8AC3E}">
        <p14:creationId xmlns:p14="http://schemas.microsoft.com/office/powerpoint/2010/main" val="167683932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2CBCC-48C5-20FC-02A7-3C297BFA9E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212B8D82-759D-C266-76D6-9A0CAFB84C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AEB7CA0-A6A3-FA23-FA5B-BC3B4430CB4C}"/>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5" name="Footer Placeholder 4">
            <a:extLst>
              <a:ext uri="{FF2B5EF4-FFF2-40B4-BE49-F238E27FC236}">
                <a16:creationId xmlns:a16="http://schemas.microsoft.com/office/drawing/2014/main" id="{10E37BAD-8423-4250-D8EA-29AC60ADF61B}"/>
              </a:ext>
            </a:extLst>
          </p:cNvPr>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a:extLst>
              <a:ext uri="{FF2B5EF4-FFF2-40B4-BE49-F238E27FC236}">
                <a16:creationId xmlns:a16="http://schemas.microsoft.com/office/drawing/2014/main" id="{92D772C9-713B-4291-08B8-90B3D274647F}"/>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287906864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BC9DF-6F8E-69D5-7537-F0D85014F5E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B5E2B4F-253D-486F-38E1-556DD35D50A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C53D87B-DD2C-9EFC-8B1F-BAA20BE0EA81}"/>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5" name="Footer Placeholder 4">
            <a:extLst>
              <a:ext uri="{FF2B5EF4-FFF2-40B4-BE49-F238E27FC236}">
                <a16:creationId xmlns:a16="http://schemas.microsoft.com/office/drawing/2014/main" id="{1AD6BAA6-6CF9-1D64-670C-448617043139}"/>
              </a:ext>
            </a:extLst>
          </p:cNvPr>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a:extLst>
              <a:ext uri="{FF2B5EF4-FFF2-40B4-BE49-F238E27FC236}">
                <a16:creationId xmlns:a16="http://schemas.microsoft.com/office/drawing/2014/main" id="{CD2BEEF0-2388-F798-D972-70C736C05A84}"/>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84933697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103B5-5BFA-3F8C-716C-9420F9A4E6A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67A2971-658A-5F8C-AA1F-FC10F7178A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C9BFDA-4589-D874-C632-C99929D468AE}"/>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5" name="Footer Placeholder 4">
            <a:extLst>
              <a:ext uri="{FF2B5EF4-FFF2-40B4-BE49-F238E27FC236}">
                <a16:creationId xmlns:a16="http://schemas.microsoft.com/office/drawing/2014/main" id="{E1801F2D-85DF-6D4C-7947-8140AC4B79E6}"/>
              </a:ext>
            </a:extLst>
          </p:cNvPr>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a:extLst>
              <a:ext uri="{FF2B5EF4-FFF2-40B4-BE49-F238E27FC236}">
                <a16:creationId xmlns:a16="http://schemas.microsoft.com/office/drawing/2014/main" id="{A18429FC-D9E5-BF87-7566-424A20922259}"/>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856441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4ECF4D-4C0B-9017-37D7-75C986BD69E9}"/>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3" name="Footer Placeholder 2">
            <a:extLst>
              <a:ext uri="{FF2B5EF4-FFF2-40B4-BE49-F238E27FC236}">
                <a16:creationId xmlns:a16="http://schemas.microsoft.com/office/drawing/2014/main" id="{D2723BA3-1E6C-5FD3-8597-C0E45CB14ABB}"/>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1417AE1-326D-441D-5B66-CA98BE06A00F}"/>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279741788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02F7-F66A-9E69-4820-B9EB0C79E09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94F93FE-500D-BC8D-E9DD-9C11AAE2F98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A1B395DB-5590-61C6-AB14-71785AE5EE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7737ADE-10B9-B9D6-AE56-1F092D0036B4}"/>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6" name="Footer Placeholder 5">
            <a:extLst>
              <a:ext uri="{FF2B5EF4-FFF2-40B4-BE49-F238E27FC236}">
                <a16:creationId xmlns:a16="http://schemas.microsoft.com/office/drawing/2014/main" id="{3792E710-882D-FF45-87C9-07E24A5402CD}"/>
              </a:ext>
            </a:extLst>
          </p:cNvPr>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a:extLst>
              <a:ext uri="{FF2B5EF4-FFF2-40B4-BE49-F238E27FC236}">
                <a16:creationId xmlns:a16="http://schemas.microsoft.com/office/drawing/2014/main" id="{472BDFCD-6EC1-6DF4-BC51-154C75B648FC}"/>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0788536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B8A74-F113-B53A-7EDE-4AFCD85213AC}"/>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97CE02C-8285-1323-FB2E-23FAFAA082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63FD3-EA00-248F-C58E-E0289F90DD2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309B7789-F796-5D5F-57D5-8681EDA8D86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CEA6CE-26FC-C0FE-3ED2-2681D6AD10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D8EBB01-02A0-2A27-9BF7-FAE12AC329FC}"/>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8" name="Footer Placeholder 7">
            <a:extLst>
              <a:ext uri="{FF2B5EF4-FFF2-40B4-BE49-F238E27FC236}">
                <a16:creationId xmlns:a16="http://schemas.microsoft.com/office/drawing/2014/main" id="{6EFFC4D2-0952-31FC-12D3-6F6A0B4AC89E}"/>
              </a:ext>
            </a:extLst>
          </p:cNvPr>
          <p:cNvSpPr>
            <a:spLocks noGrp="1"/>
          </p:cNvSpPr>
          <p:nvPr>
            <p:ph type="ftr" sz="quarter" idx="11"/>
          </p:nvPr>
        </p:nvSpPr>
        <p:spPr/>
        <p:txBody>
          <a:bodyPr/>
          <a:lstStyle/>
          <a:p>
            <a:endParaRPr lang="en-IN">
              <a:solidFill>
                <a:prstClr val="black">
                  <a:tint val="75000"/>
                </a:prstClr>
              </a:solidFill>
            </a:endParaRPr>
          </a:p>
        </p:txBody>
      </p:sp>
      <p:sp>
        <p:nvSpPr>
          <p:cNvPr id="9" name="Slide Number Placeholder 8">
            <a:extLst>
              <a:ext uri="{FF2B5EF4-FFF2-40B4-BE49-F238E27FC236}">
                <a16:creationId xmlns:a16="http://schemas.microsoft.com/office/drawing/2014/main" id="{92DAE97E-A7C2-B656-F98E-89ADEAC7C278}"/>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4479491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BDC7-1446-F6EE-F893-EF4318F30445}"/>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A4100A4D-720A-1593-3B61-255F5EDAA280}"/>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4" name="Footer Placeholder 3">
            <a:extLst>
              <a:ext uri="{FF2B5EF4-FFF2-40B4-BE49-F238E27FC236}">
                <a16:creationId xmlns:a16="http://schemas.microsoft.com/office/drawing/2014/main" id="{A2D3FE8C-D5CF-D028-4AA6-750BBE5EB874}"/>
              </a:ext>
            </a:extLst>
          </p:cNvPr>
          <p:cNvSpPr>
            <a:spLocks noGrp="1"/>
          </p:cNvSpPr>
          <p:nvPr>
            <p:ph type="ftr" sz="quarter" idx="11"/>
          </p:nvPr>
        </p:nvSpPr>
        <p:spPr/>
        <p:txBody>
          <a:bodyPr/>
          <a:lstStyle/>
          <a:p>
            <a:endParaRPr lang="en-IN">
              <a:solidFill>
                <a:prstClr val="black">
                  <a:tint val="75000"/>
                </a:prstClr>
              </a:solidFill>
            </a:endParaRPr>
          </a:p>
        </p:txBody>
      </p:sp>
      <p:sp>
        <p:nvSpPr>
          <p:cNvPr id="5" name="Slide Number Placeholder 4">
            <a:extLst>
              <a:ext uri="{FF2B5EF4-FFF2-40B4-BE49-F238E27FC236}">
                <a16:creationId xmlns:a16="http://schemas.microsoft.com/office/drawing/2014/main" id="{EBEE4624-F987-6D2B-4BDE-7290BA40D72D}"/>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85496391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4ECF4D-4C0B-9017-37D7-75C986BD69E9}"/>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3" name="Footer Placeholder 2">
            <a:extLst>
              <a:ext uri="{FF2B5EF4-FFF2-40B4-BE49-F238E27FC236}">
                <a16:creationId xmlns:a16="http://schemas.microsoft.com/office/drawing/2014/main" id="{D2723BA3-1E6C-5FD3-8597-C0E45CB14ABB}"/>
              </a:ext>
            </a:extLst>
          </p:cNvPr>
          <p:cNvSpPr>
            <a:spLocks noGrp="1"/>
          </p:cNvSpPr>
          <p:nvPr>
            <p:ph type="ftr" sz="quarter" idx="11"/>
          </p:nvPr>
        </p:nvSpPr>
        <p:spPr/>
        <p:txBody>
          <a:bodyPr/>
          <a:lstStyle/>
          <a:p>
            <a:endParaRPr lang="en-IN">
              <a:solidFill>
                <a:prstClr val="black">
                  <a:tint val="75000"/>
                </a:prstClr>
              </a:solidFill>
            </a:endParaRPr>
          </a:p>
        </p:txBody>
      </p:sp>
      <p:sp>
        <p:nvSpPr>
          <p:cNvPr id="4" name="Slide Number Placeholder 3">
            <a:extLst>
              <a:ext uri="{FF2B5EF4-FFF2-40B4-BE49-F238E27FC236}">
                <a16:creationId xmlns:a16="http://schemas.microsoft.com/office/drawing/2014/main" id="{B1417AE1-326D-441D-5B66-CA98BE06A00F}"/>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83890687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F7B44-EA2C-7D19-4C8A-C8AE267620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7D02099-F8AC-5D6E-7751-D8AE1C012F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8C4A21A-E701-7F4B-19ED-C7CB6DB639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EF5682-BECA-B5F7-F689-000FD1D31A6F}"/>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6" name="Footer Placeholder 5">
            <a:extLst>
              <a:ext uri="{FF2B5EF4-FFF2-40B4-BE49-F238E27FC236}">
                <a16:creationId xmlns:a16="http://schemas.microsoft.com/office/drawing/2014/main" id="{097AD0F6-7970-F28E-DA31-6F592B7B13B7}"/>
              </a:ext>
            </a:extLst>
          </p:cNvPr>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a:extLst>
              <a:ext uri="{FF2B5EF4-FFF2-40B4-BE49-F238E27FC236}">
                <a16:creationId xmlns:a16="http://schemas.microsoft.com/office/drawing/2014/main" id="{7C849CAD-9990-1F6F-632B-D94DE09A0CC6}"/>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344346217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E0EA3-E253-AC57-8287-0BE14CD46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D9216B9-A90B-B522-28D2-BC1BF5BE65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E312EEB-FBB7-AA79-307F-A3FF3B3CF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968903-EB5F-FD7D-922D-7DB61DEED8B1}"/>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6" name="Footer Placeholder 5">
            <a:extLst>
              <a:ext uri="{FF2B5EF4-FFF2-40B4-BE49-F238E27FC236}">
                <a16:creationId xmlns:a16="http://schemas.microsoft.com/office/drawing/2014/main" id="{89CC66D3-CE57-62AF-5700-DF3435CF5074}"/>
              </a:ext>
            </a:extLst>
          </p:cNvPr>
          <p:cNvSpPr>
            <a:spLocks noGrp="1"/>
          </p:cNvSpPr>
          <p:nvPr>
            <p:ph type="ftr" sz="quarter" idx="11"/>
          </p:nvPr>
        </p:nvSpPr>
        <p:spPr/>
        <p:txBody>
          <a:bodyPr/>
          <a:lstStyle/>
          <a:p>
            <a:endParaRPr lang="en-IN">
              <a:solidFill>
                <a:prstClr val="black">
                  <a:tint val="75000"/>
                </a:prstClr>
              </a:solidFill>
            </a:endParaRPr>
          </a:p>
        </p:txBody>
      </p:sp>
      <p:sp>
        <p:nvSpPr>
          <p:cNvPr id="7" name="Slide Number Placeholder 6">
            <a:extLst>
              <a:ext uri="{FF2B5EF4-FFF2-40B4-BE49-F238E27FC236}">
                <a16:creationId xmlns:a16="http://schemas.microsoft.com/office/drawing/2014/main" id="{7CEFD2A9-0CBB-E75F-A447-CF9B714B8147}"/>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39760894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D530D-3D30-CA46-B1AF-D17579B4DEF8}"/>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C8DD8C3-508E-C5E4-5DAA-E0B7B5FDD9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55138FB-4854-2AA6-0AE9-A2EB63F48F50}"/>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5" name="Footer Placeholder 4">
            <a:extLst>
              <a:ext uri="{FF2B5EF4-FFF2-40B4-BE49-F238E27FC236}">
                <a16:creationId xmlns:a16="http://schemas.microsoft.com/office/drawing/2014/main" id="{4D54233A-9AD9-E833-C074-1A61BFD36554}"/>
              </a:ext>
            </a:extLst>
          </p:cNvPr>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a:extLst>
              <a:ext uri="{FF2B5EF4-FFF2-40B4-BE49-F238E27FC236}">
                <a16:creationId xmlns:a16="http://schemas.microsoft.com/office/drawing/2014/main" id="{C61BD0A8-E379-6C26-4CFF-267D9EB2CE05}"/>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7566928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938971C-137F-3755-9E27-AF23E4DE77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53E52D27-8A23-D3ED-D8DC-33D25A61EBF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CC6BE57-E556-E890-1B76-63506E4C41DA}"/>
              </a:ext>
            </a:extLst>
          </p:cNvPr>
          <p:cNvSpPr>
            <a:spLocks noGrp="1"/>
          </p:cNvSpPr>
          <p:nvPr>
            <p:ph type="dt" sz="half" idx="10"/>
          </p:nvPr>
        </p:nvSpPr>
        <p:spPr/>
        <p:txBody>
          <a:body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5" name="Footer Placeholder 4">
            <a:extLst>
              <a:ext uri="{FF2B5EF4-FFF2-40B4-BE49-F238E27FC236}">
                <a16:creationId xmlns:a16="http://schemas.microsoft.com/office/drawing/2014/main" id="{54A3E3A4-2505-58B4-46BE-C0AF874A9AFF}"/>
              </a:ext>
            </a:extLst>
          </p:cNvPr>
          <p:cNvSpPr>
            <a:spLocks noGrp="1"/>
          </p:cNvSpPr>
          <p:nvPr>
            <p:ph type="ftr" sz="quarter" idx="11"/>
          </p:nvPr>
        </p:nvSpPr>
        <p:spPr/>
        <p:txBody>
          <a:bodyPr/>
          <a:lstStyle/>
          <a:p>
            <a:endParaRPr lang="en-IN">
              <a:solidFill>
                <a:prstClr val="black">
                  <a:tint val="75000"/>
                </a:prstClr>
              </a:solidFill>
            </a:endParaRPr>
          </a:p>
        </p:txBody>
      </p:sp>
      <p:sp>
        <p:nvSpPr>
          <p:cNvPr id="6" name="Slide Number Placeholder 5">
            <a:extLst>
              <a:ext uri="{FF2B5EF4-FFF2-40B4-BE49-F238E27FC236}">
                <a16:creationId xmlns:a16="http://schemas.microsoft.com/office/drawing/2014/main" id="{866FF76F-D26B-1759-7793-6718926F8312}"/>
              </a:ext>
            </a:extLst>
          </p:cNvPr>
          <p:cNvSpPr>
            <a:spLocks noGrp="1"/>
          </p:cNvSpPr>
          <p:nvPr>
            <p:ph type="sldNum" sz="quarter" idx="12"/>
          </p:nvPr>
        </p:nvSpPr>
        <p:spPr/>
        <p:txBody>
          <a:body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7028120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Cover">
    <p:bg>
      <p:bgPr>
        <a:solidFill>
          <a:srgbClr val="FA4616"/>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8798" y="4893519"/>
            <a:ext cx="2612980" cy="1205991"/>
          </a:xfrm>
          <a:prstGeom prst="rect">
            <a:avLst/>
          </a:prstGeom>
        </p:spPr>
      </p:pic>
    </p:spTree>
    <p:extLst>
      <p:ext uri="{BB962C8B-B14F-4D97-AF65-F5344CB8AC3E}">
        <p14:creationId xmlns:p14="http://schemas.microsoft.com/office/powerpoint/2010/main" val="590367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F7B44-EA2C-7D19-4C8A-C8AE267620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7D02099-F8AC-5D6E-7751-D8AE1C012F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78C4A21A-E701-7F4B-19ED-C7CB6DB639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EF5682-BECA-B5F7-F689-000FD1D31A6F}"/>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6" name="Footer Placeholder 5">
            <a:extLst>
              <a:ext uri="{FF2B5EF4-FFF2-40B4-BE49-F238E27FC236}">
                <a16:creationId xmlns:a16="http://schemas.microsoft.com/office/drawing/2014/main" id="{097AD0F6-7970-F28E-DA31-6F592B7B13B7}"/>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C849CAD-9990-1F6F-632B-D94DE09A0CC6}"/>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291680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0E0EA3-E253-AC57-8287-0BE14CD46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ED9216B9-A90B-B522-28D2-BC1BF5BE65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3E312EEB-FBB7-AA79-307F-A3FF3B3CF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968903-EB5F-FD7D-922D-7DB61DEED8B1}"/>
              </a:ext>
            </a:extLst>
          </p:cNvPr>
          <p:cNvSpPr>
            <a:spLocks noGrp="1"/>
          </p:cNvSpPr>
          <p:nvPr>
            <p:ph type="dt" sz="half" idx="10"/>
          </p:nvPr>
        </p:nvSpPr>
        <p:spPr/>
        <p:txBody>
          <a:bodyPr/>
          <a:lstStyle/>
          <a:p>
            <a:fld id="{88D04007-6434-4483-8614-A9E06F98F6E6}" type="datetimeFigureOut">
              <a:rPr lang="en-IN" smtClean="0"/>
              <a:t>13-10-2023</a:t>
            </a:fld>
            <a:endParaRPr lang="en-IN"/>
          </a:p>
        </p:txBody>
      </p:sp>
      <p:sp>
        <p:nvSpPr>
          <p:cNvPr id="6" name="Footer Placeholder 5">
            <a:extLst>
              <a:ext uri="{FF2B5EF4-FFF2-40B4-BE49-F238E27FC236}">
                <a16:creationId xmlns:a16="http://schemas.microsoft.com/office/drawing/2014/main" id="{89CC66D3-CE57-62AF-5700-DF3435CF507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7CEFD2A9-0CBB-E75F-A447-CF9B714B8147}"/>
              </a:ext>
            </a:extLst>
          </p:cNvPr>
          <p:cNvSpPr>
            <a:spLocks noGrp="1"/>
          </p:cNvSpPr>
          <p:nvPr>
            <p:ph type="sldNum" sz="quarter" idx="12"/>
          </p:nvPr>
        </p:nvSpPr>
        <p:spPr/>
        <p:txBody>
          <a:bodyPr/>
          <a:lstStyle/>
          <a:p>
            <a:fld id="{373AB1A8-1AA5-42E8-93B5-2ECA0B7CDCB6}" type="slidenum">
              <a:rPr lang="en-IN" smtClean="0"/>
              <a:t>‹#›</a:t>
            </a:fld>
            <a:endParaRPr lang="en-IN"/>
          </a:p>
        </p:txBody>
      </p:sp>
    </p:spTree>
    <p:extLst>
      <p:ext uri="{BB962C8B-B14F-4D97-AF65-F5344CB8AC3E}">
        <p14:creationId xmlns:p14="http://schemas.microsoft.com/office/powerpoint/2010/main" val="3376789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4.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image" Target="../media/image4.png"/><Relationship Id="rId2" Type="http://schemas.openxmlformats.org/officeDocument/2006/relationships/slideLayout" Target="../slideLayouts/slideLayout41.xml"/><Relationship Id="rId16" Type="http://schemas.openxmlformats.org/officeDocument/2006/relationships/theme" Target="../theme/theme4.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theme" Target="../theme/theme5.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image" Target="../media/image10.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6.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DC1FFF-8BB0-ADAA-7151-69B952EE65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06D8006-14DD-D89B-05F4-A93B32C976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7F9BF61-7144-AF90-7994-D64F6FCF06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D04007-6434-4483-8614-A9E06F98F6E6}" type="datetimeFigureOut">
              <a:rPr lang="en-IN" smtClean="0"/>
              <a:t>13-10-2023</a:t>
            </a:fld>
            <a:endParaRPr lang="en-IN"/>
          </a:p>
        </p:txBody>
      </p:sp>
      <p:sp>
        <p:nvSpPr>
          <p:cNvPr id="5" name="Footer Placeholder 4">
            <a:extLst>
              <a:ext uri="{FF2B5EF4-FFF2-40B4-BE49-F238E27FC236}">
                <a16:creationId xmlns:a16="http://schemas.microsoft.com/office/drawing/2014/main" id="{FBAF0061-CF10-E7FA-7B11-D12E94CA4D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4B7864BA-5713-C3B2-4219-B4A0ABBE93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3AB1A8-1AA5-42E8-93B5-2ECA0B7CDCB6}" type="slidenum">
              <a:rPr lang="en-IN" smtClean="0"/>
              <a:t>‹#›</a:t>
            </a:fld>
            <a:endParaRPr lang="en-IN"/>
          </a:p>
        </p:txBody>
      </p:sp>
    </p:spTree>
    <p:extLst>
      <p:ext uri="{BB962C8B-B14F-4D97-AF65-F5344CB8AC3E}">
        <p14:creationId xmlns:p14="http://schemas.microsoft.com/office/powerpoint/2010/main" val="941138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9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9FFB3-CD4B-4211-9F76-73DE2AD9B9A8}"/>
              </a:ext>
            </a:extLst>
          </p:cNvPr>
          <p:cNvSpPr>
            <a:spLocks noGrp="1"/>
          </p:cNvSpPr>
          <p:nvPr>
            <p:ph type="title"/>
          </p:nvPr>
        </p:nvSpPr>
        <p:spPr>
          <a:xfrm>
            <a:off x="423332" y="414867"/>
            <a:ext cx="11528821" cy="612000"/>
          </a:xfrm>
          <a:prstGeom prst="rect">
            <a:avLst/>
          </a:prstGeom>
        </p:spPr>
        <p:txBody>
          <a:bodyPr vert="horz" lIns="91440" tIns="45720" rIns="91440" bIns="45720" rtlCol="0" anchor="t">
            <a:noAutofit/>
          </a:bodyPr>
          <a:lstStyle/>
          <a:p>
            <a:r>
              <a:rPr lang="en-US"/>
              <a:t>Click to edit slide meta message</a:t>
            </a:r>
            <a:endParaRPr lang="en-IN"/>
          </a:p>
        </p:txBody>
      </p:sp>
      <p:sp>
        <p:nvSpPr>
          <p:cNvPr id="7" name="Google Shape;22;p3">
            <a:extLst>
              <a:ext uri="{FF2B5EF4-FFF2-40B4-BE49-F238E27FC236}">
                <a16:creationId xmlns:a16="http://schemas.microsoft.com/office/drawing/2014/main" id="{2D78AF63-5591-4CC2-B42A-AAF006604274}"/>
              </a:ext>
            </a:extLst>
          </p:cNvPr>
          <p:cNvSpPr/>
          <p:nvPr/>
        </p:nvSpPr>
        <p:spPr>
          <a:xfrm>
            <a:off x="423333" y="0"/>
            <a:ext cx="11768667" cy="414867"/>
          </a:xfrm>
          <a:prstGeom prst="rect">
            <a:avLst/>
          </a:prstGeom>
          <a:solidFill>
            <a:srgbClr val="FF0000"/>
          </a:solidFill>
          <a:ln>
            <a:solidFill>
              <a:schemeClr val="accent1"/>
            </a:solid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8" name="Google Shape;23;p3">
            <a:extLst>
              <a:ext uri="{FF2B5EF4-FFF2-40B4-BE49-F238E27FC236}">
                <a16:creationId xmlns:a16="http://schemas.microsoft.com/office/drawing/2014/main" id="{61EE606E-C504-435C-B84D-DDC918219138}"/>
              </a:ext>
            </a:extLst>
          </p:cNvPr>
          <p:cNvSpPr/>
          <p:nvPr/>
        </p:nvSpPr>
        <p:spPr>
          <a:xfrm>
            <a:off x="486835" y="114300"/>
            <a:ext cx="16933" cy="120651"/>
          </a:xfrm>
          <a:custGeom>
            <a:avLst/>
            <a:gdLst/>
            <a:ahLst/>
            <a:cxnLst/>
            <a:rect l="l" t="t" r="r" b="b"/>
            <a:pathLst>
              <a:path w="26" h="172" extrusionOk="0">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9" name="Google Shape;24;p3">
            <a:extLst>
              <a:ext uri="{FF2B5EF4-FFF2-40B4-BE49-F238E27FC236}">
                <a16:creationId xmlns:a16="http://schemas.microsoft.com/office/drawing/2014/main" id="{67B3D2AE-5944-407B-899D-7398743B8F88}"/>
              </a:ext>
            </a:extLst>
          </p:cNvPr>
          <p:cNvSpPr/>
          <p:nvPr/>
        </p:nvSpPr>
        <p:spPr>
          <a:xfrm>
            <a:off x="510118" y="65618"/>
            <a:ext cx="141817" cy="283633"/>
          </a:xfrm>
          <a:custGeom>
            <a:avLst/>
            <a:gdLst/>
            <a:ahLst/>
            <a:cxnLst/>
            <a:rect l="l" t="t" r="r" b="b"/>
            <a:pathLst>
              <a:path w="202" h="402" extrusionOk="0">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Calibri"/>
              <a:ea typeface="Calibri"/>
              <a:cs typeface="Calibri"/>
              <a:sym typeface="Calibri"/>
            </a:endParaRPr>
          </a:p>
        </p:txBody>
      </p:sp>
      <p:sp>
        <p:nvSpPr>
          <p:cNvPr id="10" name="Google Shape;25;p3">
            <a:extLst>
              <a:ext uri="{FF2B5EF4-FFF2-40B4-BE49-F238E27FC236}">
                <a16:creationId xmlns:a16="http://schemas.microsoft.com/office/drawing/2014/main" id="{0C1DDD74-121E-4A87-A8E0-CBE2F0FF1AF6}"/>
              </a:ext>
            </a:extLst>
          </p:cNvPr>
          <p:cNvSpPr txBox="1">
            <a:spLocks/>
          </p:cNvSpPr>
          <p:nvPr/>
        </p:nvSpPr>
        <p:spPr>
          <a:xfrm>
            <a:off x="11744868" y="56766"/>
            <a:ext cx="447131" cy="297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9pPr>
          </a:lstStyle>
          <a:p>
            <a:fld id="{00000000-1234-1234-1234-123412341234}" type="slidenum">
              <a:rPr lang="en-IN" smtClean="0"/>
              <a:pPr/>
              <a:t>‹#›</a:t>
            </a:fld>
            <a:endParaRPr lang="en-IN"/>
          </a:p>
        </p:txBody>
      </p:sp>
    </p:spTree>
    <p:extLst>
      <p:ext uri="{BB962C8B-B14F-4D97-AF65-F5344CB8AC3E}">
        <p14:creationId xmlns:p14="http://schemas.microsoft.com/office/powerpoint/2010/main" val="3779204216"/>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83" r:id="rId10"/>
  </p:sldLayoutIdLst>
  <p:txStyles>
    <p:titleStyle>
      <a:lvl1pPr algn="l" defTabSz="914400" rtl="0" eaLnBrk="1" latinLnBrk="0" hangingPunct="1">
        <a:lnSpc>
          <a:spcPct val="90000"/>
        </a:lnSpc>
        <a:spcBef>
          <a:spcPct val="0"/>
        </a:spcBef>
        <a:buNone/>
        <a:defRPr sz="1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9FFB3-CD4B-4211-9F76-73DE2AD9B9A8}"/>
              </a:ext>
            </a:extLst>
          </p:cNvPr>
          <p:cNvSpPr>
            <a:spLocks noGrp="1"/>
          </p:cNvSpPr>
          <p:nvPr>
            <p:ph type="title"/>
          </p:nvPr>
        </p:nvSpPr>
        <p:spPr>
          <a:xfrm>
            <a:off x="423332" y="414867"/>
            <a:ext cx="11528821" cy="612000"/>
          </a:xfrm>
          <a:prstGeom prst="rect">
            <a:avLst/>
          </a:prstGeom>
        </p:spPr>
        <p:txBody>
          <a:bodyPr vert="horz" lIns="91440" tIns="45720" rIns="91440" bIns="45720" rtlCol="0" anchor="t">
            <a:noAutofit/>
          </a:bodyPr>
          <a:lstStyle/>
          <a:p>
            <a:r>
              <a:rPr lang="en-US"/>
              <a:t>Click to edit slide meta message</a:t>
            </a:r>
            <a:endParaRPr lang="en-IN"/>
          </a:p>
        </p:txBody>
      </p:sp>
      <p:sp>
        <p:nvSpPr>
          <p:cNvPr id="7" name="Google Shape;22;p3">
            <a:extLst>
              <a:ext uri="{FF2B5EF4-FFF2-40B4-BE49-F238E27FC236}">
                <a16:creationId xmlns:a16="http://schemas.microsoft.com/office/drawing/2014/main" id="{2D78AF63-5591-4CC2-B42A-AAF006604274}"/>
              </a:ext>
            </a:extLst>
          </p:cNvPr>
          <p:cNvSpPr/>
          <p:nvPr/>
        </p:nvSpPr>
        <p:spPr>
          <a:xfrm>
            <a:off x="423333" y="0"/>
            <a:ext cx="11768667" cy="414867"/>
          </a:xfrm>
          <a:prstGeom prst="rect">
            <a:avLst/>
          </a:prstGeom>
          <a:solidFill>
            <a:srgbClr val="FF0000"/>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Trebuchet MS" panose="020B0603020202020204" pitchFamily="34" charset="0"/>
              <a:ea typeface="Calibri"/>
              <a:cs typeface="Calibri"/>
              <a:sym typeface="Calibri"/>
            </a:endParaRPr>
          </a:p>
        </p:txBody>
      </p:sp>
      <p:sp>
        <p:nvSpPr>
          <p:cNvPr id="8" name="Google Shape;23;p3">
            <a:extLst>
              <a:ext uri="{FF2B5EF4-FFF2-40B4-BE49-F238E27FC236}">
                <a16:creationId xmlns:a16="http://schemas.microsoft.com/office/drawing/2014/main" id="{61EE606E-C504-435C-B84D-DDC918219138}"/>
              </a:ext>
            </a:extLst>
          </p:cNvPr>
          <p:cNvSpPr/>
          <p:nvPr/>
        </p:nvSpPr>
        <p:spPr>
          <a:xfrm>
            <a:off x="486835" y="114300"/>
            <a:ext cx="16933" cy="120651"/>
          </a:xfrm>
          <a:custGeom>
            <a:avLst/>
            <a:gdLst/>
            <a:ahLst/>
            <a:cxnLst/>
            <a:rect l="l" t="t" r="r" b="b"/>
            <a:pathLst>
              <a:path w="26" h="172" extrusionOk="0">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Trebuchet MS" panose="020B0603020202020204" pitchFamily="34" charset="0"/>
              <a:ea typeface="Calibri"/>
              <a:cs typeface="Calibri"/>
              <a:sym typeface="Calibri"/>
            </a:endParaRPr>
          </a:p>
        </p:txBody>
      </p:sp>
      <p:sp>
        <p:nvSpPr>
          <p:cNvPr id="9" name="Google Shape;24;p3">
            <a:extLst>
              <a:ext uri="{FF2B5EF4-FFF2-40B4-BE49-F238E27FC236}">
                <a16:creationId xmlns:a16="http://schemas.microsoft.com/office/drawing/2014/main" id="{67B3D2AE-5944-407B-899D-7398743B8F88}"/>
              </a:ext>
            </a:extLst>
          </p:cNvPr>
          <p:cNvSpPr/>
          <p:nvPr/>
        </p:nvSpPr>
        <p:spPr>
          <a:xfrm>
            <a:off x="510118" y="65618"/>
            <a:ext cx="141817" cy="283633"/>
          </a:xfrm>
          <a:custGeom>
            <a:avLst/>
            <a:gdLst/>
            <a:ahLst/>
            <a:cxnLst/>
            <a:rect l="l" t="t" r="r" b="b"/>
            <a:pathLst>
              <a:path w="202" h="402" extrusionOk="0">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p:spPr>
        <p:txBody>
          <a:bodyPr spcFirstLastPara="1" wrap="square" lIns="121900" tIns="60950" rIns="121900" bIns="60950" anchor="t" anchorCtr="0">
            <a:noAutofit/>
          </a:bodyPr>
          <a:lstStyle/>
          <a:p>
            <a:pPr marL="0" marR="0" lvl="0" indent="0" algn="l" rtl="0">
              <a:spcBef>
                <a:spcPts val="0"/>
              </a:spcBef>
              <a:spcAft>
                <a:spcPts val="0"/>
              </a:spcAft>
              <a:buNone/>
            </a:pPr>
            <a:endParaRPr sz="2400">
              <a:solidFill>
                <a:schemeClr val="dk1"/>
              </a:solidFill>
              <a:latin typeface="Trebuchet MS" panose="020B0603020202020204" pitchFamily="34" charset="0"/>
              <a:ea typeface="Calibri"/>
              <a:cs typeface="Calibri"/>
              <a:sym typeface="Calibri"/>
            </a:endParaRPr>
          </a:p>
        </p:txBody>
      </p:sp>
      <p:sp>
        <p:nvSpPr>
          <p:cNvPr id="10" name="Google Shape;25;p3">
            <a:extLst>
              <a:ext uri="{FF2B5EF4-FFF2-40B4-BE49-F238E27FC236}">
                <a16:creationId xmlns:a16="http://schemas.microsoft.com/office/drawing/2014/main" id="{0C1DDD74-121E-4A87-A8E0-CBE2F0FF1AF6}"/>
              </a:ext>
            </a:extLst>
          </p:cNvPr>
          <p:cNvSpPr txBox="1">
            <a:spLocks/>
          </p:cNvSpPr>
          <p:nvPr/>
        </p:nvSpPr>
        <p:spPr>
          <a:xfrm>
            <a:off x="11744868" y="56766"/>
            <a:ext cx="447131" cy="297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9pPr>
          </a:lstStyle>
          <a:p>
            <a:fld id="{00000000-1234-1234-1234-123412341234}" type="slidenum">
              <a:rPr lang="en-IN" smtClean="0">
                <a:latin typeface="Trebuchet MS" panose="020B0603020202020204" pitchFamily="34" charset="0"/>
              </a:rPr>
              <a:pPr/>
              <a:t>‹#›</a:t>
            </a:fld>
            <a:endParaRPr lang="en-IN">
              <a:latin typeface="Trebuchet MS" panose="020B0603020202020204" pitchFamily="34" charset="0"/>
            </a:endParaRPr>
          </a:p>
        </p:txBody>
      </p:sp>
      <p:pic>
        <p:nvPicPr>
          <p:cNvPr id="14" name="Picture 2" descr="Piramal Foundation">
            <a:extLst>
              <a:ext uri="{FF2B5EF4-FFF2-40B4-BE49-F238E27FC236}">
                <a16:creationId xmlns:a16="http://schemas.microsoft.com/office/drawing/2014/main" id="{999BE17B-A389-44A2-8DBE-64CCE7209F8C}"/>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0811494" y="6094828"/>
            <a:ext cx="1061032" cy="488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887437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982" r:id="rId5"/>
    <p:sldLayoutId id="2147483680" r:id="rId6"/>
    <p:sldLayoutId id="2147483681" r:id="rId7"/>
    <p:sldLayoutId id="2147483682" r:id="rId8"/>
    <p:sldLayoutId id="2147483683" r:id="rId9"/>
    <p:sldLayoutId id="2147483972" r:id="rId10"/>
    <p:sldLayoutId id="2147483685" r:id="rId11"/>
    <p:sldLayoutId id="2147483973" r:id="rId12"/>
    <p:sldLayoutId id="2147483686" r:id="rId13"/>
    <p:sldLayoutId id="2147483687" r:id="rId14"/>
    <p:sldLayoutId id="2147483688" r:id="rId15"/>
    <p:sldLayoutId id="2147483679" r:id="rId16"/>
    <p:sldLayoutId id="2147483984" r:id="rId17"/>
  </p:sldLayoutIdLst>
  <p:txStyles>
    <p:titleStyle>
      <a:lvl1pPr algn="l" defTabSz="914400" rtl="0" eaLnBrk="1" latinLnBrk="0" hangingPunct="1">
        <a:lnSpc>
          <a:spcPct val="90000"/>
        </a:lnSpc>
        <a:spcBef>
          <a:spcPct val="0"/>
        </a:spcBef>
        <a:buNone/>
        <a:defRPr sz="1800" b="1" kern="1200">
          <a:solidFill>
            <a:schemeClr val="tx1"/>
          </a:solidFill>
          <a:latin typeface="Trebuchet MS" panose="020B06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9FFB3-CD4B-4211-9F76-73DE2AD9B9A8}"/>
              </a:ext>
            </a:extLst>
          </p:cNvPr>
          <p:cNvSpPr>
            <a:spLocks noGrp="1"/>
          </p:cNvSpPr>
          <p:nvPr>
            <p:ph type="title"/>
          </p:nvPr>
        </p:nvSpPr>
        <p:spPr>
          <a:xfrm>
            <a:off x="423332" y="414867"/>
            <a:ext cx="11528821" cy="612000"/>
          </a:xfrm>
          <a:prstGeom prst="rect">
            <a:avLst/>
          </a:prstGeom>
        </p:spPr>
        <p:txBody>
          <a:bodyPr vert="horz" lIns="91440" tIns="45720" rIns="91440" bIns="45720" rtlCol="0" anchor="t">
            <a:noAutofit/>
          </a:bodyPr>
          <a:lstStyle/>
          <a:p>
            <a:r>
              <a:rPr lang="en-US"/>
              <a:t>Click to edit slide meta message</a:t>
            </a:r>
            <a:endParaRPr lang="en-IN"/>
          </a:p>
        </p:txBody>
      </p:sp>
      <p:sp>
        <p:nvSpPr>
          <p:cNvPr id="7" name="Google Shape;22;p3">
            <a:extLst>
              <a:ext uri="{FF2B5EF4-FFF2-40B4-BE49-F238E27FC236}">
                <a16:creationId xmlns:a16="http://schemas.microsoft.com/office/drawing/2014/main" id="{2D78AF63-5591-4CC2-B42A-AAF006604274}"/>
              </a:ext>
            </a:extLst>
          </p:cNvPr>
          <p:cNvSpPr/>
          <p:nvPr/>
        </p:nvSpPr>
        <p:spPr>
          <a:xfrm>
            <a:off x="423333" y="0"/>
            <a:ext cx="11768667" cy="414867"/>
          </a:xfrm>
          <a:prstGeom prst="rect">
            <a:avLst/>
          </a:prstGeom>
          <a:solidFill>
            <a:srgbClr val="FF0000"/>
          </a:solidFill>
          <a:ln>
            <a:noFill/>
          </a:ln>
        </p:spPr>
        <p:txBody>
          <a:bodyPr spcFirstLastPara="1" wrap="square" lIns="121900" tIns="60950" rIns="121900" bIns="60950" anchor="t" anchorCtr="0">
            <a:noAutofit/>
          </a:bodyPr>
          <a:lstStyle/>
          <a:p>
            <a:endParaRPr sz="2400">
              <a:solidFill>
                <a:srgbClr val="000000"/>
              </a:solidFill>
              <a:ea typeface="Calibri"/>
              <a:cs typeface="Calibri"/>
              <a:sym typeface="Calibri"/>
            </a:endParaRPr>
          </a:p>
        </p:txBody>
      </p:sp>
      <p:sp>
        <p:nvSpPr>
          <p:cNvPr id="8" name="Google Shape;23;p3">
            <a:extLst>
              <a:ext uri="{FF2B5EF4-FFF2-40B4-BE49-F238E27FC236}">
                <a16:creationId xmlns:a16="http://schemas.microsoft.com/office/drawing/2014/main" id="{61EE606E-C504-435C-B84D-DDC918219138}"/>
              </a:ext>
            </a:extLst>
          </p:cNvPr>
          <p:cNvSpPr/>
          <p:nvPr/>
        </p:nvSpPr>
        <p:spPr>
          <a:xfrm>
            <a:off x="486835" y="114300"/>
            <a:ext cx="16933" cy="120651"/>
          </a:xfrm>
          <a:custGeom>
            <a:avLst/>
            <a:gdLst/>
            <a:ahLst/>
            <a:cxnLst/>
            <a:rect l="l" t="t" r="r" b="b"/>
            <a:pathLst>
              <a:path w="26" h="172" extrusionOk="0">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p:spPr>
        <p:txBody>
          <a:bodyPr spcFirstLastPara="1" wrap="square" lIns="121900" tIns="60950" rIns="121900" bIns="60950" anchor="t" anchorCtr="0">
            <a:noAutofit/>
          </a:bodyPr>
          <a:lstStyle/>
          <a:p>
            <a:endParaRPr sz="2400">
              <a:solidFill>
                <a:srgbClr val="000000"/>
              </a:solidFill>
              <a:ea typeface="Calibri"/>
              <a:cs typeface="Calibri"/>
              <a:sym typeface="Calibri"/>
            </a:endParaRPr>
          </a:p>
        </p:txBody>
      </p:sp>
      <p:sp>
        <p:nvSpPr>
          <p:cNvPr id="9" name="Google Shape;24;p3">
            <a:extLst>
              <a:ext uri="{FF2B5EF4-FFF2-40B4-BE49-F238E27FC236}">
                <a16:creationId xmlns:a16="http://schemas.microsoft.com/office/drawing/2014/main" id="{67B3D2AE-5944-407B-899D-7398743B8F88}"/>
              </a:ext>
            </a:extLst>
          </p:cNvPr>
          <p:cNvSpPr/>
          <p:nvPr/>
        </p:nvSpPr>
        <p:spPr>
          <a:xfrm>
            <a:off x="510118" y="65618"/>
            <a:ext cx="141817" cy="283633"/>
          </a:xfrm>
          <a:custGeom>
            <a:avLst/>
            <a:gdLst/>
            <a:ahLst/>
            <a:cxnLst/>
            <a:rect l="l" t="t" r="r" b="b"/>
            <a:pathLst>
              <a:path w="202" h="402" extrusionOk="0">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p:spPr>
        <p:txBody>
          <a:bodyPr spcFirstLastPara="1" wrap="square" lIns="121900" tIns="60950" rIns="121900" bIns="60950" anchor="t" anchorCtr="0">
            <a:noAutofit/>
          </a:bodyPr>
          <a:lstStyle/>
          <a:p>
            <a:endParaRPr sz="2400">
              <a:solidFill>
                <a:srgbClr val="000000"/>
              </a:solidFill>
              <a:ea typeface="Calibri"/>
              <a:cs typeface="Calibri"/>
              <a:sym typeface="Calibri"/>
            </a:endParaRPr>
          </a:p>
        </p:txBody>
      </p:sp>
      <p:sp>
        <p:nvSpPr>
          <p:cNvPr id="10" name="Google Shape;25;p3">
            <a:extLst>
              <a:ext uri="{FF2B5EF4-FFF2-40B4-BE49-F238E27FC236}">
                <a16:creationId xmlns:a16="http://schemas.microsoft.com/office/drawing/2014/main" id="{0C1DDD74-121E-4A87-A8E0-CBE2F0FF1AF6}"/>
              </a:ext>
            </a:extLst>
          </p:cNvPr>
          <p:cNvSpPr txBox="1">
            <a:spLocks/>
          </p:cNvSpPr>
          <p:nvPr/>
        </p:nvSpPr>
        <p:spPr>
          <a:xfrm>
            <a:off x="11744868" y="56766"/>
            <a:ext cx="447131" cy="297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9pPr>
          </a:lstStyle>
          <a:p>
            <a:fld id="{00000000-1234-1234-1234-123412341234}" type="slidenum">
              <a:rPr lang="en-IN" smtClean="0">
                <a:solidFill>
                  <a:srgbClr val="FFFFFF"/>
                </a:solidFill>
                <a:latin typeface="Trebuchet MS" panose="020B0603020202020204" pitchFamily="34" charset="0"/>
              </a:rPr>
              <a:pPr/>
              <a:t>‹#›</a:t>
            </a:fld>
            <a:endParaRPr lang="en-IN">
              <a:solidFill>
                <a:srgbClr val="FFFFFF"/>
              </a:solidFill>
              <a:latin typeface="Trebuchet MS" panose="020B0603020202020204" pitchFamily="34" charset="0"/>
            </a:endParaRPr>
          </a:p>
        </p:txBody>
      </p:sp>
      <p:pic>
        <p:nvPicPr>
          <p:cNvPr id="14" name="Picture 2" descr="Piramal Foundation">
            <a:extLst>
              <a:ext uri="{FF2B5EF4-FFF2-40B4-BE49-F238E27FC236}">
                <a16:creationId xmlns:a16="http://schemas.microsoft.com/office/drawing/2014/main" id="{999BE17B-A389-44A2-8DBE-64CCE7209F8C}"/>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0811494" y="6094828"/>
            <a:ext cx="1061032" cy="488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1792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84" r:id="rId12"/>
    <p:sldLayoutId id="2147483672" r:id="rId13"/>
    <p:sldLayoutId id="2147483673" r:id="rId14"/>
    <p:sldLayoutId id="2147483960" r:id="rId15"/>
  </p:sldLayoutIdLst>
  <p:txStyles>
    <p:titleStyle>
      <a:lvl1pPr algn="l" defTabSz="914400" rtl="0" eaLnBrk="1" latinLnBrk="0" hangingPunct="1">
        <a:lnSpc>
          <a:spcPct val="90000"/>
        </a:lnSpc>
        <a:spcBef>
          <a:spcPct val="0"/>
        </a:spcBef>
        <a:buNone/>
        <a:defRPr sz="1800" b="1" kern="1200">
          <a:solidFill>
            <a:schemeClr val="tx1"/>
          </a:solidFill>
          <a:latin typeface="Trebuchet MS" panose="020B0603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B9FFB3-CD4B-4211-9F76-73DE2AD9B9A8}"/>
              </a:ext>
            </a:extLst>
          </p:cNvPr>
          <p:cNvSpPr>
            <a:spLocks noGrp="1"/>
          </p:cNvSpPr>
          <p:nvPr>
            <p:ph type="title"/>
          </p:nvPr>
        </p:nvSpPr>
        <p:spPr>
          <a:xfrm>
            <a:off x="423332" y="414867"/>
            <a:ext cx="11528821" cy="612000"/>
          </a:xfrm>
          <a:prstGeom prst="rect">
            <a:avLst/>
          </a:prstGeom>
        </p:spPr>
        <p:txBody>
          <a:bodyPr vert="horz" lIns="91440" tIns="45720" rIns="91440" bIns="45720" rtlCol="0" anchor="t">
            <a:noAutofit/>
          </a:bodyPr>
          <a:lstStyle/>
          <a:p>
            <a:r>
              <a:rPr lang="en-US"/>
              <a:t>Click to edit slide meta message</a:t>
            </a:r>
            <a:endParaRPr lang="en-IN"/>
          </a:p>
        </p:txBody>
      </p:sp>
      <p:sp>
        <p:nvSpPr>
          <p:cNvPr id="7" name="Google Shape;22;p3">
            <a:extLst>
              <a:ext uri="{FF2B5EF4-FFF2-40B4-BE49-F238E27FC236}">
                <a16:creationId xmlns:a16="http://schemas.microsoft.com/office/drawing/2014/main" id="{2D78AF63-5591-4CC2-B42A-AAF006604274}"/>
              </a:ext>
            </a:extLst>
          </p:cNvPr>
          <p:cNvSpPr/>
          <p:nvPr/>
        </p:nvSpPr>
        <p:spPr>
          <a:xfrm>
            <a:off x="423333" y="0"/>
            <a:ext cx="11768667" cy="414867"/>
          </a:xfrm>
          <a:prstGeom prst="rect">
            <a:avLst/>
          </a:prstGeom>
          <a:solidFill>
            <a:srgbClr val="FA4616"/>
          </a:solidFill>
          <a:ln>
            <a:noFill/>
          </a:ln>
        </p:spPr>
        <p:txBody>
          <a:bodyPr spcFirstLastPara="1" wrap="square" lIns="121900" tIns="60950" rIns="121900" bIns="60950" anchor="t" anchorCtr="0">
            <a:noAutofit/>
          </a:bodyPr>
          <a:lstStyle/>
          <a:p>
            <a:endParaRPr sz="2400">
              <a:solidFill>
                <a:srgbClr val="000000"/>
              </a:solidFill>
              <a:ea typeface="Calibri"/>
              <a:cs typeface="Calibri"/>
              <a:sym typeface="Calibri"/>
            </a:endParaRPr>
          </a:p>
        </p:txBody>
      </p:sp>
      <p:sp>
        <p:nvSpPr>
          <p:cNvPr id="8" name="Google Shape;23;p3">
            <a:extLst>
              <a:ext uri="{FF2B5EF4-FFF2-40B4-BE49-F238E27FC236}">
                <a16:creationId xmlns:a16="http://schemas.microsoft.com/office/drawing/2014/main" id="{61EE606E-C504-435C-B84D-DDC918219138}"/>
              </a:ext>
            </a:extLst>
          </p:cNvPr>
          <p:cNvSpPr/>
          <p:nvPr/>
        </p:nvSpPr>
        <p:spPr>
          <a:xfrm>
            <a:off x="486835" y="114300"/>
            <a:ext cx="16933" cy="120651"/>
          </a:xfrm>
          <a:custGeom>
            <a:avLst/>
            <a:gdLst/>
            <a:ahLst/>
            <a:cxnLst/>
            <a:rect l="l" t="t" r="r" b="b"/>
            <a:pathLst>
              <a:path w="26" h="172" extrusionOk="0">
                <a:moveTo>
                  <a:pt x="22" y="70"/>
                </a:moveTo>
                <a:lnTo>
                  <a:pt x="22" y="60"/>
                </a:lnTo>
                <a:lnTo>
                  <a:pt x="22" y="52"/>
                </a:lnTo>
                <a:lnTo>
                  <a:pt x="21" y="43"/>
                </a:lnTo>
                <a:lnTo>
                  <a:pt x="20" y="36"/>
                </a:lnTo>
                <a:lnTo>
                  <a:pt x="17" y="24"/>
                </a:lnTo>
                <a:lnTo>
                  <a:pt x="13" y="14"/>
                </a:lnTo>
                <a:lnTo>
                  <a:pt x="4" y="3"/>
                </a:lnTo>
                <a:lnTo>
                  <a:pt x="0" y="0"/>
                </a:lnTo>
                <a:lnTo>
                  <a:pt x="1" y="4"/>
                </a:lnTo>
                <a:lnTo>
                  <a:pt x="2" y="18"/>
                </a:lnTo>
                <a:lnTo>
                  <a:pt x="3" y="29"/>
                </a:lnTo>
                <a:lnTo>
                  <a:pt x="3" y="44"/>
                </a:lnTo>
                <a:lnTo>
                  <a:pt x="3" y="60"/>
                </a:lnTo>
                <a:lnTo>
                  <a:pt x="2" y="81"/>
                </a:lnTo>
                <a:lnTo>
                  <a:pt x="1" y="96"/>
                </a:lnTo>
                <a:lnTo>
                  <a:pt x="2" y="110"/>
                </a:lnTo>
                <a:lnTo>
                  <a:pt x="4" y="123"/>
                </a:lnTo>
                <a:lnTo>
                  <a:pt x="7" y="135"/>
                </a:lnTo>
                <a:lnTo>
                  <a:pt x="14" y="155"/>
                </a:lnTo>
                <a:lnTo>
                  <a:pt x="21" y="171"/>
                </a:lnTo>
                <a:lnTo>
                  <a:pt x="22" y="172"/>
                </a:lnTo>
                <a:lnTo>
                  <a:pt x="23" y="172"/>
                </a:lnTo>
                <a:lnTo>
                  <a:pt x="26" y="171"/>
                </a:lnTo>
                <a:lnTo>
                  <a:pt x="26" y="169"/>
                </a:lnTo>
                <a:lnTo>
                  <a:pt x="23" y="158"/>
                </a:lnTo>
                <a:lnTo>
                  <a:pt x="21" y="148"/>
                </a:lnTo>
                <a:lnTo>
                  <a:pt x="20" y="137"/>
                </a:lnTo>
                <a:lnTo>
                  <a:pt x="19" y="126"/>
                </a:lnTo>
                <a:lnTo>
                  <a:pt x="20" y="100"/>
                </a:lnTo>
                <a:lnTo>
                  <a:pt x="22" y="70"/>
                </a:lnTo>
                <a:close/>
              </a:path>
            </a:pathLst>
          </a:custGeom>
          <a:solidFill>
            <a:srgbClr val="FEFEFE"/>
          </a:solidFill>
          <a:ln>
            <a:noFill/>
          </a:ln>
        </p:spPr>
        <p:txBody>
          <a:bodyPr spcFirstLastPara="1" wrap="square" lIns="121900" tIns="60950" rIns="121900" bIns="60950" anchor="t" anchorCtr="0">
            <a:noAutofit/>
          </a:bodyPr>
          <a:lstStyle/>
          <a:p>
            <a:endParaRPr sz="2400">
              <a:solidFill>
                <a:srgbClr val="000000"/>
              </a:solidFill>
              <a:ea typeface="Calibri"/>
              <a:cs typeface="Calibri"/>
              <a:sym typeface="Calibri"/>
            </a:endParaRPr>
          </a:p>
        </p:txBody>
      </p:sp>
      <p:sp>
        <p:nvSpPr>
          <p:cNvPr id="9" name="Google Shape;24;p3">
            <a:extLst>
              <a:ext uri="{FF2B5EF4-FFF2-40B4-BE49-F238E27FC236}">
                <a16:creationId xmlns:a16="http://schemas.microsoft.com/office/drawing/2014/main" id="{67B3D2AE-5944-407B-899D-7398743B8F88}"/>
              </a:ext>
            </a:extLst>
          </p:cNvPr>
          <p:cNvSpPr/>
          <p:nvPr/>
        </p:nvSpPr>
        <p:spPr>
          <a:xfrm>
            <a:off x="510118" y="65618"/>
            <a:ext cx="141817" cy="283633"/>
          </a:xfrm>
          <a:custGeom>
            <a:avLst/>
            <a:gdLst/>
            <a:ahLst/>
            <a:cxnLst/>
            <a:rect l="l" t="t" r="r" b="b"/>
            <a:pathLst>
              <a:path w="202" h="402" extrusionOk="0">
                <a:moveTo>
                  <a:pt x="117" y="395"/>
                </a:moveTo>
                <a:lnTo>
                  <a:pt x="123" y="388"/>
                </a:lnTo>
                <a:lnTo>
                  <a:pt x="130" y="380"/>
                </a:lnTo>
                <a:lnTo>
                  <a:pt x="137" y="370"/>
                </a:lnTo>
                <a:lnTo>
                  <a:pt x="145" y="360"/>
                </a:lnTo>
                <a:lnTo>
                  <a:pt x="159" y="336"/>
                </a:lnTo>
                <a:lnTo>
                  <a:pt x="172" y="309"/>
                </a:lnTo>
                <a:lnTo>
                  <a:pt x="178" y="295"/>
                </a:lnTo>
                <a:lnTo>
                  <a:pt x="184" y="281"/>
                </a:lnTo>
                <a:lnTo>
                  <a:pt x="189" y="266"/>
                </a:lnTo>
                <a:lnTo>
                  <a:pt x="193" y="252"/>
                </a:lnTo>
                <a:lnTo>
                  <a:pt x="197" y="237"/>
                </a:lnTo>
                <a:lnTo>
                  <a:pt x="200" y="223"/>
                </a:lnTo>
                <a:lnTo>
                  <a:pt x="202" y="209"/>
                </a:lnTo>
                <a:lnTo>
                  <a:pt x="202" y="195"/>
                </a:lnTo>
                <a:lnTo>
                  <a:pt x="199" y="196"/>
                </a:lnTo>
                <a:lnTo>
                  <a:pt x="194" y="198"/>
                </a:lnTo>
                <a:lnTo>
                  <a:pt x="191" y="200"/>
                </a:lnTo>
                <a:lnTo>
                  <a:pt x="187" y="205"/>
                </a:lnTo>
                <a:lnTo>
                  <a:pt x="183" y="209"/>
                </a:lnTo>
                <a:lnTo>
                  <a:pt x="178" y="216"/>
                </a:lnTo>
                <a:lnTo>
                  <a:pt x="175" y="223"/>
                </a:lnTo>
                <a:lnTo>
                  <a:pt x="172" y="233"/>
                </a:lnTo>
                <a:lnTo>
                  <a:pt x="171" y="239"/>
                </a:lnTo>
                <a:lnTo>
                  <a:pt x="169" y="247"/>
                </a:lnTo>
                <a:lnTo>
                  <a:pt x="164" y="255"/>
                </a:lnTo>
                <a:lnTo>
                  <a:pt x="160" y="264"/>
                </a:lnTo>
                <a:lnTo>
                  <a:pt x="157" y="267"/>
                </a:lnTo>
                <a:lnTo>
                  <a:pt x="153" y="272"/>
                </a:lnTo>
                <a:lnTo>
                  <a:pt x="150" y="274"/>
                </a:lnTo>
                <a:lnTo>
                  <a:pt x="146" y="277"/>
                </a:lnTo>
                <a:lnTo>
                  <a:pt x="140" y="279"/>
                </a:lnTo>
                <a:lnTo>
                  <a:pt x="136" y="280"/>
                </a:lnTo>
                <a:lnTo>
                  <a:pt x="130" y="281"/>
                </a:lnTo>
                <a:lnTo>
                  <a:pt x="123" y="281"/>
                </a:lnTo>
                <a:lnTo>
                  <a:pt x="115" y="279"/>
                </a:lnTo>
                <a:lnTo>
                  <a:pt x="108" y="276"/>
                </a:lnTo>
                <a:lnTo>
                  <a:pt x="102" y="271"/>
                </a:lnTo>
                <a:lnTo>
                  <a:pt x="97" y="264"/>
                </a:lnTo>
                <a:lnTo>
                  <a:pt x="94" y="257"/>
                </a:lnTo>
                <a:lnTo>
                  <a:pt x="93" y="249"/>
                </a:lnTo>
                <a:lnTo>
                  <a:pt x="93" y="240"/>
                </a:lnTo>
                <a:lnTo>
                  <a:pt x="94" y="232"/>
                </a:lnTo>
                <a:lnTo>
                  <a:pt x="96" y="223"/>
                </a:lnTo>
                <a:lnTo>
                  <a:pt x="101" y="216"/>
                </a:lnTo>
                <a:lnTo>
                  <a:pt x="106" y="208"/>
                </a:lnTo>
                <a:lnTo>
                  <a:pt x="113" y="201"/>
                </a:lnTo>
                <a:lnTo>
                  <a:pt x="122" y="197"/>
                </a:lnTo>
                <a:lnTo>
                  <a:pt x="133" y="194"/>
                </a:lnTo>
                <a:lnTo>
                  <a:pt x="138" y="193"/>
                </a:lnTo>
                <a:lnTo>
                  <a:pt x="145" y="192"/>
                </a:lnTo>
                <a:lnTo>
                  <a:pt x="151" y="192"/>
                </a:lnTo>
                <a:lnTo>
                  <a:pt x="159" y="192"/>
                </a:lnTo>
                <a:lnTo>
                  <a:pt x="165" y="193"/>
                </a:lnTo>
                <a:lnTo>
                  <a:pt x="171" y="193"/>
                </a:lnTo>
                <a:lnTo>
                  <a:pt x="176" y="192"/>
                </a:lnTo>
                <a:lnTo>
                  <a:pt x="180" y="191"/>
                </a:lnTo>
                <a:lnTo>
                  <a:pt x="188" y="186"/>
                </a:lnTo>
                <a:lnTo>
                  <a:pt x="193" y="182"/>
                </a:lnTo>
                <a:lnTo>
                  <a:pt x="197" y="178"/>
                </a:lnTo>
                <a:lnTo>
                  <a:pt x="200" y="172"/>
                </a:lnTo>
                <a:lnTo>
                  <a:pt x="201" y="169"/>
                </a:lnTo>
                <a:lnTo>
                  <a:pt x="201" y="167"/>
                </a:lnTo>
                <a:lnTo>
                  <a:pt x="194" y="168"/>
                </a:lnTo>
                <a:lnTo>
                  <a:pt x="187" y="169"/>
                </a:lnTo>
                <a:lnTo>
                  <a:pt x="178" y="168"/>
                </a:lnTo>
                <a:lnTo>
                  <a:pt x="170" y="167"/>
                </a:lnTo>
                <a:lnTo>
                  <a:pt x="157" y="166"/>
                </a:lnTo>
                <a:lnTo>
                  <a:pt x="145" y="166"/>
                </a:lnTo>
                <a:lnTo>
                  <a:pt x="134" y="167"/>
                </a:lnTo>
                <a:lnTo>
                  <a:pt x="124" y="169"/>
                </a:lnTo>
                <a:lnTo>
                  <a:pt x="115" y="172"/>
                </a:lnTo>
                <a:lnTo>
                  <a:pt x="107" y="176"/>
                </a:lnTo>
                <a:lnTo>
                  <a:pt x="99" y="180"/>
                </a:lnTo>
                <a:lnTo>
                  <a:pt x="92" y="185"/>
                </a:lnTo>
                <a:lnTo>
                  <a:pt x="87" y="192"/>
                </a:lnTo>
                <a:lnTo>
                  <a:pt x="81" y="197"/>
                </a:lnTo>
                <a:lnTo>
                  <a:pt x="77" y="205"/>
                </a:lnTo>
                <a:lnTo>
                  <a:pt x="74" y="211"/>
                </a:lnTo>
                <a:lnTo>
                  <a:pt x="70" y="220"/>
                </a:lnTo>
                <a:lnTo>
                  <a:pt x="68" y="227"/>
                </a:lnTo>
                <a:lnTo>
                  <a:pt x="67" y="236"/>
                </a:lnTo>
                <a:lnTo>
                  <a:pt x="67" y="244"/>
                </a:lnTo>
                <a:lnTo>
                  <a:pt x="68" y="254"/>
                </a:lnTo>
                <a:lnTo>
                  <a:pt x="70" y="263"/>
                </a:lnTo>
                <a:lnTo>
                  <a:pt x="74" y="273"/>
                </a:lnTo>
                <a:lnTo>
                  <a:pt x="78" y="280"/>
                </a:lnTo>
                <a:lnTo>
                  <a:pt x="84" y="289"/>
                </a:lnTo>
                <a:lnTo>
                  <a:pt x="90" y="295"/>
                </a:lnTo>
                <a:lnTo>
                  <a:pt x="97" y="302"/>
                </a:lnTo>
                <a:lnTo>
                  <a:pt x="105" y="307"/>
                </a:lnTo>
                <a:lnTo>
                  <a:pt x="108" y="309"/>
                </a:lnTo>
                <a:lnTo>
                  <a:pt x="109" y="312"/>
                </a:lnTo>
                <a:lnTo>
                  <a:pt x="110" y="314"/>
                </a:lnTo>
                <a:lnTo>
                  <a:pt x="109" y="315"/>
                </a:lnTo>
                <a:lnTo>
                  <a:pt x="107" y="316"/>
                </a:lnTo>
                <a:lnTo>
                  <a:pt x="105" y="317"/>
                </a:lnTo>
                <a:lnTo>
                  <a:pt x="103" y="316"/>
                </a:lnTo>
                <a:lnTo>
                  <a:pt x="99" y="315"/>
                </a:lnTo>
                <a:lnTo>
                  <a:pt x="92" y="308"/>
                </a:lnTo>
                <a:lnTo>
                  <a:pt x="83" y="302"/>
                </a:lnTo>
                <a:lnTo>
                  <a:pt x="76" y="294"/>
                </a:lnTo>
                <a:lnTo>
                  <a:pt x="69" y="286"/>
                </a:lnTo>
                <a:lnTo>
                  <a:pt x="63" y="276"/>
                </a:lnTo>
                <a:lnTo>
                  <a:pt x="58" y="265"/>
                </a:lnTo>
                <a:lnTo>
                  <a:pt x="56" y="259"/>
                </a:lnTo>
                <a:lnTo>
                  <a:pt x="55" y="251"/>
                </a:lnTo>
                <a:lnTo>
                  <a:pt x="54" y="245"/>
                </a:lnTo>
                <a:lnTo>
                  <a:pt x="54" y="237"/>
                </a:lnTo>
                <a:lnTo>
                  <a:pt x="55" y="224"/>
                </a:lnTo>
                <a:lnTo>
                  <a:pt x="57" y="212"/>
                </a:lnTo>
                <a:lnTo>
                  <a:pt x="61" y="200"/>
                </a:lnTo>
                <a:lnTo>
                  <a:pt x="66" y="191"/>
                </a:lnTo>
                <a:lnTo>
                  <a:pt x="71" y="181"/>
                </a:lnTo>
                <a:lnTo>
                  <a:pt x="78" y="172"/>
                </a:lnTo>
                <a:lnTo>
                  <a:pt x="85" y="165"/>
                </a:lnTo>
                <a:lnTo>
                  <a:pt x="93" y="157"/>
                </a:lnTo>
                <a:lnTo>
                  <a:pt x="108" y="145"/>
                </a:lnTo>
                <a:lnTo>
                  <a:pt x="122" y="136"/>
                </a:lnTo>
                <a:lnTo>
                  <a:pt x="135" y="128"/>
                </a:lnTo>
                <a:lnTo>
                  <a:pt x="144" y="122"/>
                </a:lnTo>
                <a:lnTo>
                  <a:pt x="152" y="115"/>
                </a:lnTo>
                <a:lnTo>
                  <a:pt x="160" y="109"/>
                </a:lnTo>
                <a:lnTo>
                  <a:pt x="166" y="101"/>
                </a:lnTo>
                <a:lnTo>
                  <a:pt x="172" y="95"/>
                </a:lnTo>
                <a:lnTo>
                  <a:pt x="175" y="87"/>
                </a:lnTo>
                <a:lnTo>
                  <a:pt x="176" y="78"/>
                </a:lnTo>
                <a:lnTo>
                  <a:pt x="177" y="70"/>
                </a:lnTo>
                <a:lnTo>
                  <a:pt x="175" y="60"/>
                </a:lnTo>
                <a:lnTo>
                  <a:pt x="171" y="67"/>
                </a:lnTo>
                <a:lnTo>
                  <a:pt x="165" y="73"/>
                </a:lnTo>
                <a:lnTo>
                  <a:pt x="159" y="80"/>
                </a:lnTo>
                <a:lnTo>
                  <a:pt x="152" y="85"/>
                </a:lnTo>
                <a:lnTo>
                  <a:pt x="137" y="96"/>
                </a:lnTo>
                <a:lnTo>
                  <a:pt x="122" y="104"/>
                </a:lnTo>
                <a:lnTo>
                  <a:pt x="104" y="114"/>
                </a:lnTo>
                <a:lnTo>
                  <a:pt x="88" y="126"/>
                </a:lnTo>
                <a:lnTo>
                  <a:pt x="80" y="132"/>
                </a:lnTo>
                <a:lnTo>
                  <a:pt x="72" y="139"/>
                </a:lnTo>
                <a:lnTo>
                  <a:pt x="66" y="146"/>
                </a:lnTo>
                <a:lnTo>
                  <a:pt x="60" y="153"/>
                </a:lnTo>
                <a:lnTo>
                  <a:pt x="54" y="160"/>
                </a:lnTo>
                <a:lnTo>
                  <a:pt x="49" y="169"/>
                </a:lnTo>
                <a:lnTo>
                  <a:pt x="44" y="178"/>
                </a:lnTo>
                <a:lnTo>
                  <a:pt x="41" y="186"/>
                </a:lnTo>
                <a:lnTo>
                  <a:pt x="38" y="195"/>
                </a:lnTo>
                <a:lnTo>
                  <a:pt x="36" y="205"/>
                </a:lnTo>
                <a:lnTo>
                  <a:pt x="35" y="214"/>
                </a:lnTo>
                <a:lnTo>
                  <a:pt x="34" y="225"/>
                </a:lnTo>
                <a:lnTo>
                  <a:pt x="35" y="240"/>
                </a:lnTo>
                <a:lnTo>
                  <a:pt x="37" y="254"/>
                </a:lnTo>
                <a:lnTo>
                  <a:pt x="41" y="267"/>
                </a:lnTo>
                <a:lnTo>
                  <a:pt x="47" y="278"/>
                </a:lnTo>
                <a:lnTo>
                  <a:pt x="53" y="288"/>
                </a:lnTo>
                <a:lnTo>
                  <a:pt x="61" y="298"/>
                </a:lnTo>
                <a:lnTo>
                  <a:pt x="68" y="305"/>
                </a:lnTo>
                <a:lnTo>
                  <a:pt x="77" y="313"/>
                </a:lnTo>
                <a:lnTo>
                  <a:pt x="78" y="315"/>
                </a:lnTo>
                <a:lnTo>
                  <a:pt x="79" y="316"/>
                </a:lnTo>
                <a:lnTo>
                  <a:pt x="79" y="317"/>
                </a:lnTo>
                <a:lnTo>
                  <a:pt x="78" y="319"/>
                </a:lnTo>
                <a:lnTo>
                  <a:pt x="76" y="319"/>
                </a:lnTo>
                <a:lnTo>
                  <a:pt x="75" y="319"/>
                </a:lnTo>
                <a:lnTo>
                  <a:pt x="72" y="319"/>
                </a:lnTo>
                <a:lnTo>
                  <a:pt x="69" y="317"/>
                </a:lnTo>
                <a:lnTo>
                  <a:pt x="56" y="306"/>
                </a:lnTo>
                <a:lnTo>
                  <a:pt x="47" y="294"/>
                </a:lnTo>
                <a:lnTo>
                  <a:pt x="38" y="282"/>
                </a:lnTo>
                <a:lnTo>
                  <a:pt x="30" y="269"/>
                </a:lnTo>
                <a:lnTo>
                  <a:pt x="26" y="255"/>
                </a:lnTo>
                <a:lnTo>
                  <a:pt x="23" y="241"/>
                </a:lnTo>
                <a:lnTo>
                  <a:pt x="21" y="227"/>
                </a:lnTo>
                <a:lnTo>
                  <a:pt x="20" y="211"/>
                </a:lnTo>
                <a:lnTo>
                  <a:pt x="21" y="196"/>
                </a:lnTo>
                <a:lnTo>
                  <a:pt x="24" y="182"/>
                </a:lnTo>
                <a:lnTo>
                  <a:pt x="29" y="167"/>
                </a:lnTo>
                <a:lnTo>
                  <a:pt x="35" y="153"/>
                </a:lnTo>
                <a:lnTo>
                  <a:pt x="50" y="125"/>
                </a:lnTo>
                <a:lnTo>
                  <a:pt x="65" y="97"/>
                </a:lnTo>
                <a:lnTo>
                  <a:pt x="72" y="84"/>
                </a:lnTo>
                <a:lnTo>
                  <a:pt x="78" y="71"/>
                </a:lnTo>
                <a:lnTo>
                  <a:pt x="83" y="58"/>
                </a:lnTo>
                <a:lnTo>
                  <a:pt x="87" y="46"/>
                </a:lnTo>
                <a:lnTo>
                  <a:pt x="88" y="40"/>
                </a:lnTo>
                <a:lnTo>
                  <a:pt x="88" y="34"/>
                </a:lnTo>
                <a:lnTo>
                  <a:pt x="88" y="28"/>
                </a:lnTo>
                <a:lnTo>
                  <a:pt x="87" y="22"/>
                </a:lnTo>
                <a:lnTo>
                  <a:pt x="85" y="17"/>
                </a:lnTo>
                <a:lnTo>
                  <a:pt x="83" y="11"/>
                </a:lnTo>
                <a:lnTo>
                  <a:pt x="80" y="5"/>
                </a:lnTo>
                <a:lnTo>
                  <a:pt x="76" y="0"/>
                </a:lnTo>
                <a:lnTo>
                  <a:pt x="76" y="11"/>
                </a:lnTo>
                <a:lnTo>
                  <a:pt x="72" y="22"/>
                </a:lnTo>
                <a:lnTo>
                  <a:pt x="69" y="33"/>
                </a:lnTo>
                <a:lnTo>
                  <a:pt x="65" y="44"/>
                </a:lnTo>
                <a:lnTo>
                  <a:pt x="52" y="67"/>
                </a:lnTo>
                <a:lnTo>
                  <a:pt x="38" y="90"/>
                </a:lnTo>
                <a:lnTo>
                  <a:pt x="32" y="102"/>
                </a:lnTo>
                <a:lnTo>
                  <a:pt x="24" y="115"/>
                </a:lnTo>
                <a:lnTo>
                  <a:pt x="17" y="129"/>
                </a:lnTo>
                <a:lnTo>
                  <a:pt x="12" y="143"/>
                </a:lnTo>
                <a:lnTo>
                  <a:pt x="7" y="158"/>
                </a:lnTo>
                <a:lnTo>
                  <a:pt x="3" y="175"/>
                </a:lnTo>
                <a:lnTo>
                  <a:pt x="1" y="191"/>
                </a:lnTo>
                <a:lnTo>
                  <a:pt x="0" y="209"/>
                </a:lnTo>
                <a:lnTo>
                  <a:pt x="1" y="225"/>
                </a:lnTo>
                <a:lnTo>
                  <a:pt x="3" y="241"/>
                </a:lnTo>
                <a:lnTo>
                  <a:pt x="8" y="258"/>
                </a:lnTo>
                <a:lnTo>
                  <a:pt x="15" y="274"/>
                </a:lnTo>
                <a:lnTo>
                  <a:pt x="20" y="281"/>
                </a:lnTo>
                <a:lnTo>
                  <a:pt x="24" y="289"/>
                </a:lnTo>
                <a:lnTo>
                  <a:pt x="29" y="296"/>
                </a:lnTo>
                <a:lnTo>
                  <a:pt x="36" y="304"/>
                </a:lnTo>
                <a:lnTo>
                  <a:pt x="42" y="312"/>
                </a:lnTo>
                <a:lnTo>
                  <a:pt x="50" y="318"/>
                </a:lnTo>
                <a:lnTo>
                  <a:pt x="58" y="325"/>
                </a:lnTo>
                <a:lnTo>
                  <a:pt x="67" y="331"/>
                </a:lnTo>
                <a:lnTo>
                  <a:pt x="77" y="340"/>
                </a:lnTo>
                <a:lnTo>
                  <a:pt x="84" y="347"/>
                </a:lnTo>
                <a:lnTo>
                  <a:pt x="90" y="356"/>
                </a:lnTo>
                <a:lnTo>
                  <a:pt x="94" y="363"/>
                </a:lnTo>
                <a:lnTo>
                  <a:pt x="96" y="372"/>
                </a:lnTo>
                <a:lnTo>
                  <a:pt x="97" y="380"/>
                </a:lnTo>
                <a:lnTo>
                  <a:pt x="97" y="388"/>
                </a:lnTo>
                <a:lnTo>
                  <a:pt x="96" y="396"/>
                </a:lnTo>
                <a:lnTo>
                  <a:pt x="96" y="400"/>
                </a:lnTo>
                <a:lnTo>
                  <a:pt x="97" y="402"/>
                </a:lnTo>
                <a:lnTo>
                  <a:pt x="99" y="402"/>
                </a:lnTo>
                <a:lnTo>
                  <a:pt x="103" y="402"/>
                </a:lnTo>
                <a:lnTo>
                  <a:pt x="109" y="400"/>
                </a:lnTo>
                <a:lnTo>
                  <a:pt x="117" y="395"/>
                </a:lnTo>
                <a:close/>
              </a:path>
            </a:pathLst>
          </a:custGeom>
          <a:solidFill>
            <a:srgbClr val="FEFEFE"/>
          </a:solidFill>
          <a:ln>
            <a:noFill/>
          </a:ln>
        </p:spPr>
        <p:txBody>
          <a:bodyPr spcFirstLastPara="1" wrap="square" lIns="121900" tIns="60950" rIns="121900" bIns="60950" anchor="t" anchorCtr="0">
            <a:noAutofit/>
          </a:bodyPr>
          <a:lstStyle/>
          <a:p>
            <a:endParaRPr sz="2400">
              <a:solidFill>
                <a:srgbClr val="000000"/>
              </a:solidFill>
              <a:ea typeface="Calibri"/>
              <a:cs typeface="Calibri"/>
              <a:sym typeface="Calibri"/>
            </a:endParaRPr>
          </a:p>
        </p:txBody>
      </p:sp>
      <p:sp>
        <p:nvSpPr>
          <p:cNvPr id="10" name="Google Shape;25;p3">
            <a:extLst>
              <a:ext uri="{FF2B5EF4-FFF2-40B4-BE49-F238E27FC236}">
                <a16:creationId xmlns:a16="http://schemas.microsoft.com/office/drawing/2014/main" id="{0C1DDD74-121E-4A87-A8E0-CBE2F0FF1AF6}"/>
              </a:ext>
            </a:extLst>
          </p:cNvPr>
          <p:cNvSpPr txBox="1">
            <a:spLocks/>
          </p:cNvSpPr>
          <p:nvPr/>
        </p:nvSpPr>
        <p:spPr>
          <a:xfrm>
            <a:off x="11744868" y="56766"/>
            <a:ext cx="447131" cy="29745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Font typeface="Arial"/>
              <a:buNone/>
              <a:defRPr sz="1333" b="0" i="0" u="none" strike="noStrike" cap="none">
                <a:solidFill>
                  <a:schemeClr val="lt1"/>
                </a:solidFill>
                <a:latin typeface="Calibri"/>
                <a:ea typeface="Calibri"/>
                <a:cs typeface="Calibri"/>
                <a:sym typeface="Calibri"/>
              </a:defRPr>
            </a:lvl9pPr>
          </a:lstStyle>
          <a:p>
            <a:fld id="{00000000-1234-1234-1234-123412341234}" type="slidenum">
              <a:rPr lang="en-IN" smtClean="0">
                <a:solidFill>
                  <a:srgbClr val="FFFFFF"/>
                </a:solidFill>
              </a:rPr>
              <a:pPr/>
              <a:t>‹#›</a:t>
            </a:fld>
            <a:endParaRPr lang="en-IN">
              <a:solidFill>
                <a:srgbClr val="FFFFFF"/>
              </a:solidFill>
            </a:endParaRPr>
          </a:p>
        </p:txBody>
      </p:sp>
      <p:pic>
        <p:nvPicPr>
          <p:cNvPr id="12" name="Picture 11">
            <a:extLst>
              <a:ext uri="{FF2B5EF4-FFF2-40B4-BE49-F238E27FC236}">
                <a16:creationId xmlns:a16="http://schemas.microsoft.com/office/drawing/2014/main" id="{27BB471A-3640-4973-8A10-7A4E7E1B789F}"/>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0901082" y="6292249"/>
            <a:ext cx="1211498" cy="508985"/>
          </a:xfrm>
          <a:prstGeom prst="rect">
            <a:avLst/>
          </a:prstGeom>
        </p:spPr>
      </p:pic>
    </p:spTree>
    <p:extLst>
      <p:ext uri="{BB962C8B-B14F-4D97-AF65-F5344CB8AC3E}">
        <p14:creationId xmlns:p14="http://schemas.microsoft.com/office/powerpoint/2010/main" val="3927270400"/>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txStyles>
    <p:titleStyle>
      <a:lvl1pPr algn="l" defTabSz="914400" rtl="0" eaLnBrk="1" latinLnBrk="0" hangingPunct="1">
        <a:lnSpc>
          <a:spcPct val="90000"/>
        </a:lnSpc>
        <a:spcBef>
          <a:spcPct val="0"/>
        </a:spcBef>
        <a:buNone/>
        <a:defRPr sz="1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DC1FFF-8BB0-ADAA-7151-69B952EE65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306D8006-14DD-D89B-05F4-A93B32C976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7F9BF61-7144-AF90-7994-D64F6FCF06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D04007-6434-4483-8614-A9E06F98F6E6}" type="datetimeFigureOut">
              <a:rPr lang="en-IN" smtClean="0">
                <a:solidFill>
                  <a:prstClr val="black">
                    <a:tint val="75000"/>
                  </a:prstClr>
                </a:solidFill>
              </a:rPr>
              <a:pPr/>
              <a:t>13-10-2023</a:t>
            </a:fld>
            <a:endParaRPr lang="en-IN">
              <a:solidFill>
                <a:prstClr val="black">
                  <a:tint val="75000"/>
                </a:prstClr>
              </a:solidFill>
            </a:endParaRPr>
          </a:p>
        </p:txBody>
      </p:sp>
      <p:sp>
        <p:nvSpPr>
          <p:cNvPr id="5" name="Footer Placeholder 4">
            <a:extLst>
              <a:ext uri="{FF2B5EF4-FFF2-40B4-BE49-F238E27FC236}">
                <a16:creationId xmlns:a16="http://schemas.microsoft.com/office/drawing/2014/main" id="{FBAF0061-CF10-E7FA-7B11-D12E94CA4D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solidFill>
                <a:prstClr val="black">
                  <a:tint val="75000"/>
                </a:prstClr>
              </a:solidFill>
            </a:endParaRPr>
          </a:p>
        </p:txBody>
      </p:sp>
      <p:sp>
        <p:nvSpPr>
          <p:cNvPr id="6" name="Slide Number Placeholder 5">
            <a:extLst>
              <a:ext uri="{FF2B5EF4-FFF2-40B4-BE49-F238E27FC236}">
                <a16:creationId xmlns:a16="http://schemas.microsoft.com/office/drawing/2014/main" id="{4B7864BA-5713-C3B2-4219-B4A0ABBE93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3AB1A8-1AA5-42E8-93B5-2ECA0B7CDCB6}" type="slidenum">
              <a:rPr lang="en-IN" smtClean="0">
                <a:solidFill>
                  <a:prstClr val="black">
                    <a:tint val="75000"/>
                  </a:prstClr>
                </a:solidFill>
              </a:rPr>
              <a:pPr/>
              <a:t>‹#›</a:t>
            </a:fld>
            <a:endParaRPr lang="en-IN">
              <a:solidFill>
                <a:prstClr val="black">
                  <a:tint val="75000"/>
                </a:prstClr>
              </a:solidFill>
            </a:endParaRPr>
          </a:p>
        </p:txBody>
      </p:sp>
    </p:spTree>
    <p:extLst>
      <p:ext uri="{BB962C8B-B14F-4D97-AF65-F5344CB8AC3E}">
        <p14:creationId xmlns:p14="http://schemas.microsoft.com/office/powerpoint/2010/main" val="1377795245"/>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5.xml"/><Relationship Id="rId1" Type="http://schemas.openxmlformats.org/officeDocument/2006/relationships/slideLayout" Target="../slideLayouts/slideLayout6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3" Type="http://schemas.openxmlformats.org/officeDocument/2006/relationships/slide" Target="slide42.xml"/><Relationship Id="rId7" Type="http://schemas.openxmlformats.org/officeDocument/2006/relationships/slide" Target="slide44.xml"/><Relationship Id="rId2" Type="http://schemas.openxmlformats.org/officeDocument/2006/relationships/notesSlide" Target="../notesSlides/notesSlide6.xml"/><Relationship Id="rId1" Type="http://schemas.openxmlformats.org/officeDocument/2006/relationships/slideLayout" Target="../slideLayouts/slideLayout64.xml"/><Relationship Id="rId6" Type="http://schemas.openxmlformats.org/officeDocument/2006/relationships/slide" Target="slide43.xml"/><Relationship Id="rId5" Type="http://schemas.openxmlformats.org/officeDocument/2006/relationships/slide" Target="slide8.xml"/><Relationship Id="rId4" Type="http://schemas.openxmlformats.org/officeDocument/2006/relationships/slide" Target="slide41.xml"/></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 Target="slide47.xml"/><Relationship Id="rId7" Type="http://schemas.openxmlformats.org/officeDocument/2006/relationships/slide" Target="slide8.xml"/><Relationship Id="rId2" Type="http://schemas.openxmlformats.org/officeDocument/2006/relationships/notesSlide" Target="../notesSlides/notesSlide7.xml"/><Relationship Id="rId1" Type="http://schemas.openxmlformats.org/officeDocument/2006/relationships/slideLayout" Target="../slideLayouts/slideLayout64.xml"/><Relationship Id="rId6" Type="http://schemas.openxmlformats.org/officeDocument/2006/relationships/slide" Target="slide49.xml"/><Relationship Id="rId5" Type="http://schemas.openxmlformats.org/officeDocument/2006/relationships/slide" Target="slide48.xml"/><Relationship Id="rId4" Type="http://schemas.openxmlformats.org/officeDocument/2006/relationships/slide" Target="slide46.xml"/><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slide" Target="slide50.xml"/><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6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8" Type="http://schemas.openxmlformats.org/officeDocument/2006/relationships/slide" Target="slide52.xml"/><Relationship Id="rId3" Type="http://schemas.openxmlformats.org/officeDocument/2006/relationships/slide" Target="slide51.xml"/><Relationship Id="rId7"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6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slide" Target="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17.xml"/><Relationship Id="rId7" Type="http://schemas.openxmlformats.org/officeDocument/2006/relationships/slide" Target="slide18.xml"/><Relationship Id="rId2" Type="http://schemas.openxmlformats.org/officeDocument/2006/relationships/slide" Target="slide19.xml"/><Relationship Id="rId1" Type="http://schemas.openxmlformats.org/officeDocument/2006/relationships/slideLayout" Target="../slideLayouts/slideLayout50.xml"/><Relationship Id="rId6" Type="http://schemas.openxmlformats.org/officeDocument/2006/relationships/image" Target="../media/image20.png"/><Relationship Id="rId5" Type="http://schemas.openxmlformats.org/officeDocument/2006/relationships/slide" Target="slide25.xml"/><Relationship Id="rId4" Type="http://schemas.openxmlformats.org/officeDocument/2006/relationships/slide" Target="slide20.xml"/></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slide" Target="slide55.xml"/><Relationship Id="rId7"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64.xml"/><Relationship Id="rId6" Type="http://schemas.openxmlformats.org/officeDocument/2006/relationships/slide" Target="slide16.xml"/><Relationship Id="rId5" Type="http://schemas.openxmlformats.org/officeDocument/2006/relationships/slide" Target="slide56.xml"/><Relationship Id="rId4" Type="http://schemas.openxmlformats.org/officeDocument/2006/relationships/slide" Target="slide54.xml"/><Relationship Id="rId9" Type="http://schemas.openxmlformats.org/officeDocument/2006/relationships/image" Target="../media/image36.png"/></Relationships>
</file>

<file path=ppt/slides/_rels/slide18.xml.rels><?xml version="1.0" encoding="UTF-8" standalone="yes"?>
<Relationships xmlns="http://schemas.openxmlformats.org/package/2006/relationships"><Relationship Id="rId8" Type="http://schemas.openxmlformats.org/officeDocument/2006/relationships/slide" Target="slide58.xml"/><Relationship Id="rId3" Type="http://schemas.openxmlformats.org/officeDocument/2006/relationships/slide" Target="slide16.xml"/><Relationship Id="rId7" Type="http://schemas.openxmlformats.org/officeDocument/2006/relationships/slide" Target="slide59.xml"/><Relationship Id="rId2" Type="http://schemas.openxmlformats.org/officeDocument/2006/relationships/notesSlide" Target="../notesSlides/notesSlide11.xml"/><Relationship Id="rId1" Type="http://schemas.openxmlformats.org/officeDocument/2006/relationships/slideLayout" Target="../slideLayouts/slideLayout64.xml"/><Relationship Id="rId6" Type="http://schemas.openxmlformats.org/officeDocument/2006/relationships/slide" Target="slide60.xml"/><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slide" Target="slide57.xml"/></Relationships>
</file>

<file path=ppt/slides/_rels/slide19.xml.rels><?xml version="1.0" encoding="UTF-8" standalone="yes"?>
<Relationships xmlns="http://schemas.openxmlformats.org/package/2006/relationships"><Relationship Id="rId8" Type="http://schemas.openxmlformats.org/officeDocument/2006/relationships/slide" Target="slide63.xml"/><Relationship Id="rId3" Type="http://schemas.openxmlformats.org/officeDocument/2006/relationships/slide" Target="slide62.xml"/><Relationship Id="rId7"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64.xml"/><Relationship Id="rId6" Type="http://schemas.openxmlformats.org/officeDocument/2006/relationships/image" Target="../media/image39.png"/><Relationship Id="rId5" Type="http://schemas.openxmlformats.org/officeDocument/2006/relationships/slide" Target="slide16.xml"/><Relationship Id="rId4" Type="http://schemas.openxmlformats.org/officeDocument/2006/relationships/slide" Target="slide6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6.xml"/><Relationship Id="rId4" Type="http://schemas.openxmlformats.org/officeDocument/2006/relationships/image" Target="../media/image14.png"/></Relationships>
</file>

<file path=ppt/slides/_rels/slide20.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slide" Target="slide65.xml"/><Relationship Id="rId7"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64.xml"/><Relationship Id="rId6" Type="http://schemas.openxmlformats.org/officeDocument/2006/relationships/slide" Target="slide16.xml"/><Relationship Id="rId5" Type="http://schemas.openxmlformats.org/officeDocument/2006/relationships/slide" Target="slide66.xml"/><Relationship Id="rId4" Type="http://schemas.openxmlformats.org/officeDocument/2006/relationships/slide" Target="slide64.xml"/><Relationship Id="rId9" Type="http://schemas.openxmlformats.org/officeDocument/2006/relationships/image" Target="../media/image43.png"/></Relationships>
</file>

<file path=ppt/slides/_rels/slide2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slide" Target="slide68.xml"/><Relationship Id="rId7"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64.xml"/><Relationship Id="rId6" Type="http://schemas.openxmlformats.org/officeDocument/2006/relationships/image" Target="../media/image44.png"/><Relationship Id="rId5" Type="http://schemas.openxmlformats.org/officeDocument/2006/relationships/slide" Target="slide16.xml"/><Relationship Id="rId4" Type="http://schemas.openxmlformats.org/officeDocument/2006/relationships/slide" Target="slide67.xml"/></Relationships>
</file>

<file path=ppt/slides/_rels/slide22.xml.rels><?xml version="1.0" encoding="UTF-8" standalone="yes"?>
<Relationships xmlns="http://schemas.openxmlformats.org/package/2006/relationships"><Relationship Id="rId3" Type="http://schemas.openxmlformats.org/officeDocument/2006/relationships/slide" Target="slide69.xml"/><Relationship Id="rId7"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64.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slide" Target="slide16.xml"/></Relationships>
</file>

<file path=ppt/slides/_rels/slide2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16.xml"/><Relationship Id="rId1" Type="http://schemas.openxmlformats.org/officeDocument/2006/relationships/slideLayout" Target="../slideLayouts/slideLayout6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slide" Target="slide71.xml"/><Relationship Id="rId2" Type="http://schemas.openxmlformats.org/officeDocument/2006/relationships/notesSlide" Target="../notesSlides/notesSlide17.xml"/><Relationship Id="rId1" Type="http://schemas.openxmlformats.org/officeDocument/2006/relationships/slideLayout" Target="../slideLayouts/slideLayout64.xml"/><Relationship Id="rId6" Type="http://schemas.openxmlformats.org/officeDocument/2006/relationships/image" Target="../media/image53.png"/><Relationship Id="rId5" Type="http://schemas.openxmlformats.org/officeDocument/2006/relationships/slide" Target="slide16.xml"/><Relationship Id="rId4" Type="http://schemas.openxmlformats.org/officeDocument/2006/relationships/slide" Target="slide70.xml"/></Relationships>
</file>

<file path=ppt/slides/_rels/slide25.xml.rels><?xml version="1.0" encoding="UTF-8" standalone="yes"?>
<Relationships xmlns="http://schemas.openxmlformats.org/package/2006/relationships"><Relationship Id="rId8" Type="http://schemas.openxmlformats.org/officeDocument/2006/relationships/slide" Target="slide74.xml"/><Relationship Id="rId3" Type="http://schemas.openxmlformats.org/officeDocument/2006/relationships/slide" Target="slide73.xml"/><Relationship Id="rId7"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64.xml"/><Relationship Id="rId6" Type="http://schemas.openxmlformats.org/officeDocument/2006/relationships/image" Target="../media/image54.png"/><Relationship Id="rId5" Type="http://schemas.openxmlformats.org/officeDocument/2006/relationships/slide" Target="slide16.xml"/><Relationship Id="rId4" Type="http://schemas.openxmlformats.org/officeDocument/2006/relationships/slide" Target="slide7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slide" Target="slide31.xml"/><Relationship Id="rId7" Type="http://schemas.openxmlformats.org/officeDocument/2006/relationships/slide" Target="slide26.xml"/><Relationship Id="rId2" Type="http://schemas.openxmlformats.org/officeDocument/2006/relationships/slide" Target="slide29.xml"/><Relationship Id="rId1" Type="http://schemas.openxmlformats.org/officeDocument/2006/relationships/slideLayout" Target="../slideLayouts/slideLayout50.xml"/><Relationship Id="rId6" Type="http://schemas.openxmlformats.org/officeDocument/2006/relationships/image" Target="../media/image20.png"/><Relationship Id="rId5" Type="http://schemas.openxmlformats.org/officeDocument/2006/relationships/slide" Target="slide28.xml"/><Relationship Id="rId4" Type="http://schemas.openxmlformats.org/officeDocument/2006/relationships/slide" Target="slide33.xml"/></Relationships>
</file>

<file path=ppt/slides/_rels/slide28.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notesSlide" Target="../notesSlides/notesSlide19.xml"/><Relationship Id="rId1" Type="http://schemas.openxmlformats.org/officeDocument/2006/relationships/slideLayout" Target="../slideLayouts/slideLayout64.xml"/><Relationship Id="rId5" Type="http://schemas.openxmlformats.org/officeDocument/2006/relationships/image" Target="../media/image57.png"/><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slide" Target="slide76.xml"/><Relationship Id="rId7" Type="http://schemas.openxmlformats.org/officeDocument/2006/relationships/slide" Target="slide27.xml"/><Relationship Id="rId2" Type="http://schemas.openxmlformats.org/officeDocument/2006/relationships/image" Target="../media/image58.png"/><Relationship Id="rId1" Type="http://schemas.openxmlformats.org/officeDocument/2006/relationships/slideLayout" Target="../slideLayouts/slideLayout50.xml"/><Relationship Id="rId6" Type="http://schemas.openxmlformats.org/officeDocument/2006/relationships/slide" Target="slide79.xml"/><Relationship Id="rId5" Type="http://schemas.openxmlformats.org/officeDocument/2006/relationships/slide" Target="slide78.xml"/><Relationship Id="rId10" Type="http://schemas.openxmlformats.org/officeDocument/2006/relationships/image" Target="../media/image61.png"/><Relationship Id="rId4" Type="http://schemas.openxmlformats.org/officeDocument/2006/relationships/slide" Target="slide77.xml"/><Relationship Id="rId9"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6.xml"/><Relationship Id="rId5" Type="http://schemas.openxmlformats.org/officeDocument/2006/relationships/image" Target="../media/image17.png"/><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slide" Target="slide81.xml"/><Relationship Id="rId7" Type="http://schemas.openxmlformats.org/officeDocument/2006/relationships/image" Target="../media/image63.jpeg"/><Relationship Id="rId2" Type="http://schemas.openxmlformats.org/officeDocument/2006/relationships/notesSlide" Target="../notesSlides/notesSlide20.xml"/><Relationship Id="rId1" Type="http://schemas.openxmlformats.org/officeDocument/2006/relationships/slideLayout" Target="../slideLayouts/slideLayout64.xml"/><Relationship Id="rId6" Type="http://schemas.openxmlformats.org/officeDocument/2006/relationships/image" Target="../media/image62.png"/><Relationship Id="rId5" Type="http://schemas.openxmlformats.org/officeDocument/2006/relationships/slide" Target="slide27.xml"/><Relationship Id="rId4" Type="http://schemas.openxmlformats.org/officeDocument/2006/relationships/slide" Target="slide80.xml"/><Relationship Id="rId9" Type="http://schemas.openxmlformats.org/officeDocument/2006/relationships/image" Target="../media/image65.png"/></Relationships>
</file>

<file path=ppt/slides/_rels/slide31.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slide" Target="slide83.xml"/><Relationship Id="rId7" Type="http://schemas.openxmlformats.org/officeDocument/2006/relationships/slide" Target="slide27.xml"/><Relationship Id="rId2" Type="http://schemas.openxmlformats.org/officeDocument/2006/relationships/notesSlide" Target="../notesSlides/notesSlide21.xml"/><Relationship Id="rId1" Type="http://schemas.openxmlformats.org/officeDocument/2006/relationships/slideLayout" Target="../slideLayouts/slideLayout64.xml"/><Relationship Id="rId6" Type="http://schemas.openxmlformats.org/officeDocument/2006/relationships/slide" Target="slide85.xml"/><Relationship Id="rId5" Type="http://schemas.openxmlformats.org/officeDocument/2006/relationships/slide" Target="slide84.xml"/><Relationship Id="rId4" Type="http://schemas.openxmlformats.org/officeDocument/2006/relationships/slide" Target="slide82.xml"/></Relationships>
</file>

<file path=ppt/slides/_rels/slide32.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slide" Target="slide87.xml"/><Relationship Id="rId7"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64.xml"/><Relationship Id="rId6" Type="http://schemas.openxmlformats.org/officeDocument/2006/relationships/slide" Target="slide27.xml"/><Relationship Id="rId5" Type="http://schemas.openxmlformats.org/officeDocument/2006/relationships/slide" Target="slide88.xml"/><Relationship Id="rId10" Type="http://schemas.openxmlformats.org/officeDocument/2006/relationships/image" Target="../media/image65.png"/><Relationship Id="rId4" Type="http://schemas.openxmlformats.org/officeDocument/2006/relationships/slide" Target="slide86.xml"/><Relationship Id="rId9" Type="http://schemas.openxmlformats.org/officeDocument/2006/relationships/image" Target="../media/image64.png"/></Relationships>
</file>

<file path=ppt/slides/_rels/slide33.xml.rels><?xml version="1.0" encoding="UTF-8" standalone="yes"?>
<Relationships xmlns="http://schemas.openxmlformats.org/package/2006/relationships"><Relationship Id="rId8" Type="http://schemas.openxmlformats.org/officeDocument/2006/relationships/slide" Target="slide89.xml"/><Relationship Id="rId3" Type="http://schemas.openxmlformats.org/officeDocument/2006/relationships/slide" Target="slide27.xml"/><Relationship Id="rId7" Type="http://schemas.openxmlformats.org/officeDocument/2006/relationships/image" Target="../media/image70.svg"/><Relationship Id="rId2" Type="http://schemas.openxmlformats.org/officeDocument/2006/relationships/notesSlide" Target="../notesSlides/notesSlide23.xml"/><Relationship Id="rId1" Type="http://schemas.openxmlformats.org/officeDocument/2006/relationships/slideLayout" Target="../slideLayouts/slideLayout64.xml"/><Relationship Id="rId6" Type="http://schemas.openxmlformats.org/officeDocument/2006/relationships/image" Target="../media/image69.png"/><Relationship Id="rId5" Type="http://schemas.openxmlformats.org/officeDocument/2006/relationships/image" Target="../media/image68.svg"/><Relationship Id="rId10" Type="http://schemas.openxmlformats.org/officeDocument/2006/relationships/slide" Target="slide91.xml"/><Relationship Id="rId4" Type="http://schemas.openxmlformats.org/officeDocument/2006/relationships/image" Target="../media/image67.png"/><Relationship Id="rId9" Type="http://schemas.openxmlformats.org/officeDocument/2006/relationships/slide" Target="slide9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3.xm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3" Type="http://schemas.openxmlformats.org/officeDocument/2006/relationships/image" Target="../media/image75.svg"/><Relationship Id="rId2" Type="http://schemas.openxmlformats.org/officeDocument/2006/relationships/image" Target="../media/image74.png"/><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 Target="slide39.xml"/><Relationship Id="rId1" Type="http://schemas.openxmlformats.org/officeDocument/2006/relationships/slideLayout" Target="../slideLayouts/slideLayout2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1.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5.xml"/><Relationship Id="rId1" Type="http://schemas.openxmlformats.org/officeDocument/2006/relationships/slideLayout" Target="../slideLayouts/slideLayout50.xml"/><Relationship Id="rId4" Type="http://schemas.openxmlformats.org/officeDocument/2006/relationships/image" Target="../media/image76.png"/></Relationships>
</file>

<file path=ppt/slides/_rels/slide4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6.xml"/><Relationship Id="rId1" Type="http://schemas.openxmlformats.org/officeDocument/2006/relationships/slideLayout" Target="../slideLayouts/slideLayout50.xml"/><Relationship Id="rId4" Type="http://schemas.openxmlformats.org/officeDocument/2006/relationships/image" Target="../media/image77.png"/></Relationships>
</file>

<file path=ppt/slides/_rels/slide43.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7.xml"/><Relationship Id="rId1" Type="http://schemas.openxmlformats.org/officeDocument/2006/relationships/slideLayout" Target="../slideLayouts/slideLayout50.xml"/><Relationship Id="rId4" Type="http://schemas.openxmlformats.org/officeDocument/2006/relationships/image" Target="../media/image78.png"/></Relationships>
</file>

<file path=ppt/slides/_rels/slide44.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8.xml"/><Relationship Id="rId1" Type="http://schemas.openxmlformats.org/officeDocument/2006/relationships/slideLayout" Target="../slideLayouts/slideLayout50.xml"/><Relationship Id="rId4" Type="http://schemas.openxmlformats.org/officeDocument/2006/relationships/image" Target="../media/image79.png"/></Relationships>
</file>

<file path=ppt/slides/_rels/slide45.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29.xml"/><Relationship Id="rId1" Type="http://schemas.openxmlformats.org/officeDocument/2006/relationships/slideLayout" Target="../slideLayouts/slideLayout50.xml"/><Relationship Id="rId4" Type="http://schemas.openxmlformats.org/officeDocument/2006/relationships/image" Target="../media/image80.png"/></Relationships>
</file>

<file path=ppt/slides/_rels/slide46.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30.xml"/><Relationship Id="rId1" Type="http://schemas.openxmlformats.org/officeDocument/2006/relationships/slideLayout" Target="../slideLayouts/slideLayout50.xml"/><Relationship Id="rId4" Type="http://schemas.openxmlformats.org/officeDocument/2006/relationships/image" Target="../media/image81.png"/></Relationships>
</file>

<file path=ppt/slides/_rels/slide4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31.xml"/><Relationship Id="rId1" Type="http://schemas.openxmlformats.org/officeDocument/2006/relationships/slideLayout" Target="../slideLayouts/slideLayout50.xml"/><Relationship Id="rId4" Type="http://schemas.openxmlformats.org/officeDocument/2006/relationships/image" Target="../media/image82.png"/></Relationships>
</file>

<file path=ppt/slides/_rels/slide4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32.xml"/><Relationship Id="rId1" Type="http://schemas.openxmlformats.org/officeDocument/2006/relationships/slideLayout" Target="../slideLayouts/slideLayout50.xml"/><Relationship Id="rId4" Type="http://schemas.openxmlformats.org/officeDocument/2006/relationships/image" Target="../media/image83.png"/></Relationships>
</file>

<file path=ppt/slides/_rels/slide49.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33.xml"/><Relationship Id="rId1" Type="http://schemas.openxmlformats.org/officeDocument/2006/relationships/slideLayout" Target="../slideLayouts/slideLayout50.xml"/><Relationship Id="rId4" Type="http://schemas.openxmlformats.org/officeDocument/2006/relationships/image" Target="../media/image8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34.xml"/><Relationship Id="rId1" Type="http://schemas.openxmlformats.org/officeDocument/2006/relationships/slideLayout" Target="../slideLayouts/slideLayout50.xml"/><Relationship Id="rId4" Type="http://schemas.openxmlformats.org/officeDocument/2006/relationships/image" Target="../media/image85.png"/></Relationships>
</file>

<file path=ppt/slides/_rels/slide5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35.xml"/><Relationship Id="rId1" Type="http://schemas.openxmlformats.org/officeDocument/2006/relationships/slideLayout" Target="../slideLayouts/slideLayout50.xml"/><Relationship Id="rId4" Type="http://schemas.openxmlformats.org/officeDocument/2006/relationships/image" Target="../media/image86.png"/></Relationships>
</file>

<file path=ppt/slides/_rels/slide5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36.xml"/><Relationship Id="rId1" Type="http://schemas.openxmlformats.org/officeDocument/2006/relationships/slideLayout" Target="../slideLayouts/slideLayout50.xml"/><Relationship Id="rId4" Type="http://schemas.openxmlformats.org/officeDocument/2006/relationships/image" Target="../media/image8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17.xml"/><Relationship Id="rId1" Type="http://schemas.openxmlformats.org/officeDocument/2006/relationships/slideLayout" Target="../slideLayouts/slideLayout50.xml"/></Relationships>
</file>

<file path=ppt/slides/_rels/slide5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37.xml"/><Relationship Id="rId1" Type="http://schemas.openxmlformats.org/officeDocument/2006/relationships/slideLayout" Target="../slideLayouts/slideLayout50.xml"/><Relationship Id="rId4" Type="http://schemas.openxmlformats.org/officeDocument/2006/relationships/image" Target="../media/image87.png"/></Relationships>
</file>

<file path=ppt/slides/_rels/slide5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38.xml"/><Relationship Id="rId1" Type="http://schemas.openxmlformats.org/officeDocument/2006/relationships/slideLayout" Target="../slideLayouts/slideLayout50.xml"/><Relationship Id="rId4" Type="http://schemas.openxmlformats.org/officeDocument/2006/relationships/image" Target="../media/image88.png"/></Relationships>
</file>

<file path=ppt/slides/_rels/slide5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39.xml"/><Relationship Id="rId1" Type="http://schemas.openxmlformats.org/officeDocument/2006/relationships/slideLayout" Target="../slideLayouts/slideLayout50.xml"/><Relationship Id="rId4" Type="http://schemas.openxmlformats.org/officeDocument/2006/relationships/image" Target="../media/image89.png"/></Relationships>
</file>

<file path=ppt/slides/_rels/slide5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 Target="slide18.xml"/><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40.xml"/><Relationship Id="rId1" Type="http://schemas.openxmlformats.org/officeDocument/2006/relationships/slideLayout" Target="../slideLayouts/slideLayout50.xml"/><Relationship Id="rId4" Type="http://schemas.openxmlformats.org/officeDocument/2006/relationships/image" Target="../media/image87.png"/></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image" Target="../media/image19.png"/><Relationship Id="rId5" Type="http://schemas.openxmlformats.org/officeDocument/2006/relationships/slide" Target="slide27.xml"/><Relationship Id="rId4" Type="http://schemas.openxmlformats.org/officeDocument/2006/relationships/slide" Target="slide16.xml"/></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slide" Target="slide18.xml"/><Relationship Id="rId1" Type="http://schemas.openxmlformats.org/officeDocument/2006/relationships/slideLayout" Target="../slideLayouts/slideLayout50.xml"/></Relationships>
</file>

<file path=ppt/slides/_rels/slide6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slide" Target="slide19.xml"/><Relationship Id="rId1" Type="http://schemas.openxmlformats.org/officeDocument/2006/relationships/slideLayout" Target="../slideLayouts/slideLayout50.xml"/></Relationships>
</file>

<file path=ppt/slides/_rels/slide6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slide" Target="slide19.xml"/><Relationship Id="rId1" Type="http://schemas.openxmlformats.org/officeDocument/2006/relationships/slideLayout" Target="../slideLayouts/slideLayout50.xml"/></Relationships>
</file>

<file path=ppt/slides/_rels/slide6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slide" Target="slide19.xml"/><Relationship Id="rId1" Type="http://schemas.openxmlformats.org/officeDocument/2006/relationships/slideLayout" Target="../slideLayouts/slideLayout50.xml"/></Relationships>
</file>

<file path=ppt/slides/_rels/slide6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slide" Target="slide20.xml"/><Relationship Id="rId1" Type="http://schemas.openxmlformats.org/officeDocument/2006/relationships/slideLayout" Target="../slideLayouts/slideLayout50.xml"/></Relationships>
</file>

<file path=ppt/slides/_rels/slide6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slide" Target="slide20.xml"/><Relationship Id="rId1" Type="http://schemas.openxmlformats.org/officeDocument/2006/relationships/slideLayout" Target="../slideLayouts/slideLayout50.xml"/></Relationships>
</file>

<file path=ppt/slides/_rels/slide6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slide" Target="slide20.xml"/><Relationship Id="rId1" Type="http://schemas.openxmlformats.org/officeDocument/2006/relationships/slideLayout" Target="../slideLayouts/slideLayout50.xml"/></Relationships>
</file>

<file path=ppt/slides/_rels/slide6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slide" Target="slide21.xml"/><Relationship Id="rId1" Type="http://schemas.openxmlformats.org/officeDocument/2006/relationships/slideLayout" Target="../slideLayouts/slideLayout50.xml"/></Relationships>
</file>

<file path=ppt/slides/_rels/slide6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slide" Target="slide21.xml"/><Relationship Id="rId1" Type="http://schemas.openxmlformats.org/officeDocument/2006/relationships/slideLayout" Target="../slideLayouts/slideLayout50.xml"/></Relationships>
</file>

<file path=ppt/slides/_rels/slide6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slide" Target="slide22.xml"/><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slide" Target="slide24.xml"/><Relationship Id="rId1" Type="http://schemas.openxmlformats.org/officeDocument/2006/relationships/slideLayout" Target="../slideLayouts/slideLayout50.xml"/></Relationships>
</file>

<file path=ppt/slides/_rels/slide7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slide" Target="slide24.xml"/><Relationship Id="rId1" Type="http://schemas.openxmlformats.org/officeDocument/2006/relationships/slideLayout" Target="../slideLayouts/slideLayout50.xml"/></Relationships>
</file>

<file path=ppt/slides/_rels/slide7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slide" Target="slide25.xml"/><Relationship Id="rId1" Type="http://schemas.openxmlformats.org/officeDocument/2006/relationships/slideLayout" Target="../slideLayouts/slideLayout50.xml"/></Relationships>
</file>

<file path=ppt/slides/_rels/slide7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slide" Target="slide25.xml"/><Relationship Id="rId1" Type="http://schemas.openxmlformats.org/officeDocument/2006/relationships/slideLayout" Target="../slideLayouts/slideLayout50.xml"/></Relationships>
</file>

<file path=ppt/slides/_rels/slide74.xml.rels><?xml version="1.0" encoding="UTF-8" standalone="yes"?>
<Relationships xmlns="http://schemas.openxmlformats.org/package/2006/relationships"><Relationship Id="rId3" Type="http://schemas.openxmlformats.org/officeDocument/2006/relationships/slide" Target="slide25.xml"/><Relationship Id="rId2" Type="http://schemas.microsoft.com/office/2018/10/relationships/comments" Target="../comments/modernComment_12DE_5DF8BF08.xml"/><Relationship Id="rId1" Type="http://schemas.openxmlformats.org/officeDocument/2006/relationships/slideLayout" Target="../slideLayouts/slideLayout50.xml"/><Relationship Id="rId4" Type="http://schemas.openxmlformats.org/officeDocument/2006/relationships/image" Target="../media/image104.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76.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41.xml"/><Relationship Id="rId1" Type="http://schemas.openxmlformats.org/officeDocument/2006/relationships/slideLayout" Target="../slideLayouts/slideLayout50.xml"/><Relationship Id="rId4" Type="http://schemas.openxmlformats.org/officeDocument/2006/relationships/image" Target="../media/image105.png"/></Relationships>
</file>

<file path=ppt/slides/_rels/slide77.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42.xml"/><Relationship Id="rId1" Type="http://schemas.openxmlformats.org/officeDocument/2006/relationships/slideLayout" Target="../slideLayouts/slideLayout50.xml"/><Relationship Id="rId4" Type="http://schemas.openxmlformats.org/officeDocument/2006/relationships/image" Target="../media/image106.png"/></Relationships>
</file>

<file path=ppt/slides/_rels/slide78.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43.xml"/><Relationship Id="rId1" Type="http://schemas.openxmlformats.org/officeDocument/2006/relationships/slideLayout" Target="../slideLayouts/slideLayout50.xml"/><Relationship Id="rId4" Type="http://schemas.openxmlformats.org/officeDocument/2006/relationships/image" Target="../media/image107.png"/></Relationships>
</file>

<file path=ppt/slides/_rels/slide79.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notesSlide" Target="../notesSlides/notesSlide44.xml"/><Relationship Id="rId1" Type="http://schemas.openxmlformats.org/officeDocument/2006/relationships/slideLayout" Target="../slideLayouts/slideLayout50.xml"/><Relationship Id="rId4" Type="http://schemas.openxmlformats.org/officeDocument/2006/relationships/image" Target="../media/image105.png"/></Relationships>
</file>

<file path=ppt/slides/_rels/slide8.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12.xml"/><Relationship Id="rId7" Type="http://schemas.openxmlformats.org/officeDocument/2006/relationships/slide" Target="slide7.xml"/><Relationship Id="rId2" Type="http://schemas.openxmlformats.org/officeDocument/2006/relationships/image" Target="../media/image20.png"/><Relationship Id="rId1" Type="http://schemas.openxmlformats.org/officeDocument/2006/relationships/slideLayout" Target="../slideLayouts/slideLayout48.xml"/><Relationship Id="rId6" Type="http://schemas.openxmlformats.org/officeDocument/2006/relationships/slide" Target="slide14.xml"/><Relationship Id="rId5" Type="http://schemas.openxmlformats.org/officeDocument/2006/relationships/slide" Target="slide11.xml"/><Relationship Id="rId4" Type="http://schemas.openxmlformats.org/officeDocument/2006/relationships/slide" Target="slide10.xml"/></Relationships>
</file>

<file path=ppt/slides/_rels/slide8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slide" Target="slide30.xml"/><Relationship Id="rId1" Type="http://schemas.openxmlformats.org/officeDocument/2006/relationships/slideLayout" Target="../slideLayouts/slideLayout33.xml"/></Relationships>
</file>

<file path=ppt/slides/_rels/slide8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slide" Target="slide30.xml"/><Relationship Id="rId1" Type="http://schemas.openxmlformats.org/officeDocument/2006/relationships/slideLayout" Target="../slideLayouts/slideLayout33.xml"/></Relationships>
</file>

<file path=ppt/slides/_rels/slide8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45.xml"/><Relationship Id="rId1" Type="http://schemas.openxmlformats.org/officeDocument/2006/relationships/slideLayout" Target="../slideLayouts/slideLayout50.xml"/><Relationship Id="rId4" Type="http://schemas.openxmlformats.org/officeDocument/2006/relationships/image" Target="../media/image110.png"/></Relationships>
</file>

<file path=ppt/slides/_rels/slide83.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46.xml"/><Relationship Id="rId1" Type="http://schemas.openxmlformats.org/officeDocument/2006/relationships/slideLayout" Target="../slideLayouts/slideLayout50.xml"/><Relationship Id="rId4" Type="http://schemas.openxmlformats.org/officeDocument/2006/relationships/image" Target="../media/image111.png"/></Relationships>
</file>

<file path=ppt/slides/_rels/slide8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7.xml"/><Relationship Id="rId1" Type="http://schemas.openxmlformats.org/officeDocument/2006/relationships/slideLayout" Target="../slideLayouts/slideLayout33.xml"/><Relationship Id="rId4" Type="http://schemas.openxmlformats.org/officeDocument/2006/relationships/slide" Target="slide31.xml"/></Relationships>
</file>

<file path=ppt/slides/_rels/slide85.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notesSlide" Target="../notesSlides/notesSlide48.xml"/><Relationship Id="rId1" Type="http://schemas.openxmlformats.org/officeDocument/2006/relationships/slideLayout" Target="../slideLayouts/slideLayout33.xml"/><Relationship Id="rId4" Type="http://schemas.openxmlformats.org/officeDocument/2006/relationships/image" Target="../media/image113.png"/></Relationships>
</file>

<file path=ppt/slides/_rels/slide86.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slide" Target="slide32.xml"/><Relationship Id="rId1" Type="http://schemas.openxmlformats.org/officeDocument/2006/relationships/slideLayout" Target="../slideLayouts/slideLayout33.xml"/></Relationships>
</file>

<file path=ppt/slides/_rels/slide87.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slide" Target="slide32.xml"/><Relationship Id="rId1" Type="http://schemas.openxmlformats.org/officeDocument/2006/relationships/slideLayout" Target="../slideLayouts/slideLayout33.xml"/></Relationships>
</file>

<file path=ppt/slides/_rels/slide88.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49.xml"/><Relationship Id="rId1" Type="http://schemas.openxmlformats.org/officeDocument/2006/relationships/slideLayout" Target="../slideLayouts/slideLayout50.xml"/><Relationship Id="rId5" Type="http://schemas.openxmlformats.org/officeDocument/2006/relationships/image" Target="../media/image117.svg"/><Relationship Id="rId4" Type="http://schemas.openxmlformats.org/officeDocument/2006/relationships/image" Target="../media/image116.png"/></Relationships>
</file>

<file path=ppt/slides/_rels/slide8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slide" Target="slide33.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xml"/><Relationship Id="rId1" Type="http://schemas.openxmlformats.org/officeDocument/2006/relationships/slideLayout" Target="../slideLayouts/slideLayout6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slide" Target="slide33.xml"/><Relationship Id="rId1" Type="http://schemas.openxmlformats.org/officeDocument/2006/relationships/slideLayout" Target="../slideLayouts/slideLayout33.xml"/></Relationships>
</file>

<file path=ppt/slides/_rels/slide91.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notesSlide" Target="../notesSlides/notesSlide50.xml"/><Relationship Id="rId1" Type="http://schemas.openxmlformats.org/officeDocument/2006/relationships/slideLayout" Target="../slideLayouts/slideLayout50.xml"/><Relationship Id="rId4" Type="http://schemas.openxmlformats.org/officeDocument/2006/relationships/image" Target="../media/image120.pn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857250"/>
            <a:ext cx="11130116" cy="1384995"/>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err="1">
                <a:ln>
                  <a:noFill/>
                </a:ln>
                <a:solidFill>
                  <a:prstClr val="white"/>
                </a:solidFill>
                <a:effectLst/>
                <a:uLnTx/>
                <a:uFillTx/>
                <a:latin typeface="Trebuchet MS" panose="020B0603020202020204" pitchFamily="34" charset="0"/>
                <a:ea typeface="Verdana"/>
                <a:cs typeface="Calibri" panose="020F0502020204030204"/>
              </a:rPr>
              <a:t>Karuna</a:t>
            </a:r>
            <a:r>
              <a:rPr kumimoji="0" lang="en-US" sz="2800" b="1" i="0" u="none" strike="noStrike" kern="1200" cap="none" spc="0" normalizeH="0" noProof="0" dirty="0">
                <a:ln>
                  <a:noFill/>
                </a:ln>
                <a:solidFill>
                  <a:prstClr val="white"/>
                </a:solidFill>
                <a:effectLst/>
                <a:uLnTx/>
                <a:uFillTx/>
                <a:latin typeface="Trebuchet MS" panose="020B0603020202020204" pitchFamily="34" charset="0"/>
                <a:ea typeface="Verdana"/>
                <a:cs typeface="Calibri" panose="020F0502020204030204"/>
              </a:rPr>
              <a:t> Fellowship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white"/>
              </a:solidFill>
              <a:effectLst/>
              <a:uLnTx/>
              <a:uFillTx/>
              <a:latin typeface="Trebuchet MS" panose="020B0603020202020204" pitchFamily="34" charset="0"/>
              <a:ea typeface="Verdana"/>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i="0" u="none" strike="noStrike" kern="1200" cap="none" spc="0" normalizeH="0" baseline="0" noProof="0" dirty="0">
                <a:ln>
                  <a:noFill/>
                </a:ln>
                <a:solidFill>
                  <a:prstClr val="white"/>
                </a:solidFill>
                <a:effectLst/>
                <a:uLnTx/>
                <a:uFillTx/>
                <a:latin typeface="Trebuchet MS"/>
                <a:ea typeface="Verdana"/>
                <a:cs typeface="Calibri" panose="020F0502020204030204"/>
              </a:rPr>
              <a:t>Launch of HR </a:t>
            </a:r>
            <a:r>
              <a:rPr lang="en-US" sz="2800" dirty="0">
                <a:solidFill>
                  <a:prstClr val="white"/>
                </a:solidFill>
                <a:latin typeface="Trebuchet MS"/>
                <a:ea typeface="Verdana"/>
                <a:cs typeface="Calibri" panose="020F0502020204030204"/>
              </a:rPr>
              <a:t>+ Finance Guidelines</a:t>
            </a:r>
            <a:endParaRPr lang="en-US" sz="2800" i="0" u="none" strike="noStrike" kern="1200" cap="none" spc="0" normalizeH="0" baseline="0" noProof="0" dirty="0">
              <a:ln>
                <a:noFill/>
              </a:ln>
              <a:solidFill>
                <a:prstClr val="white"/>
              </a:solidFill>
              <a:effectLst/>
              <a:uLnTx/>
              <a:uFillTx/>
              <a:latin typeface="Trebuchet MS" panose="020B0603020202020204" pitchFamily="34" charset="0"/>
              <a:ea typeface="Verdana"/>
              <a:cs typeface="Calibri" panose="020F0502020204030204"/>
            </a:endParaRPr>
          </a:p>
        </p:txBody>
      </p:sp>
      <p:sp>
        <p:nvSpPr>
          <p:cNvPr id="5" name="TextBox 4"/>
          <p:cNvSpPr txBox="1"/>
          <p:nvPr/>
        </p:nvSpPr>
        <p:spPr>
          <a:xfrm>
            <a:off x="609600" y="3921858"/>
            <a:ext cx="4775200" cy="379656"/>
          </a:xfrm>
          <a:prstGeom prst="rect">
            <a:avLst/>
          </a:prstGeom>
          <a:noFill/>
        </p:spPr>
        <p:txBody>
          <a:bodyPr wrap="square" lIns="91440" tIns="45720" rIns="91440" bIns="45720" rtlCol="0" anchor="t">
            <a:spAutoFit/>
          </a:bodyPr>
          <a:lstStyle/>
          <a:p>
            <a:pPr>
              <a:defRPr/>
            </a:pPr>
            <a:r>
              <a:rPr lang="en-US" altLang="en-US" sz="1850" dirty="0">
                <a:solidFill>
                  <a:prstClr val="white"/>
                </a:solidFill>
                <a:latin typeface="Calibri" panose="020F0502020204030204"/>
                <a:ea typeface="Verdana"/>
                <a:cs typeface="Verdana" panose="020B0604030504040204" pitchFamily="34" charset="0"/>
              </a:rPr>
              <a:t>13th October</a:t>
            </a:r>
            <a:r>
              <a:rPr kumimoji="0" lang="en-US" altLang="en-US" sz="1850" b="0" i="0" u="none" strike="noStrike" kern="1200" cap="none" spc="0" normalizeH="0" baseline="0" noProof="0" dirty="0">
                <a:ln>
                  <a:noFill/>
                </a:ln>
                <a:solidFill>
                  <a:prstClr val="white"/>
                </a:solidFill>
                <a:effectLst/>
                <a:uLnTx/>
                <a:uFillTx/>
                <a:latin typeface="Calibri" panose="020F0502020204030204"/>
                <a:ea typeface="Verdana"/>
                <a:cs typeface="Verdana" panose="020B0604030504040204" pitchFamily="34" charset="0"/>
              </a:rPr>
              <a:t> 2023</a:t>
            </a:r>
          </a:p>
        </p:txBody>
      </p:sp>
      <p:sp>
        <p:nvSpPr>
          <p:cNvPr id="2" name="Rectangle 1">
            <a:extLst>
              <a:ext uri="{FF2B5EF4-FFF2-40B4-BE49-F238E27FC236}">
                <a16:creationId xmlns:a16="http://schemas.microsoft.com/office/drawing/2014/main" id="{4C08CC1F-8712-78C1-57A2-2467D84C1139}"/>
              </a:ext>
            </a:extLst>
          </p:cNvPr>
          <p:cNvSpPr/>
          <p:nvPr/>
        </p:nvSpPr>
        <p:spPr>
          <a:xfrm>
            <a:off x="342900" y="44904"/>
            <a:ext cx="533400" cy="440871"/>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ectangle 2">
            <a:extLst>
              <a:ext uri="{FF2B5EF4-FFF2-40B4-BE49-F238E27FC236}">
                <a16:creationId xmlns:a16="http://schemas.microsoft.com/office/drawing/2014/main" id="{B9ED2AFB-F685-38B0-7F00-581D71C9507E}"/>
              </a:ext>
            </a:extLst>
          </p:cNvPr>
          <p:cNvSpPr/>
          <p:nvPr/>
        </p:nvSpPr>
        <p:spPr>
          <a:xfrm>
            <a:off x="10178142" y="5780314"/>
            <a:ext cx="1888671" cy="963386"/>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756440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Engagement Model</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3082"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Stipend</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6" name="Text Placeholder 7">
            <a:hlinkClick r:id="rId3" action="ppaction://hlinksldjump"/>
            <a:extLst>
              <a:ext uri="{FF2B5EF4-FFF2-40B4-BE49-F238E27FC236}">
                <a16:creationId xmlns:a16="http://schemas.microsoft.com/office/drawing/2014/main" id="{5E3D3AC7-4574-E7DA-5F7B-500C5D1ED2B4}"/>
              </a:ext>
            </a:extLst>
          </p:cNvPr>
          <p:cNvSpPr txBox="1">
            <a:spLocks/>
          </p:cNvSpPr>
          <p:nvPr/>
        </p:nvSpPr>
        <p:spPr>
          <a:xfrm>
            <a:off x="86559"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Can a Karuna Fellow's stipend model change during their tenure if their work location or project changes?</a:t>
            </a:r>
          </a:p>
        </p:txBody>
      </p:sp>
      <p:sp>
        <p:nvSpPr>
          <p:cNvPr id="18" name="Text Placeholder 7">
            <a:hlinkClick r:id="rId4"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 name="TextBox 3">
            <a:extLst>
              <a:ext uri="{FF2B5EF4-FFF2-40B4-BE49-F238E27FC236}">
                <a16:creationId xmlns:a16="http://schemas.microsoft.com/office/drawing/2014/main" id="{0A2174DF-34A4-51E5-CA92-1929C1EFB2F6}"/>
              </a:ext>
            </a:extLst>
          </p:cNvPr>
          <p:cNvSpPr txBox="1"/>
          <p:nvPr/>
        </p:nvSpPr>
        <p:spPr>
          <a:xfrm>
            <a:off x="1800904" y="1642544"/>
            <a:ext cx="8586061" cy="338554"/>
          </a:xfrm>
          <a:prstGeom prst="rect">
            <a:avLst/>
          </a:prstGeom>
          <a:noFill/>
        </p:spPr>
        <p:txBody>
          <a:bodyPr wrap="square" lIns="91440" tIns="45720" rIns="91440" bIns="45720" anchor="t">
            <a:spAutoFit/>
          </a:bodyPr>
          <a:lstStyle>
            <a:defPPr>
              <a:defRPr lang="en-US"/>
            </a:defPPr>
            <a:lvl1pPr algn="ctr">
              <a:defRPr sz="1400" b="1" i="1"/>
            </a:lvl1pPr>
          </a:lstStyle>
          <a:p>
            <a:r>
              <a:rPr lang="en-US" sz="1600">
                <a:solidFill>
                  <a:srgbClr val="000000"/>
                </a:solidFill>
                <a:ea typeface="Calibri"/>
                <a:cs typeface="Calibri"/>
              </a:rPr>
              <a:t>Fellows may be assigned to any of these engagement models below</a:t>
            </a:r>
          </a:p>
        </p:txBody>
      </p:sp>
      <p:sp>
        <p:nvSpPr>
          <p:cNvPr id="9" name="Text Placeholder 8">
            <a:extLst>
              <a:ext uri="{FF2B5EF4-FFF2-40B4-BE49-F238E27FC236}">
                <a16:creationId xmlns:a16="http://schemas.microsoft.com/office/drawing/2014/main" id="{071724D9-947F-173D-B1F1-A5C6A01B1BD2}"/>
              </a:ext>
            </a:extLst>
          </p:cNvPr>
          <p:cNvSpPr>
            <a:spLocks noGrp="1"/>
          </p:cNvSpPr>
          <p:nvPr/>
        </p:nvSpPr>
        <p:spPr>
          <a:xfrm>
            <a:off x="2499315" y="3344763"/>
            <a:ext cx="2880000" cy="547019"/>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Blended model with easy Accessibility</a:t>
            </a:r>
            <a:endParaRPr lang="en-IN" sz="1400" err="1">
              <a:solidFill>
                <a:srgbClr val="FFFFFF"/>
              </a:solidFill>
            </a:endParaRPr>
          </a:p>
        </p:txBody>
      </p:sp>
      <p:sp>
        <p:nvSpPr>
          <p:cNvPr id="15" name="Text Placeholder 8">
            <a:extLst>
              <a:ext uri="{FF2B5EF4-FFF2-40B4-BE49-F238E27FC236}">
                <a16:creationId xmlns:a16="http://schemas.microsoft.com/office/drawing/2014/main" id="{B64232F3-0ED5-3D20-CCE7-6401EFC6C6C6}"/>
              </a:ext>
            </a:extLst>
          </p:cNvPr>
          <p:cNvSpPr>
            <a:spLocks noGrp="1"/>
          </p:cNvSpPr>
          <p:nvPr/>
        </p:nvSpPr>
        <p:spPr>
          <a:xfrm>
            <a:off x="6777668" y="3339516"/>
            <a:ext cx="2894377" cy="547018"/>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Blended model with difficult accessibility</a:t>
            </a:r>
            <a:endParaRPr lang="en-IN" sz="1400" err="1">
              <a:solidFill>
                <a:srgbClr val="FFFFFF"/>
              </a:solidFill>
            </a:endParaRPr>
          </a:p>
        </p:txBody>
      </p:sp>
      <p:pic>
        <p:nvPicPr>
          <p:cNvPr id="8" name="Picture 7">
            <a:extLst>
              <a:ext uri="{FF2B5EF4-FFF2-40B4-BE49-F238E27FC236}">
                <a16:creationId xmlns:a16="http://schemas.microsoft.com/office/drawing/2014/main" id="{5AD5E724-FEB5-B68E-37EE-4F9D77CCAF2C}"/>
              </a:ext>
            </a:extLst>
          </p:cNvPr>
          <p:cNvPicPr>
            <a:picLocks noChangeAspect="1"/>
          </p:cNvPicPr>
          <p:nvPr/>
        </p:nvPicPr>
        <p:blipFill>
          <a:blip r:embed="rId5"/>
          <a:stretch>
            <a:fillRect/>
          </a:stretch>
        </p:blipFill>
        <p:spPr>
          <a:xfrm>
            <a:off x="3542417" y="2285613"/>
            <a:ext cx="880018" cy="923149"/>
          </a:xfrm>
          <a:prstGeom prst="rect">
            <a:avLst/>
          </a:prstGeom>
        </p:spPr>
      </p:pic>
      <p:pic>
        <p:nvPicPr>
          <p:cNvPr id="12" name="Picture 11">
            <a:extLst>
              <a:ext uri="{FF2B5EF4-FFF2-40B4-BE49-F238E27FC236}">
                <a16:creationId xmlns:a16="http://schemas.microsoft.com/office/drawing/2014/main" id="{B1073617-87DD-9C00-7A67-C3D77CC7220B}"/>
              </a:ext>
            </a:extLst>
          </p:cNvPr>
          <p:cNvPicPr>
            <a:picLocks noChangeAspect="1"/>
          </p:cNvPicPr>
          <p:nvPr/>
        </p:nvPicPr>
        <p:blipFill>
          <a:blip r:embed="rId6"/>
          <a:stretch>
            <a:fillRect/>
          </a:stretch>
        </p:blipFill>
        <p:spPr>
          <a:xfrm>
            <a:off x="7545195" y="1966680"/>
            <a:ext cx="1620148" cy="1562638"/>
          </a:xfrm>
          <a:prstGeom prst="rect">
            <a:avLst/>
          </a:prstGeom>
        </p:spPr>
      </p:pic>
      <p:sp>
        <p:nvSpPr>
          <p:cNvPr id="19" name="Text Placeholder 11">
            <a:extLst>
              <a:ext uri="{FF2B5EF4-FFF2-40B4-BE49-F238E27FC236}">
                <a16:creationId xmlns:a16="http://schemas.microsoft.com/office/drawing/2014/main" id="{A936BC0E-BF8F-12AA-AC7F-29A6A5D737A6}"/>
              </a:ext>
            </a:extLst>
          </p:cNvPr>
          <p:cNvSpPr txBox="1">
            <a:spLocks/>
          </p:cNvSpPr>
          <p:nvPr/>
        </p:nvSpPr>
        <p:spPr>
          <a:xfrm>
            <a:off x="1971125" y="3881254"/>
            <a:ext cx="4038361" cy="1573444"/>
          </a:xfrm>
          <a:prstGeom prst="rect">
            <a:avLst/>
          </a:prstGeom>
          <a:ln>
            <a:noFill/>
            <a:prstDash val="dash"/>
          </a:ln>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000000"/>
                </a:solidFill>
                <a:latin typeface="Trebuchet MS"/>
                <a:ea typeface="Calibri"/>
                <a:cs typeface="Calibri"/>
              </a:rPr>
              <a:t>Hybrid of WFO and WF in accessible locations, Like:</a:t>
            </a:r>
          </a:p>
          <a:p>
            <a:pPr marL="285750" indent="-285750">
              <a:buFont typeface="Arial" panose="020B0604020202020204" pitchFamily="34" charset="0"/>
              <a:buChar char="•"/>
            </a:pPr>
            <a:r>
              <a:rPr lang="en-US" sz="1400">
                <a:latin typeface="Trebuchet MS"/>
                <a:ea typeface="Calibri"/>
                <a:cs typeface="Calibri"/>
              </a:rPr>
              <a:t>Fellows will be able to commute to Office  with ease from their own homes. </a:t>
            </a:r>
            <a:endParaRPr lang="en-IN" sz="1400">
              <a:latin typeface="Trebuchet MS"/>
              <a:ea typeface="Calibri"/>
              <a:cs typeface="Calibri"/>
            </a:endParaRPr>
          </a:p>
          <a:p>
            <a:pPr marL="285750" indent="-285750">
              <a:buFont typeface="Arial" panose="020B0604020202020204" pitchFamily="34" charset="0"/>
              <a:buChar char="•"/>
            </a:pPr>
            <a:r>
              <a:rPr lang="en-US" sz="1400">
                <a:latin typeface="Trebuchet MS"/>
                <a:ea typeface="Calibri"/>
                <a:cs typeface="Calibri"/>
              </a:rPr>
              <a:t>The educational/technical capabilities needed for the program are easily available within the local community. </a:t>
            </a:r>
            <a:endParaRPr lang="en-IN" sz="1400">
              <a:latin typeface="Trebuchet MS"/>
              <a:ea typeface="Calibri"/>
              <a:cs typeface="Calibri"/>
            </a:endParaRPr>
          </a:p>
          <a:p>
            <a:pPr algn="ctr"/>
            <a:endParaRPr lang="en-IN" sz="1400">
              <a:latin typeface="Trebuchet MS"/>
              <a:ea typeface="Calibri"/>
              <a:cs typeface="Calibri"/>
            </a:endParaRPr>
          </a:p>
        </p:txBody>
      </p:sp>
      <p:sp>
        <p:nvSpPr>
          <p:cNvPr id="24" name="Text Placeholder 11">
            <a:extLst>
              <a:ext uri="{FF2B5EF4-FFF2-40B4-BE49-F238E27FC236}">
                <a16:creationId xmlns:a16="http://schemas.microsoft.com/office/drawing/2014/main" id="{3A19FBAF-8EC2-A7F9-11D9-173CC6FA7F31}"/>
              </a:ext>
            </a:extLst>
          </p:cNvPr>
          <p:cNvSpPr txBox="1">
            <a:spLocks/>
          </p:cNvSpPr>
          <p:nvPr/>
        </p:nvSpPr>
        <p:spPr>
          <a:xfrm>
            <a:off x="6205610" y="3893805"/>
            <a:ext cx="4040515" cy="1622045"/>
          </a:xfrm>
          <a:prstGeom prst="rect">
            <a:avLst/>
          </a:prstGeom>
          <a:ln>
            <a:noFill/>
            <a:prstDash val="dash"/>
          </a:ln>
        </p:spPr>
        <p:txBody>
          <a:bodyPr lIns="91440" tIns="45720" rIns="91440" bIns="45720" anchor="t"/>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400" i="0">
                <a:solidFill>
                  <a:srgbClr val="000000"/>
                </a:solidFill>
                <a:latin typeface="Trebuchet MS"/>
                <a:cs typeface="Times New Roman"/>
              </a:rPr>
              <a:t>Hybrid of WFO and WFH in remote locations, Like:</a:t>
            </a:r>
            <a:endParaRPr lang="en-US">
              <a:ea typeface="Calibri"/>
              <a:cs typeface="Calibri"/>
            </a:endParaRPr>
          </a:p>
          <a:p>
            <a:pPr>
              <a:buFont typeface="Arial"/>
              <a:buChar char="•"/>
            </a:pPr>
            <a:r>
              <a:rPr lang="en-US" sz="1400" b="0" i="0">
                <a:latin typeface="Trebuchet MS"/>
                <a:ea typeface="Calibri"/>
                <a:cs typeface="Calibri"/>
              </a:rPr>
              <a:t>Fellows may need to relocate for work.</a:t>
            </a:r>
          </a:p>
          <a:p>
            <a:pPr>
              <a:buFont typeface="Arial"/>
              <a:buChar char="•"/>
            </a:pPr>
            <a:r>
              <a:rPr lang="en-US" sz="1400" b="0" i="0">
                <a:latin typeface="Trebuchet MS"/>
                <a:ea typeface="Calibri"/>
                <a:cs typeface="Calibri"/>
              </a:rPr>
              <a:t>The KFs required for the program need to have specific technical/educational qualifications that may be difficult to find in the local community.</a:t>
            </a:r>
          </a:p>
          <a:p>
            <a:pPr indent="0" algn="just">
              <a:buNone/>
            </a:pPr>
            <a:endParaRPr lang="en-US" sz="1400" b="0" i="0">
              <a:latin typeface="Trebuchet MS"/>
              <a:ea typeface="Calibri"/>
              <a:cs typeface="Calibri"/>
            </a:endParaRPr>
          </a:p>
          <a:p>
            <a:pPr marL="0" indent="0" algn="ctr">
              <a:buNone/>
            </a:pPr>
            <a:endParaRPr lang="en-US" sz="1400" b="0" i="0">
              <a:latin typeface="Trebuchet MS"/>
              <a:cs typeface="Times New Roman"/>
            </a:endParaRPr>
          </a:p>
        </p:txBody>
      </p:sp>
    </p:spTree>
    <p:extLst>
      <p:ext uri="{BB962C8B-B14F-4D97-AF65-F5344CB8AC3E}">
        <p14:creationId xmlns:p14="http://schemas.microsoft.com/office/powerpoint/2010/main" val="2455894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334623"/>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srgbClr val="FFFFFF"/>
                </a:solidFill>
                <a:latin typeface="Trebuchet MS"/>
              </a:rPr>
              <a:t>Fellow Stipend</a:t>
            </a:r>
            <a:endParaRPr lang="en-US">
              <a:solidFill>
                <a:srgbClr val="FFFFFF"/>
              </a:solidFill>
              <a:ea typeface="Calibri"/>
              <a:cs typeface="Calibri"/>
            </a:endParaRP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0" y="833886"/>
            <a:ext cx="1614819" cy="363592"/>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Stipend </a:t>
            </a:r>
          </a:p>
        </p:txBody>
      </p:sp>
      <p:sp>
        <p:nvSpPr>
          <p:cNvPr id="9" name="Rectangle 8">
            <a:extLst>
              <a:ext uri="{FF2B5EF4-FFF2-40B4-BE49-F238E27FC236}">
                <a16:creationId xmlns:a16="http://schemas.microsoft.com/office/drawing/2014/main" id="{CAB68C5A-EFD1-7021-F869-CD445F3AFAA7}"/>
              </a:ext>
            </a:extLst>
          </p:cNvPr>
          <p:cNvSpPr/>
          <p:nvPr/>
        </p:nvSpPr>
        <p:spPr>
          <a:xfrm>
            <a:off x="2602076" y="2171451"/>
            <a:ext cx="2367889" cy="525343"/>
          </a:xfrm>
          <a:prstGeom prst="rect">
            <a:avLst/>
          </a:prstGeom>
          <a:solidFill>
            <a:srgbClr val="FF0000"/>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FFFFFF"/>
                </a:solidFill>
                <a:latin typeface="Trebuchet MS"/>
              </a:rPr>
              <a:t>Description</a:t>
            </a:r>
            <a:endParaRPr lang="en-IN" sz="1400" b="1">
              <a:solidFill>
                <a:srgbClr val="FFFFFF"/>
              </a:solidFill>
              <a:latin typeface="Trebuchet MS"/>
            </a:endParaRPr>
          </a:p>
        </p:txBody>
      </p:sp>
      <p:sp>
        <p:nvSpPr>
          <p:cNvPr id="11" name="Rectangle 10">
            <a:extLst>
              <a:ext uri="{FF2B5EF4-FFF2-40B4-BE49-F238E27FC236}">
                <a16:creationId xmlns:a16="http://schemas.microsoft.com/office/drawing/2014/main" id="{BEB1E4D7-7B2E-D890-5751-D7D975191060}"/>
              </a:ext>
            </a:extLst>
          </p:cNvPr>
          <p:cNvSpPr/>
          <p:nvPr/>
        </p:nvSpPr>
        <p:spPr>
          <a:xfrm>
            <a:off x="5116676" y="2171451"/>
            <a:ext cx="1587959" cy="525343"/>
          </a:xfrm>
          <a:prstGeom prst="rect">
            <a:avLst/>
          </a:prstGeom>
          <a:solidFill>
            <a:srgbClr val="FF0000"/>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FFFFFF"/>
                </a:solidFill>
                <a:latin typeface="Trebuchet MS"/>
              </a:rPr>
              <a:t>Basic Stipend (per month)</a:t>
            </a:r>
            <a:endParaRPr lang="en-GB" sz="1400" b="1">
              <a:solidFill>
                <a:srgbClr val="FFFFFF"/>
              </a:solidFill>
              <a:latin typeface="Trebuchet MS"/>
              <a:ea typeface="Calibri"/>
              <a:cs typeface="Calibri"/>
            </a:endParaRPr>
          </a:p>
        </p:txBody>
      </p:sp>
      <p:sp>
        <p:nvSpPr>
          <p:cNvPr id="15" name="Rectangle 14">
            <a:extLst>
              <a:ext uri="{FF2B5EF4-FFF2-40B4-BE49-F238E27FC236}">
                <a16:creationId xmlns:a16="http://schemas.microsoft.com/office/drawing/2014/main" id="{B87D61C4-699E-E173-9478-B558B0B55E56}"/>
              </a:ext>
            </a:extLst>
          </p:cNvPr>
          <p:cNvSpPr/>
          <p:nvPr/>
        </p:nvSpPr>
        <p:spPr>
          <a:xfrm>
            <a:off x="6822930" y="2171450"/>
            <a:ext cx="1344705" cy="525343"/>
          </a:xfrm>
          <a:prstGeom prst="rect">
            <a:avLst/>
          </a:prstGeom>
          <a:solidFill>
            <a:srgbClr val="FF0000"/>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FFFFFF"/>
                </a:solidFill>
                <a:latin typeface="Trebuchet MS"/>
              </a:rPr>
              <a:t>Additional Stipend</a:t>
            </a:r>
            <a:endParaRPr lang="en-US"/>
          </a:p>
        </p:txBody>
      </p:sp>
      <p:sp>
        <p:nvSpPr>
          <p:cNvPr id="19" name="Rectangle 18">
            <a:extLst>
              <a:ext uri="{FF2B5EF4-FFF2-40B4-BE49-F238E27FC236}">
                <a16:creationId xmlns:a16="http://schemas.microsoft.com/office/drawing/2014/main" id="{29E9B499-486B-7FF9-72D6-77010BD25714}"/>
              </a:ext>
            </a:extLst>
          </p:cNvPr>
          <p:cNvSpPr/>
          <p:nvPr/>
        </p:nvSpPr>
        <p:spPr>
          <a:xfrm>
            <a:off x="8314346" y="2171449"/>
            <a:ext cx="1344705" cy="525343"/>
          </a:xfrm>
          <a:prstGeom prst="rect">
            <a:avLst/>
          </a:prstGeom>
          <a:solidFill>
            <a:srgbClr val="FF0000"/>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FFFFFF"/>
                </a:solidFill>
                <a:latin typeface="Trebuchet MS"/>
              </a:rPr>
              <a:t>In Hand / Month</a:t>
            </a:r>
            <a:endParaRPr lang="en-IN" sz="1400" b="1">
              <a:solidFill>
                <a:srgbClr val="FFFFFF"/>
              </a:solidFill>
              <a:latin typeface="Trebuchet MS"/>
            </a:endParaRPr>
          </a:p>
        </p:txBody>
      </p:sp>
      <p:sp>
        <p:nvSpPr>
          <p:cNvPr id="20" name="Rectangle 19">
            <a:extLst>
              <a:ext uri="{FF2B5EF4-FFF2-40B4-BE49-F238E27FC236}">
                <a16:creationId xmlns:a16="http://schemas.microsoft.com/office/drawing/2014/main" id="{262F9171-88FC-9A60-28D7-FF104AB368F6}"/>
              </a:ext>
            </a:extLst>
          </p:cNvPr>
          <p:cNvSpPr/>
          <p:nvPr/>
        </p:nvSpPr>
        <p:spPr>
          <a:xfrm>
            <a:off x="2602075" y="2933671"/>
            <a:ext cx="2367889" cy="847165"/>
          </a:xfrm>
          <a:prstGeom prst="rect">
            <a:avLst/>
          </a:prstGeom>
          <a:solidFill>
            <a:schemeClr val="accent1">
              <a:lumMod val="20000"/>
              <a:lumOff val="80000"/>
            </a:schemeClr>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Blended Model with easy accessibility</a:t>
            </a:r>
          </a:p>
        </p:txBody>
      </p:sp>
      <p:sp>
        <p:nvSpPr>
          <p:cNvPr id="21" name="Rectangle 20">
            <a:extLst>
              <a:ext uri="{FF2B5EF4-FFF2-40B4-BE49-F238E27FC236}">
                <a16:creationId xmlns:a16="http://schemas.microsoft.com/office/drawing/2014/main" id="{57547CAF-DBD4-AA9E-4BAB-6285297E3F7D}"/>
              </a:ext>
            </a:extLst>
          </p:cNvPr>
          <p:cNvSpPr/>
          <p:nvPr/>
        </p:nvSpPr>
        <p:spPr>
          <a:xfrm>
            <a:off x="5116676" y="2934577"/>
            <a:ext cx="1587960" cy="847165"/>
          </a:xfrm>
          <a:prstGeom prst="rect">
            <a:avLst/>
          </a:prstGeom>
          <a:solidFill>
            <a:schemeClr val="accent1">
              <a:lumMod val="20000"/>
              <a:lumOff val="80000"/>
            </a:schemeClr>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INR10000</a:t>
            </a:r>
            <a:endParaRPr lang="en-IN" sz="1400" b="1">
              <a:solidFill>
                <a:srgbClr val="000000"/>
              </a:solidFill>
              <a:latin typeface="Trebuchet MS"/>
            </a:endParaRPr>
          </a:p>
        </p:txBody>
      </p:sp>
      <p:sp>
        <p:nvSpPr>
          <p:cNvPr id="23" name="Rectangle 22">
            <a:extLst>
              <a:ext uri="{FF2B5EF4-FFF2-40B4-BE49-F238E27FC236}">
                <a16:creationId xmlns:a16="http://schemas.microsoft.com/office/drawing/2014/main" id="{2758DA35-F1F7-940A-6896-48629DFA7CC0}"/>
              </a:ext>
            </a:extLst>
          </p:cNvPr>
          <p:cNvSpPr/>
          <p:nvPr/>
        </p:nvSpPr>
        <p:spPr>
          <a:xfrm>
            <a:off x="6822929" y="2933671"/>
            <a:ext cx="1344706" cy="847165"/>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INR0</a:t>
            </a:r>
            <a:endParaRPr lang="en-IN" sz="1400" b="1">
              <a:solidFill>
                <a:srgbClr val="000000"/>
              </a:solidFill>
              <a:latin typeface="Trebuchet MS"/>
            </a:endParaRPr>
          </a:p>
        </p:txBody>
      </p:sp>
      <p:sp>
        <p:nvSpPr>
          <p:cNvPr id="24" name="Rectangle 23">
            <a:extLst>
              <a:ext uri="{FF2B5EF4-FFF2-40B4-BE49-F238E27FC236}">
                <a16:creationId xmlns:a16="http://schemas.microsoft.com/office/drawing/2014/main" id="{A035D117-BA4B-E323-F360-A3E814162955}"/>
              </a:ext>
            </a:extLst>
          </p:cNvPr>
          <p:cNvSpPr/>
          <p:nvPr/>
        </p:nvSpPr>
        <p:spPr>
          <a:xfrm>
            <a:off x="8314345" y="2933671"/>
            <a:ext cx="1344706" cy="847165"/>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INR10000</a:t>
            </a:r>
            <a:endParaRPr lang="en-IN" sz="1400" b="1">
              <a:solidFill>
                <a:srgbClr val="000000"/>
              </a:solidFill>
              <a:latin typeface="Trebuchet MS"/>
            </a:endParaRP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68428"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What should the fellow do if there is a delay in stipend disbursement and who does the fellow reach out to?</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92975"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If a fellow is joining the fellowship by 18th of July, When will she be receiving her first stipend?</a:t>
            </a:r>
          </a:p>
        </p:txBody>
      </p:sp>
      <p:sp>
        <p:nvSpPr>
          <p:cNvPr id="18" name="Text Placeholder 7">
            <a:hlinkClick r:id="rId5" action="ppaction://hlinksldjump"/>
            <a:extLst>
              <a:ext uri="{FF2B5EF4-FFF2-40B4-BE49-F238E27FC236}">
                <a16:creationId xmlns:a16="http://schemas.microsoft.com/office/drawing/2014/main" id="{FA9F5F42-E157-D5CD-2853-0F22CAFB11DA}"/>
              </a:ext>
            </a:extLst>
          </p:cNvPr>
          <p:cNvSpPr txBox="1">
            <a:spLocks/>
          </p:cNvSpPr>
          <p:nvPr/>
        </p:nvSpPr>
        <p:spPr>
          <a:xfrm>
            <a:off x="10735481" y="941245"/>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a:latin typeface="Trebuchet MS" panose="020B0603020202020204" pitchFamily="34" charset="0"/>
              </a:rPr>
              <a:t>Back</a:t>
            </a:r>
          </a:p>
        </p:txBody>
      </p:sp>
      <p:sp>
        <p:nvSpPr>
          <p:cNvPr id="4" name="Rectangle 3">
            <a:extLst>
              <a:ext uri="{FF2B5EF4-FFF2-40B4-BE49-F238E27FC236}">
                <a16:creationId xmlns:a16="http://schemas.microsoft.com/office/drawing/2014/main" id="{C42FD751-0A3F-FDEA-2E26-9E79B5DF4F44}"/>
              </a:ext>
            </a:extLst>
          </p:cNvPr>
          <p:cNvSpPr/>
          <p:nvPr/>
        </p:nvSpPr>
        <p:spPr>
          <a:xfrm>
            <a:off x="2610701" y="3919958"/>
            <a:ext cx="2367889" cy="847165"/>
          </a:xfrm>
          <a:prstGeom prst="rect">
            <a:avLst/>
          </a:prstGeom>
          <a:solidFill>
            <a:schemeClr val="accent1">
              <a:lumMod val="20000"/>
              <a:lumOff val="80000"/>
            </a:schemeClr>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Blended Model with difficult accessibility</a:t>
            </a:r>
          </a:p>
        </p:txBody>
      </p:sp>
      <p:sp>
        <p:nvSpPr>
          <p:cNvPr id="8" name="Rectangle 7">
            <a:extLst>
              <a:ext uri="{FF2B5EF4-FFF2-40B4-BE49-F238E27FC236}">
                <a16:creationId xmlns:a16="http://schemas.microsoft.com/office/drawing/2014/main" id="{6195CB6F-33A0-F094-D618-DEE723F88C05}"/>
              </a:ext>
            </a:extLst>
          </p:cNvPr>
          <p:cNvSpPr/>
          <p:nvPr/>
        </p:nvSpPr>
        <p:spPr>
          <a:xfrm>
            <a:off x="5125302" y="3920864"/>
            <a:ext cx="1587960" cy="847165"/>
          </a:xfrm>
          <a:prstGeom prst="rect">
            <a:avLst/>
          </a:prstGeom>
          <a:solidFill>
            <a:schemeClr val="accent1">
              <a:lumMod val="20000"/>
              <a:lumOff val="80000"/>
            </a:schemeClr>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INR10000</a:t>
            </a:r>
            <a:endParaRPr lang="en-IN" sz="1400" b="1">
              <a:solidFill>
                <a:srgbClr val="000000"/>
              </a:solidFill>
              <a:latin typeface="Trebuchet MS"/>
            </a:endParaRPr>
          </a:p>
        </p:txBody>
      </p:sp>
      <p:sp>
        <p:nvSpPr>
          <p:cNvPr id="12" name="Rectangle 11">
            <a:extLst>
              <a:ext uri="{FF2B5EF4-FFF2-40B4-BE49-F238E27FC236}">
                <a16:creationId xmlns:a16="http://schemas.microsoft.com/office/drawing/2014/main" id="{A0590071-9AE5-79D8-2FB9-78CFB7BAA7DA}"/>
              </a:ext>
            </a:extLst>
          </p:cNvPr>
          <p:cNvSpPr/>
          <p:nvPr/>
        </p:nvSpPr>
        <p:spPr>
          <a:xfrm>
            <a:off x="6831555" y="3919958"/>
            <a:ext cx="1344706" cy="847165"/>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INR6500</a:t>
            </a:r>
            <a:endParaRPr lang="en-IN" sz="1400" b="1">
              <a:solidFill>
                <a:srgbClr val="000000"/>
              </a:solidFill>
              <a:latin typeface="Trebuchet MS"/>
            </a:endParaRPr>
          </a:p>
        </p:txBody>
      </p:sp>
      <p:sp>
        <p:nvSpPr>
          <p:cNvPr id="17" name="Rectangle 16">
            <a:extLst>
              <a:ext uri="{FF2B5EF4-FFF2-40B4-BE49-F238E27FC236}">
                <a16:creationId xmlns:a16="http://schemas.microsoft.com/office/drawing/2014/main" id="{C9082E17-78E1-9E93-24E6-55BD8A69CCA9}"/>
              </a:ext>
            </a:extLst>
          </p:cNvPr>
          <p:cNvSpPr/>
          <p:nvPr/>
        </p:nvSpPr>
        <p:spPr>
          <a:xfrm>
            <a:off x="8322971" y="3919958"/>
            <a:ext cx="1344706" cy="847165"/>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a:solidFill>
                  <a:srgbClr val="000000"/>
                </a:solidFill>
                <a:latin typeface="Trebuchet MS"/>
              </a:rPr>
              <a:t>INR16,500</a:t>
            </a:r>
            <a:endParaRPr lang="en-IN" sz="1400" b="1">
              <a:solidFill>
                <a:srgbClr val="000000"/>
              </a:solidFill>
              <a:latin typeface="Trebuchet MS"/>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22" name="Text Placeholder 7">
            <a:hlinkClick r:id="rId6" action="ppaction://hlinksldjump"/>
            <a:extLst>
              <a:ext uri="{FF2B5EF4-FFF2-40B4-BE49-F238E27FC236}">
                <a16:creationId xmlns:a16="http://schemas.microsoft.com/office/drawing/2014/main" id="{82447D20-5624-9825-3F50-4765A2C7D4B6}"/>
              </a:ext>
            </a:extLst>
          </p:cNvPr>
          <p:cNvSpPr txBox="1">
            <a:spLocks/>
          </p:cNvSpPr>
          <p:nvPr/>
        </p:nvSpPr>
        <p:spPr>
          <a:xfrm>
            <a:off x="6225054" y="5753604"/>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If I am a fellow from easy accessibility location but the commute fair is very high in my area, and more than half of my stipend is spent on transportation. Can I request for additional amount?</a:t>
            </a:r>
          </a:p>
        </p:txBody>
      </p:sp>
      <p:sp>
        <p:nvSpPr>
          <p:cNvPr id="26" name="Text Placeholder 7">
            <a:hlinkClick r:id="rId7" action="ppaction://hlinksldjump"/>
            <a:extLst>
              <a:ext uri="{FF2B5EF4-FFF2-40B4-BE49-F238E27FC236}">
                <a16:creationId xmlns:a16="http://schemas.microsoft.com/office/drawing/2014/main" id="{B7B2EDE4-8754-8D6D-C56B-5BE59DE5EBF8}"/>
              </a:ext>
            </a:extLst>
          </p:cNvPr>
          <p:cNvSpPr txBox="1">
            <a:spLocks/>
          </p:cNvSpPr>
          <p:nvPr/>
        </p:nvSpPr>
        <p:spPr>
          <a:xfrm>
            <a:off x="9252926" y="5762230"/>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Are there any performance-based criteria for receiving the additional stipend beyond the basic stipend?</a:t>
            </a:r>
            <a:endParaRPr lang="en-US" sz="1200"/>
          </a:p>
        </p:txBody>
      </p:sp>
    </p:spTree>
    <p:extLst>
      <p:ext uri="{BB962C8B-B14F-4D97-AF65-F5344CB8AC3E}">
        <p14:creationId xmlns:p14="http://schemas.microsoft.com/office/powerpoint/2010/main" val="32626882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Travel and Reimbursement</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Stipend</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68428"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How do I apply for reimbursement in case I am not getting a bill for my expenses incurred during the official travel?</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92975"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What is TA/DA, and when is it applicable for travel and stay?</a:t>
            </a:r>
          </a:p>
        </p:txBody>
      </p:sp>
      <p:sp>
        <p:nvSpPr>
          <p:cNvPr id="22" name="Text Placeholder 7">
            <a:hlinkClick r:id="rId5" action="ppaction://hlinksldjump"/>
            <a:extLst>
              <a:ext uri="{FF2B5EF4-FFF2-40B4-BE49-F238E27FC236}">
                <a16:creationId xmlns:a16="http://schemas.microsoft.com/office/drawing/2014/main" id="{70AF75D1-C2F9-3C6A-E79F-9BFE0889A89F}"/>
              </a:ext>
            </a:extLst>
          </p:cNvPr>
          <p:cNvSpPr txBox="1">
            <a:spLocks/>
          </p:cNvSpPr>
          <p:nvPr/>
        </p:nvSpPr>
        <p:spPr>
          <a:xfrm>
            <a:off x="6255101"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Is there any limit on reimbursement amount while applying for the reimbursement?</a:t>
            </a:r>
          </a:p>
        </p:txBody>
      </p:sp>
      <p:sp>
        <p:nvSpPr>
          <p:cNvPr id="25" name="Text Placeholder 7">
            <a:hlinkClick r:id="rId6" action="ppaction://hlinksldjump"/>
            <a:extLst>
              <a:ext uri="{FF2B5EF4-FFF2-40B4-BE49-F238E27FC236}">
                <a16:creationId xmlns:a16="http://schemas.microsoft.com/office/drawing/2014/main" id="{70AF75D1-C2F9-3C6A-E79F-9BFE0889A89F}"/>
              </a:ext>
            </a:extLst>
          </p:cNvPr>
          <p:cNvSpPr txBox="1">
            <a:spLocks/>
          </p:cNvSpPr>
          <p:nvPr/>
        </p:nvSpPr>
        <p:spPr>
          <a:xfrm>
            <a:off x="9294355"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What happens if a fellow fails to submit their expense claim within the specified 15-day period?</a:t>
            </a:r>
          </a:p>
        </p:txBody>
      </p:sp>
      <p:sp>
        <p:nvSpPr>
          <p:cNvPr id="18" name="Text Placeholder 7">
            <a:hlinkClick r:id="rId7"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9" name="Text Placeholder 8">
            <a:extLst>
              <a:ext uri="{FF2B5EF4-FFF2-40B4-BE49-F238E27FC236}">
                <a16:creationId xmlns:a16="http://schemas.microsoft.com/office/drawing/2014/main" id="{071724D9-947F-173D-B1F1-A5C6A01B1BD2}"/>
              </a:ext>
            </a:extLst>
          </p:cNvPr>
          <p:cNvSpPr>
            <a:spLocks noGrp="1"/>
          </p:cNvSpPr>
          <p:nvPr/>
        </p:nvSpPr>
        <p:spPr>
          <a:xfrm>
            <a:off x="2499315" y="3459782"/>
            <a:ext cx="2880000" cy="547019"/>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Arranged by Organization</a:t>
            </a:r>
            <a:endParaRPr lang="en-IN" sz="1400">
              <a:solidFill>
                <a:srgbClr val="FFFFFF"/>
              </a:solidFill>
            </a:endParaRPr>
          </a:p>
        </p:txBody>
      </p:sp>
      <p:sp>
        <p:nvSpPr>
          <p:cNvPr id="15" name="Text Placeholder 8">
            <a:extLst>
              <a:ext uri="{FF2B5EF4-FFF2-40B4-BE49-F238E27FC236}">
                <a16:creationId xmlns:a16="http://schemas.microsoft.com/office/drawing/2014/main" id="{B64232F3-0ED5-3D20-CCE7-6401EFC6C6C6}"/>
              </a:ext>
            </a:extLst>
          </p:cNvPr>
          <p:cNvSpPr>
            <a:spLocks noGrp="1"/>
          </p:cNvSpPr>
          <p:nvPr/>
        </p:nvSpPr>
        <p:spPr>
          <a:xfrm>
            <a:off x="6777668" y="3454535"/>
            <a:ext cx="2894377" cy="547018"/>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Expense Reimbursement</a:t>
            </a:r>
            <a:endParaRPr lang="en-IN" sz="1400">
              <a:solidFill>
                <a:srgbClr val="FFFFFF"/>
              </a:solidFill>
            </a:endParaRPr>
          </a:p>
        </p:txBody>
      </p:sp>
      <p:sp>
        <p:nvSpPr>
          <p:cNvPr id="10" name="Text Placeholder 11">
            <a:extLst>
              <a:ext uri="{FF2B5EF4-FFF2-40B4-BE49-F238E27FC236}">
                <a16:creationId xmlns:a16="http://schemas.microsoft.com/office/drawing/2014/main" id="{EA8A6886-C38A-B6E7-6558-750850F29784}"/>
              </a:ext>
            </a:extLst>
          </p:cNvPr>
          <p:cNvSpPr txBox="1">
            <a:spLocks/>
          </p:cNvSpPr>
          <p:nvPr/>
        </p:nvSpPr>
        <p:spPr>
          <a:xfrm>
            <a:off x="2388070" y="4010649"/>
            <a:ext cx="3089457" cy="753936"/>
          </a:xfrm>
          <a:prstGeom prst="rect">
            <a:avLst/>
          </a:prstGeom>
          <a:ln>
            <a:noFill/>
            <a:prstDash val="dash"/>
          </a:ln>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200">
                <a:latin typeface="Trebuchet MS" panose="020B0603020202020204" pitchFamily="34" charset="0"/>
                <a:ea typeface="+mn-lt"/>
                <a:cs typeface="+mn-lt"/>
              </a:rPr>
              <a:t>All field deployments, community projects, and related travel will be organized by the organization.</a:t>
            </a:r>
            <a:endParaRPr lang="en-US" sz="1200">
              <a:latin typeface="Trebuchet MS" panose="020B0603020202020204" pitchFamily="34" charset="0"/>
            </a:endParaRPr>
          </a:p>
        </p:txBody>
      </p:sp>
      <p:sp>
        <p:nvSpPr>
          <p:cNvPr id="16" name="Text Placeholder 11">
            <a:extLst>
              <a:ext uri="{FF2B5EF4-FFF2-40B4-BE49-F238E27FC236}">
                <a16:creationId xmlns:a16="http://schemas.microsoft.com/office/drawing/2014/main" id="{878D06A8-41A9-DF8A-C533-3ABD46154C67}"/>
              </a:ext>
            </a:extLst>
          </p:cNvPr>
          <p:cNvSpPr txBox="1">
            <a:spLocks/>
          </p:cNvSpPr>
          <p:nvPr/>
        </p:nvSpPr>
        <p:spPr>
          <a:xfrm>
            <a:off x="6680063" y="4008824"/>
            <a:ext cx="3091609" cy="658762"/>
          </a:xfrm>
          <a:prstGeom prst="rect">
            <a:avLst/>
          </a:prstGeom>
          <a:ln>
            <a:noFill/>
            <a:prstDash val="dash"/>
          </a:ln>
        </p:spPr>
        <p:txBody>
          <a:bodyPr lIns="91440" tIns="45720" rIns="91440" bIns="45720" anchor="t"/>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b="0" i="0">
                <a:latin typeface="Trebuchet MS" panose="020B0603020202020204" pitchFamily="34" charset="0"/>
                <a:ea typeface="+mn-lt"/>
                <a:cs typeface="+mn-lt"/>
              </a:rPr>
              <a:t>Expenses can be reimbursed based on actuals or supported with TA and DA, depending on the situation.</a:t>
            </a:r>
            <a:endParaRPr lang="en-US">
              <a:latin typeface="Trebuchet MS" panose="020B0603020202020204" pitchFamily="34" charset="0"/>
              <a:ea typeface="+mn-lt"/>
              <a:cs typeface="+mn-lt"/>
            </a:endParaRPr>
          </a:p>
        </p:txBody>
      </p:sp>
      <p:pic>
        <p:nvPicPr>
          <p:cNvPr id="20" name="Picture 19">
            <a:extLst>
              <a:ext uri="{FF2B5EF4-FFF2-40B4-BE49-F238E27FC236}">
                <a16:creationId xmlns:a16="http://schemas.microsoft.com/office/drawing/2014/main" id="{CCA0CC43-873D-F298-35EF-260DCAC80100}"/>
              </a:ext>
            </a:extLst>
          </p:cNvPr>
          <p:cNvPicPr>
            <a:picLocks noChangeAspect="1"/>
          </p:cNvPicPr>
          <p:nvPr/>
        </p:nvPicPr>
        <p:blipFill>
          <a:blip r:embed="rId8"/>
          <a:stretch>
            <a:fillRect/>
          </a:stretch>
        </p:blipFill>
        <p:spPr>
          <a:xfrm>
            <a:off x="3219638" y="2167964"/>
            <a:ext cx="1281166" cy="1191257"/>
          </a:xfrm>
          <a:prstGeom prst="rect">
            <a:avLst/>
          </a:prstGeom>
        </p:spPr>
      </p:pic>
      <p:pic>
        <p:nvPicPr>
          <p:cNvPr id="23" name="Picture 22">
            <a:extLst>
              <a:ext uri="{FF2B5EF4-FFF2-40B4-BE49-F238E27FC236}">
                <a16:creationId xmlns:a16="http://schemas.microsoft.com/office/drawing/2014/main" id="{F4370925-7F89-D029-C5AD-B073EAFDC48B}"/>
              </a:ext>
            </a:extLst>
          </p:cNvPr>
          <p:cNvPicPr>
            <a:picLocks noChangeAspect="1"/>
          </p:cNvPicPr>
          <p:nvPr/>
        </p:nvPicPr>
        <p:blipFill>
          <a:blip r:embed="rId9"/>
          <a:stretch>
            <a:fillRect/>
          </a:stretch>
        </p:blipFill>
        <p:spPr>
          <a:xfrm>
            <a:off x="7478373" y="1880010"/>
            <a:ext cx="1539958" cy="1579445"/>
          </a:xfrm>
          <a:prstGeom prst="rect">
            <a:avLst/>
          </a:prstGeom>
        </p:spPr>
      </p:pic>
    </p:spTree>
    <p:extLst>
      <p:ext uri="{BB962C8B-B14F-4D97-AF65-F5344CB8AC3E}">
        <p14:creationId xmlns:p14="http://schemas.microsoft.com/office/powerpoint/2010/main" val="4331879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Reimbursement Procedure</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Stipend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6" name="Text Placeholder 7">
            <a:hlinkClick r:id="rId3" action="ppaction://hlinksldjump"/>
            <a:extLst>
              <a:ext uri="{FF2B5EF4-FFF2-40B4-BE49-F238E27FC236}">
                <a16:creationId xmlns:a16="http://schemas.microsoft.com/office/drawing/2014/main" id="{5E3D3AC7-4574-E7DA-5F7B-500C5D1ED2B4}"/>
              </a:ext>
            </a:extLst>
          </p:cNvPr>
          <p:cNvSpPr txBox="1">
            <a:spLocks/>
          </p:cNvSpPr>
          <p:nvPr/>
        </p:nvSpPr>
        <p:spPr>
          <a:xfrm>
            <a:off x="92975"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mn-lt"/>
                <a:cs typeface="+mn-lt"/>
              </a:rPr>
              <a:t>Who will be the approving authority of travel and reimbursement for Fellows?</a:t>
            </a:r>
          </a:p>
        </p:txBody>
      </p:sp>
      <p:sp>
        <p:nvSpPr>
          <p:cNvPr id="18" name="Text Placeholder 7">
            <a:hlinkClick r:id="rId4"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 name="Text Placeholder 8">
            <a:extLst>
              <a:ext uri="{FF2B5EF4-FFF2-40B4-BE49-F238E27FC236}">
                <a16:creationId xmlns:a16="http://schemas.microsoft.com/office/drawing/2014/main" id="{3AACD6A2-763B-E423-A4F5-31C0526E87DD}"/>
              </a:ext>
            </a:extLst>
          </p:cNvPr>
          <p:cNvSpPr>
            <a:spLocks noGrp="1"/>
          </p:cNvSpPr>
          <p:nvPr/>
        </p:nvSpPr>
        <p:spPr>
          <a:xfrm>
            <a:off x="998775" y="3328441"/>
            <a:ext cx="3196869" cy="604528"/>
          </a:xfrm>
          <a:prstGeom prst="homePlate">
            <a:avLst/>
          </a:prstGeom>
          <a:solidFill>
            <a:srgbClr val="FF0000"/>
          </a:solidFill>
          <a:ln>
            <a:solidFill>
              <a:srgbClr val="FA4616"/>
            </a:solid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FFFFFF"/>
                </a:solidFill>
                <a:latin typeface="Trebuchet MS"/>
              </a:rPr>
              <a:t>Collect Receipts </a:t>
            </a:r>
            <a:endParaRPr lang="en-IN" sz="1400" b="1">
              <a:solidFill>
                <a:srgbClr val="FFFFFF"/>
              </a:solidFill>
            </a:endParaRPr>
          </a:p>
        </p:txBody>
      </p:sp>
      <p:sp>
        <p:nvSpPr>
          <p:cNvPr id="11" name="Text Placeholder 9">
            <a:extLst>
              <a:ext uri="{FF2B5EF4-FFF2-40B4-BE49-F238E27FC236}">
                <a16:creationId xmlns:a16="http://schemas.microsoft.com/office/drawing/2014/main" id="{1722F53B-E7C3-6122-61EE-8FACA9AFB869}"/>
              </a:ext>
            </a:extLst>
          </p:cNvPr>
          <p:cNvSpPr>
            <a:spLocks noGrp="1"/>
          </p:cNvSpPr>
          <p:nvPr/>
        </p:nvSpPr>
        <p:spPr>
          <a:xfrm>
            <a:off x="4365656" y="3328949"/>
            <a:ext cx="3336591" cy="608173"/>
          </a:xfrm>
          <a:prstGeom prst="chevron">
            <a:avLst/>
          </a:prstGeom>
          <a:solidFill>
            <a:srgbClr val="FF0000"/>
          </a:solidFill>
          <a:ln>
            <a:solidFill>
              <a:srgbClr val="FA4616"/>
            </a:solid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FFFFFF"/>
                </a:solidFill>
                <a:latin typeface="Trebuchet MS"/>
              </a:rPr>
              <a:t>Submit documents within 15 days</a:t>
            </a:r>
          </a:p>
        </p:txBody>
      </p:sp>
      <p:sp>
        <p:nvSpPr>
          <p:cNvPr id="17" name="Text Placeholder 10">
            <a:extLst>
              <a:ext uri="{FF2B5EF4-FFF2-40B4-BE49-F238E27FC236}">
                <a16:creationId xmlns:a16="http://schemas.microsoft.com/office/drawing/2014/main" id="{50525ED3-5ACD-A4B2-F6A1-35C5DED26DC6}"/>
              </a:ext>
            </a:extLst>
          </p:cNvPr>
          <p:cNvSpPr>
            <a:spLocks noGrp="1"/>
          </p:cNvSpPr>
          <p:nvPr/>
        </p:nvSpPr>
        <p:spPr>
          <a:xfrm>
            <a:off x="7894416" y="3332594"/>
            <a:ext cx="3240000" cy="604528"/>
          </a:xfrm>
          <a:prstGeom prst="chevron">
            <a:avLst/>
          </a:prstGeom>
          <a:solidFill>
            <a:srgbClr val="FF0000"/>
          </a:solidFill>
          <a:ln>
            <a:solidFill>
              <a:srgbClr val="FA4616"/>
            </a:solid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FFFFFF"/>
                </a:solidFill>
                <a:latin typeface="Trebuchet MS"/>
              </a:rPr>
              <a:t>Approval</a:t>
            </a:r>
          </a:p>
        </p:txBody>
      </p:sp>
      <p:sp>
        <p:nvSpPr>
          <p:cNvPr id="21" name="Text Placeholder 11">
            <a:extLst>
              <a:ext uri="{FF2B5EF4-FFF2-40B4-BE49-F238E27FC236}">
                <a16:creationId xmlns:a16="http://schemas.microsoft.com/office/drawing/2014/main" id="{F184BC31-55E8-82A4-CD37-6D8D859F759A}"/>
              </a:ext>
            </a:extLst>
          </p:cNvPr>
          <p:cNvSpPr txBox="1">
            <a:spLocks/>
          </p:cNvSpPr>
          <p:nvPr/>
        </p:nvSpPr>
        <p:spPr>
          <a:xfrm>
            <a:off x="996031" y="4062365"/>
            <a:ext cx="3018178" cy="924534"/>
          </a:xfrm>
          <a:prstGeom prst="rect">
            <a:avLst/>
          </a:prstGeom>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a:latin typeface="Trebuchet MS"/>
              </a:rPr>
              <a:t>Once your travel is over, collect all your receipt </a:t>
            </a:r>
            <a:endParaRPr lang="en-US">
              <a:ea typeface="Calibri"/>
              <a:cs typeface="Calibri"/>
            </a:endParaRPr>
          </a:p>
          <a:p>
            <a:pPr marL="171450" indent="-171450">
              <a:buFont typeface="Arial" panose="020B0604020202020204" pitchFamily="34" charset="0"/>
              <a:buChar char="•"/>
            </a:pPr>
            <a:endParaRPr lang="en-IN" sz="1400"/>
          </a:p>
          <a:p>
            <a:pPr marL="171450" indent="-171450">
              <a:buFont typeface="Arial" panose="020B0604020202020204" pitchFamily="34" charset="0"/>
              <a:buChar char="•"/>
            </a:pPr>
            <a:endParaRPr lang="en-IN" sz="1400"/>
          </a:p>
        </p:txBody>
      </p:sp>
      <p:sp>
        <p:nvSpPr>
          <p:cNvPr id="26" name="Text Placeholder 11">
            <a:extLst>
              <a:ext uri="{FF2B5EF4-FFF2-40B4-BE49-F238E27FC236}">
                <a16:creationId xmlns:a16="http://schemas.microsoft.com/office/drawing/2014/main" id="{5F5B5995-A46A-54C4-AE5E-5CCEDF413346}"/>
              </a:ext>
            </a:extLst>
          </p:cNvPr>
          <p:cNvSpPr txBox="1">
            <a:spLocks/>
          </p:cNvSpPr>
          <p:nvPr/>
        </p:nvSpPr>
        <p:spPr>
          <a:xfrm>
            <a:off x="4453891" y="4058720"/>
            <a:ext cx="3021013" cy="910158"/>
          </a:xfrm>
          <a:prstGeom prst="rect">
            <a:avLst/>
          </a:prstGeom>
          <a:ln>
            <a:noFill/>
            <a:prstDash val="dash"/>
          </a:ln>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a:latin typeface="Trebuchet MS"/>
              </a:rPr>
              <a:t>Submit a detailed expense report with supporting documents within 15 days of completing their travel.</a:t>
            </a:r>
            <a:endParaRPr lang="en-US">
              <a:latin typeface="Trebuchet MS"/>
            </a:endParaRPr>
          </a:p>
        </p:txBody>
      </p:sp>
      <p:sp>
        <p:nvSpPr>
          <p:cNvPr id="28" name="Text Placeholder 11">
            <a:extLst>
              <a:ext uri="{FF2B5EF4-FFF2-40B4-BE49-F238E27FC236}">
                <a16:creationId xmlns:a16="http://schemas.microsoft.com/office/drawing/2014/main" id="{56A1D224-8C31-6AD7-43A3-8FF2D0928F43}"/>
              </a:ext>
            </a:extLst>
          </p:cNvPr>
          <p:cNvSpPr txBox="1">
            <a:spLocks/>
          </p:cNvSpPr>
          <p:nvPr/>
        </p:nvSpPr>
        <p:spPr>
          <a:xfrm>
            <a:off x="7995796" y="4062365"/>
            <a:ext cx="3010788" cy="833693"/>
          </a:xfrm>
          <a:prstGeom prst="rect">
            <a:avLst/>
          </a:prstGeom>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a:latin typeface="Trebuchet MS"/>
              </a:rPr>
              <a:t>The approval would be subjected to timely submission and supporting documents</a:t>
            </a:r>
            <a:endParaRPr lang="en-US">
              <a:latin typeface="Trebuchet MS"/>
            </a:endParaRPr>
          </a:p>
        </p:txBody>
      </p:sp>
      <p:pic>
        <p:nvPicPr>
          <p:cNvPr id="30" name="Picture 29">
            <a:extLst>
              <a:ext uri="{FF2B5EF4-FFF2-40B4-BE49-F238E27FC236}">
                <a16:creationId xmlns:a16="http://schemas.microsoft.com/office/drawing/2014/main" id="{E57E40B2-9490-4733-0FD0-190A2FBA538E}"/>
              </a:ext>
            </a:extLst>
          </p:cNvPr>
          <p:cNvPicPr>
            <a:picLocks noChangeAspect="1"/>
          </p:cNvPicPr>
          <p:nvPr/>
        </p:nvPicPr>
        <p:blipFill>
          <a:blip r:embed="rId5"/>
          <a:stretch>
            <a:fillRect/>
          </a:stretch>
        </p:blipFill>
        <p:spPr>
          <a:xfrm>
            <a:off x="2006328" y="2265693"/>
            <a:ext cx="1047615" cy="946973"/>
          </a:xfrm>
          <a:prstGeom prst="rect">
            <a:avLst/>
          </a:prstGeom>
        </p:spPr>
      </p:pic>
      <p:pic>
        <p:nvPicPr>
          <p:cNvPr id="32" name="Picture 31">
            <a:extLst>
              <a:ext uri="{FF2B5EF4-FFF2-40B4-BE49-F238E27FC236}">
                <a16:creationId xmlns:a16="http://schemas.microsoft.com/office/drawing/2014/main" id="{3562476C-7B41-640F-BA7E-6B7F9D21773B}"/>
              </a:ext>
            </a:extLst>
          </p:cNvPr>
          <p:cNvPicPr>
            <a:picLocks noChangeAspect="1"/>
          </p:cNvPicPr>
          <p:nvPr/>
        </p:nvPicPr>
        <p:blipFill>
          <a:blip r:embed="rId6"/>
          <a:stretch>
            <a:fillRect/>
          </a:stretch>
        </p:blipFill>
        <p:spPr>
          <a:xfrm>
            <a:off x="5631440" y="2272469"/>
            <a:ext cx="922645" cy="937022"/>
          </a:xfrm>
          <a:prstGeom prst="rect">
            <a:avLst/>
          </a:prstGeom>
        </p:spPr>
      </p:pic>
      <p:pic>
        <p:nvPicPr>
          <p:cNvPr id="34" name="Picture 33">
            <a:extLst>
              <a:ext uri="{FF2B5EF4-FFF2-40B4-BE49-F238E27FC236}">
                <a16:creationId xmlns:a16="http://schemas.microsoft.com/office/drawing/2014/main" id="{3C9B15C7-3E94-2946-1C0B-CC865D59D203}"/>
              </a:ext>
            </a:extLst>
          </p:cNvPr>
          <p:cNvPicPr>
            <a:picLocks noChangeAspect="1"/>
          </p:cNvPicPr>
          <p:nvPr/>
        </p:nvPicPr>
        <p:blipFill>
          <a:blip r:embed="rId7"/>
          <a:stretch>
            <a:fillRect/>
          </a:stretch>
        </p:blipFill>
        <p:spPr>
          <a:xfrm>
            <a:off x="9227224" y="2272468"/>
            <a:ext cx="916272" cy="930649"/>
          </a:xfrm>
          <a:prstGeom prst="rect">
            <a:avLst/>
          </a:prstGeom>
        </p:spPr>
      </p:pic>
    </p:spTree>
    <p:extLst>
      <p:ext uri="{BB962C8B-B14F-4D97-AF65-F5344CB8AC3E}">
        <p14:creationId xmlns:p14="http://schemas.microsoft.com/office/powerpoint/2010/main" val="1087987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Medical Benefits</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Stipend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6" name="Text Placeholder 7">
            <a:hlinkClick r:id="rId3" action="ppaction://hlinksldjump"/>
            <a:extLst>
              <a:ext uri="{FF2B5EF4-FFF2-40B4-BE49-F238E27FC236}">
                <a16:creationId xmlns:a16="http://schemas.microsoft.com/office/drawing/2014/main" id="{5E3D3AC7-4574-E7DA-5F7B-500C5D1ED2B4}"/>
              </a:ext>
            </a:extLst>
          </p:cNvPr>
          <p:cNvSpPr txBox="1">
            <a:spLocks/>
          </p:cNvSpPr>
          <p:nvPr/>
        </p:nvSpPr>
        <p:spPr>
          <a:xfrm>
            <a:off x="92975"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is the duration of the medical insurance coverage for Karuna Fellows, and does it extend beyond their tenure in the Fellowship program?</a:t>
            </a:r>
          </a:p>
        </p:txBody>
      </p:sp>
      <p:sp>
        <p:nvSpPr>
          <p:cNvPr id="18" name="Text Placeholder 7">
            <a:hlinkClick r:id="rId4"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 name="Text Placeholder 8">
            <a:extLst>
              <a:ext uri="{FF2B5EF4-FFF2-40B4-BE49-F238E27FC236}">
                <a16:creationId xmlns:a16="http://schemas.microsoft.com/office/drawing/2014/main" id="{F86731BA-7BFA-7837-7CB4-E7CB672ED9BF}"/>
              </a:ext>
            </a:extLst>
          </p:cNvPr>
          <p:cNvSpPr>
            <a:spLocks noGrp="1"/>
          </p:cNvSpPr>
          <p:nvPr/>
        </p:nvSpPr>
        <p:spPr>
          <a:xfrm>
            <a:off x="1281534" y="4061777"/>
            <a:ext cx="2880000" cy="417623"/>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Accident</a:t>
            </a:r>
            <a:endParaRPr lang="en-IN" sz="1400">
              <a:solidFill>
                <a:srgbClr val="FFFFFF"/>
              </a:solidFill>
            </a:endParaRPr>
          </a:p>
        </p:txBody>
      </p:sp>
      <p:sp>
        <p:nvSpPr>
          <p:cNvPr id="12" name="Text Placeholder 8">
            <a:extLst>
              <a:ext uri="{FF2B5EF4-FFF2-40B4-BE49-F238E27FC236}">
                <a16:creationId xmlns:a16="http://schemas.microsoft.com/office/drawing/2014/main" id="{E7A8469E-95E5-FF22-65F0-2F26FC7A355F}"/>
              </a:ext>
            </a:extLst>
          </p:cNvPr>
          <p:cNvSpPr>
            <a:spLocks noGrp="1"/>
          </p:cNvSpPr>
          <p:nvPr/>
        </p:nvSpPr>
        <p:spPr>
          <a:xfrm>
            <a:off x="4567849" y="4042153"/>
            <a:ext cx="2880000" cy="432000"/>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Disability</a:t>
            </a:r>
            <a:endParaRPr lang="en-IN" sz="1400">
              <a:solidFill>
                <a:srgbClr val="FFFFFF"/>
              </a:solidFill>
            </a:endParaRPr>
          </a:p>
        </p:txBody>
      </p:sp>
      <p:sp>
        <p:nvSpPr>
          <p:cNvPr id="19" name="Text Placeholder 8">
            <a:extLst>
              <a:ext uri="{FF2B5EF4-FFF2-40B4-BE49-F238E27FC236}">
                <a16:creationId xmlns:a16="http://schemas.microsoft.com/office/drawing/2014/main" id="{57ED2B76-210E-5770-5663-F0DDCC74FDF7}"/>
              </a:ext>
            </a:extLst>
          </p:cNvPr>
          <p:cNvSpPr>
            <a:spLocks noGrp="1"/>
          </p:cNvSpPr>
          <p:nvPr/>
        </p:nvSpPr>
        <p:spPr>
          <a:xfrm>
            <a:off x="7817131" y="4027775"/>
            <a:ext cx="2880000" cy="432000"/>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Death</a:t>
            </a:r>
            <a:endParaRPr lang="en-IN" sz="1400">
              <a:solidFill>
                <a:srgbClr val="FFFFFF"/>
              </a:solidFill>
            </a:endParaRPr>
          </a:p>
        </p:txBody>
      </p:sp>
      <p:sp>
        <p:nvSpPr>
          <p:cNvPr id="24" name="Rectangle 23">
            <a:extLst>
              <a:ext uri="{FF2B5EF4-FFF2-40B4-BE49-F238E27FC236}">
                <a16:creationId xmlns:a16="http://schemas.microsoft.com/office/drawing/2014/main" id="{681FFEB7-3BAE-501B-84EF-F0C31CC849AC}"/>
              </a:ext>
            </a:extLst>
          </p:cNvPr>
          <p:cNvSpPr/>
          <p:nvPr/>
        </p:nvSpPr>
        <p:spPr>
          <a:xfrm>
            <a:off x="1276358" y="4957105"/>
            <a:ext cx="9422042" cy="311302"/>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b="1">
                <a:solidFill>
                  <a:srgbClr val="000000"/>
                </a:solidFill>
                <a:latin typeface="Trebuchet MS"/>
              </a:rPr>
              <a:t>The terms and conditions of the above shall be explained separately</a:t>
            </a:r>
            <a:endParaRPr lang="en-US"/>
          </a:p>
        </p:txBody>
      </p:sp>
      <p:sp>
        <p:nvSpPr>
          <p:cNvPr id="8" name="TextBox 7">
            <a:extLst>
              <a:ext uri="{FF2B5EF4-FFF2-40B4-BE49-F238E27FC236}">
                <a16:creationId xmlns:a16="http://schemas.microsoft.com/office/drawing/2014/main" id="{847933D8-16B8-2449-B050-C715C2AF966E}"/>
              </a:ext>
            </a:extLst>
          </p:cNvPr>
          <p:cNvSpPr txBox="1"/>
          <p:nvPr/>
        </p:nvSpPr>
        <p:spPr>
          <a:xfrm>
            <a:off x="1905191" y="1635659"/>
            <a:ext cx="8586061" cy="307777"/>
          </a:xfrm>
          <a:prstGeom prst="rect">
            <a:avLst/>
          </a:prstGeom>
          <a:noFill/>
        </p:spPr>
        <p:txBody>
          <a:bodyPr wrap="square" lIns="91440" tIns="45720" rIns="91440" bIns="45720" anchor="t">
            <a:spAutoFit/>
          </a:bodyPr>
          <a:lstStyle>
            <a:defPPr>
              <a:defRPr lang="en-US"/>
            </a:defPPr>
            <a:lvl1pPr algn="ctr">
              <a:defRPr sz="1400" b="1" i="1"/>
            </a:lvl1pPr>
          </a:lstStyle>
          <a:p>
            <a:r>
              <a:rPr lang="en-US">
                <a:solidFill>
                  <a:srgbClr val="000000"/>
                </a:solidFill>
                <a:latin typeface="Trebuchet MS"/>
                <a:ea typeface="Calibri"/>
                <a:cs typeface="Calibri"/>
              </a:rPr>
              <a:t>Fellows shall be eligible for medical insurance covering the following</a:t>
            </a:r>
            <a:endParaRPr lang="en-US"/>
          </a:p>
        </p:txBody>
      </p:sp>
      <p:pic>
        <p:nvPicPr>
          <p:cNvPr id="11" name="Picture 10">
            <a:extLst>
              <a:ext uri="{FF2B5EF4-FFF2-40B4-BE49-F238E27FC236}">
                <a16:creationId xmlns:a16="http://schemas.microsoft.com/office/drawing/2014/main" id="{383AE9B7-E645-D019-6B3A-D37824CE3189}"/>
              </a:ext>
            </a:extLst>
          </p:cNvPr>
          <p:cNvPicPr>
            <a:picLocks noChangeAspect="1"/>
          </p:cNvPicPr>
          <p:nvPr/>
        </p:nvPicPr>
        <p:blipFill>
          <a:blip r:embed="rId5"/>
          <a:stretch>
            <a:fillRect/>
          </a:stretch>
        </p:blipFill>
        <p:spPr>
          <a:xfrm>
            <a:off x="1973870" y="2476572"/>
            <a:ext cx="1487510" cy="1498243"/>
          </a:xfrm>
          <a:prstGeom prst="rect">
            <a:avLst/>
          </a:prstGeom>
        </p:spPr>
      </p:pic>
      <p:pic>
        <p:nvPicPr>
          <p:cNvPr id="17" name="Picture 16">
            <a:extLst>
              <a:ext uri="{FF2B5EF4-FFF2-40B4-BE49-F238E27FC236}">
                <a16:creationId xmlns:a16="http://schemas.microsoft.com/office/drawing/2014/main" id="{85267E52-4352-4E4B-2795-29FA4A150BB3}"/>
              </a:ext>
            </a:extLst>
          </p:cNvPr>
          <p:cNvPicPr>
            <a:picLocks noChangeAspect="1"/>
          </p:cNvPicPr>
          <p:nvPr/>
        </p:nvPicPr>
        <p:blipFill>
          <a:blip r:embed="rId6"/>
          <a:stretch>
            <a:fillRect/>
          </a:stretch>
        </p:blipFill>
        <p:spPr>
          <a:xfrm>
            <a:off x="5300507" y="2487303"/>
            <a:ext cx="1487510" cy="1487512"/>
          </a:xfrm>
          <a:prstGeom prst="rect">
            <a:avLst/>
          </a:prstGeom>
        </p:spPr>
      </p:pic>
      <p:pic>
        <p:nvPicPr>
          <p:cNvPr id="23" name="Picture 22">
            <a:extLst>
              <a:ext uri="{FF2B5EF4-FFF2-40B4-BE49-F238E27FC236}">
                <a16:creationId xmlns:a16="http://schemas.microsoft.com/office/drawing/2014/main" id="{9A1FC907-4FD5-E145-E118-0DB9568107D1}"/>
              </a:ext>
            </a:extLst>
          </p:cNvPr>
          <p:cNvPicPr>
            <a:picLocks noChangeAspect="1"/>
          </p:cNvPicPr>
          <p:nvPr/>
        </p:nvPicPr>
        <p:blipFill>
          <a:blip r:embed="rId7"/>
          <a:stretch>
            <a:fillRect/>
          </a:stretch>
        </p:blipFill>
        <p:spPr>
          <a:xfrm>
            <a:off x="8512934" y="2530233"/>
            <a:ext cx="1487511" cy="1444581"/>
          </a:xfrm>
          <a:prstGeom prst="rect">
            <a:avLst/>
          </a:prstGeom>
        </p:spPr>
      </p:pic>
      <p:sp>
        <p:nvSpPr>
          <p:cNvPr id="5" name="Text Placeholder 7">
            <a:hlinkClick r:id="rId8" action="ppaction://hlinksldjump"/>
            <a:extLst>
              <a:ext uri="{FF2B5EF4-FFF2-40B4-BE49-F238E27FC236}">
                <a16:creationId xmlns:a16="http://schemas.microsoft.com/office/drawing/2014/main" id="{FD65335C-541F-47F9-8397-4A02B41F7A33}"/>
              </a:ext>
            </a:extLst>
          </p:cNvPr>
          <p:cNvSpPr txBox="1">
            <a:spLocks/>
          </p:cNvSpPr>
          <p:nvPr/>
        </p:nvSpPr>
        <p:spPr>
          <a:xfrm>
            <a:off x="3048960" y="5753604"/>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How do I avail the medical insurance in case any emergency occurs? What is the process?</a:t>
            </a:r>
          </a:p>
        </p:txBody>
      </p:sp>
    </p:spTree>
    <p:extLst>
      <p:ext uri="{BB962C8B-B14F-4D97-AF65-F5344CB8AC3E}">
        <p14:creationId xmlns:p14="http://schemas.microsoft.com/office/powerpoint/2010/main" val="2167280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80B54B37-B880-9093-7594-BFD3CE305899}"/>
              </a:ext>
            </a:extLst>
          </p:cNvPr>
          <p:cNvSpPr txBox="1">
            <a:spLocks/>
          </p:cNvSpPr>
          <p:nvPr/>
        </p:nvSpPr>
        <p:spPr>
          <a:xfrm>
            <a:off x="4007320" y="3189576"/>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chemeClr val="tx1"/>
                </a:solidFill>
              </a:rPr>
              <a:t>Normalised HR and Finance Guidelines </a:t>
            </a:r>
          </a:p>
        </p:txBody>
      </p:sp>
      <p:sp>
        <p:nvSpPr>
          <p:cNvPr id="2" name="Text Placeholder 4">
            <a:extLst>
              <a:ext uri="{FF2B5EF4-FFF2-40B4-BE49-F238E27FC236}">
                <a16:creationId xmlns:a16="http://schemas.microsoft.com/office/drawing/2014/main" id="{0815C125-7946-98EA-5316-AAF96036EE73}"/>
              </a:ext>
            </a:extLst>
          </p:cNvPr>
          <p:cNvSpPr txBox="1">
            <a:spLocks/>
          </p:cNvSpPr>
          <p:nvPr/>
        </p:nvSpPr>
        <p:spPr>
          <a:xfrm>
            <a:off x="4007320" y="2594774"/>
            <a:ext cx="6415088" cy="432000"/>
          </a:xfrm>
          <a:prstGeom prst="rect">
            <a:avLst/>
          </a:prstGeom>
          <a:ln>
            <a:solidFill>
              <a:srgbClr val="FA4616"/>
            </a:solidFill>
            <a:prstDash val="dash"/>
          </a:ln>
        </p:spPr>
        <p:txBody>
          <a:bodyPr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Context</a:t>
            </a:r>
          </a:p>
        </p:txBody>
      </p:sp>
      <p:sp>
        <p:nvSpPr>
          <p:cNvPr id="3" name="Text Placeholder 4">
            <a:extLst>
              <a:ext uri="{FF2B5EF4-FFF2-40B4-BE49-F238E27FC236}">
                <a16:creationId xmlns:a16="http://schemas.microsoft.com/office/drawing/2014/main" id="{A7ED8A53-40FE-DD60-6467-61838FD89182}"/>
              </a:ext>
            </a:extLst>
          </p:cNvPr>
          <p:cNvSpPr txBox="1">
            <a:spLocks/>
          </p:cNvSpPr>
          <p:nvPr/>
        </p:nvSpPr>
        <p:spPr>
          <a:xfrm>
            <a:off x="6695947" y="3712619"/>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A5A5A5"/>
                </a:solidFill>
              </a:rPr>
              <a:t>Stipend Guidelines</a:t>
            </a:r>
            <a:endParaRPr lang="en-US" sz="2000" b="1">
              <a:solidFill>
                <a:srgbClr val="A5A5A5"/>
              </a:solidFill>
            </a:endParaRPr>
          </a:p>
        </p:txBody>
      </p:sp>
      <p:sp>
        <p:nvSpPr>
          <p:cNvPr id="4" name="Text Placeholder 4">
            <a:extLst>
              <a:ext uri="{FF2B5EF4-FFF2-40B4-BE49-F238E27FC236}">
                <a16:creationId xmlns:a16="http://schemas.microsoft.com/office/drawing/2014/main" id="{68D3C16B-EE11-F953-960B-1CFA462B3177}"/>
              </a:ext>
            </a:extLst>
          </p:cNvPr>
          <p:cNvSpPr txBox="1">
            <a:spLocks/>
          </p:cNvSpPr>
          <p:nvPr/>
        </p:nvSpPr>
        <p:spPr>
          <a:xfrm>
            <a:off x="6692635" y="4218780"/>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000000"/>
                </a:solidFill>
              </a:rPr>
              <a:t>Leave Guidelines</a:t>
            </a:r>
          </a:p>
        </p:txBody>
      </p:sp>
      <p:sp>
        <p:nvSpPr>
          <p:cNvPr id="5" name="Text Placeholder 4">
            <a:extLst>
              <a:ext uri="{FF2B5EF4-FFF2-40B4-BE49-F238E27FC236}">
                <a16:creationId xmlns:a16="http://schemas.microsoft.com/office/drawing/2014/main" id="{3650940F-CBBE-E341-6950-85F15A7A32A6}"/>
              </a:ext>
            </a:extLst>
          </p:cNvPr>
          <p:cNvSpPr txBox="1">
            <a:spLocks/>
          </p:cNvSpPr>
          <p:nvPr/>
        </p:nvSpPr>
        <p:spPr>
          <a:xfrm>
            <a:off x="6695947" y="4748153"/>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chemeClr val="bg1">
                    <a:lumMod val="75000"/>
                  </a:schemeClr>
                </a:solidFill>
              </a:rPr>
              <a:t>Exit Guidelines</a:t>
            </a:r>
          </a:p>
        </p:txBody>
      </p:sp>
      <p:cxnSp>
        <p:nvCxnSpPr>
          <p:cNvPr id="6" name="Straight Arrow Connector 5">
            <a:extLst>
              <a:ext uri="{FF2B5EF4-FFF2-40B4-BE49-F238E27FC236}">
                <a16:creationId xmlns:a16="http://schemas.microsoft.com/office/drawing/2014/main" id="{29931703-8240-F0A5-544E-E456B010B8DF}"/>
              </a:ext>
            </a:extLst>
          </p:cNvPr>
          <p:cNvCxnSpPr/>
          <p:nvPr/>
        </p:nvCxnSpPr>
        <p:spPr>
          <a:xfrm>
            <a:off x="5523781" y="3618783"/>
            <a:ext cx="8628" cy="1446360"/>
          </a:xfrm>
          <a:prstGeom prst="straightConnector1">
            <a:avLst/>
          </a:prstGeom>
          <a:ln w="28575">
            <a:solidFill>
              <a:schemeClr val="tx1"/>
            </a:solidFill>
          </a:ln>
        </p:spPr>
        <p:style>
          <a:lnRef idx="3">
            <a:schemeClr val="dk1"/>
          </a:lnRef>
          <a:fillRef idx="0">
            <a:schemeClr val="dk1"/>
          </a:fillRef>
          <a:effectRef idx="2">
            <a:schemeClr val="dk1"/>
          </a:effectRef>
          <a:fontRef idx="minor">
            <a:schemeClr val="tx1"/>
          </a:fontRef>
        </p:style>
      </p:cxnSp>
      <p:cxnSp>
        <p:nvCxnSpPr>
          <p:cNvPr id="8" name="Straight Arrow Connector 7">
            <a:extLst>
              <a:ext uri="{FF2B5EF4-FFF2-40B4-BE49-F238E27FC236}">
                <a16:creationId xmlns:a16="http://schemas.microsoft.com/office/drawing/2014/main" id="{C5B03C03-4BBD-B7D2-D926-BB43324173DA}"/>
              </a:ext>
            </a:extLst>
          </p:cNvPr>
          <p:cNvCxnSpPr/>
          <p:nvPr/>
        </p:nvCxnSpPr>
        <p:spPr>
          <a:xfrm>
            <a:off x="5529963" y="3927906"/>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72E239E-F7F1-3E93-8447-064C454C38EF}"/>
              </a:ext>
            </a:extLst>
          </p:cNvPr>
          <p:cNvCxnSpPr>
            <a:cxnSpLocks/>
          </p:cNvCxnSpPr>
          <p:nvPr/>
        </p:nvCxnSpPr>
        <p:spPr>
          <a:xfrm>
            <a:off x="5529963" y="4445491"/>
            <a:ext cx="914400" cy="86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0A243B4-BAFC-B353-77BE-C1D2CAC39254}"/>
              </a:ext>
            </a:extLst>
          </p:cNvPr>
          <p:cNvCxnSpPr>
            <a:cxnSpLocks/>
          </p:cNvCxnSpPr>
          <p:nvPr/>
        </p:nvCxnSpPr>
        <p:spPr>
          <a:xfrm>
            <a:off x="5529963" y="4963076"/>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BE19AAD5-665D-ADC9-E3C1-3A8588F6FF6E}"/>
              </a:ext>
            </a:extLst>
          </p:cNvPr>
          <p:cNvSpPr txBox="1">
            <a:spLocks/>
          </p:cNvSpPr>
          <p:nvPr/>
        </p:nvSpPr>
        <p:spPr>
          <a:xfrm>
            <a:off x="4015946" y="5263211"/>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Grievance Management Mechanism</a:t>
            </a:r>
          </a:p>
        </p:txBody>
      </p:sp>
    </p:spTree>
    <p:extLst>
      <p:ext uri="{BB962C8B-B14F-4D97-AF65-F5344CB8AC3E}">
        <p14:creationId xmlns:p14="http://schemas.microsoft.com/office/powerpoint/2010/main" val="2135955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4CCE35-1AC7-03A9-43E4-57E5FAF6C84A}"/>
              </a:ext>
            </a:extLst>
          </p:cNvPr>
          <p:cNvSpPr/>
          <p:nvPr/>
        </p:nvSpPr>
        <p:spPr>
          <a:xfrm>
            <a:off x="2724146" y="845918"/>
            <a:ext cx="72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b="1">
                <a:solidFill>
                  <a:srgbClr val="FFFFFF"/>
                </a:solidFill>
              </a:rPr>
              <a:t>Leave Guidelines</a:t>
            </a:r>
          </a:p>
        </p:txBody>
      </p:sp>
      <p:sp>
        <p:nvSpPr>
          <p:cNvPr id="3" name="Text Placeholder 4">
            <a:extLst>
              <a:ext uri="{FF2B5EF4-FFF2-40B4-BE49-F238E27FC236}">
                <a16:creationId xmlns:a16="http://schemas.microsoft.com/office/drawing/2014/main" id="{0DD4BCD1-5C8B-7E7A-DA69-8C8DB48E93E1}"/>
              </a:ext>
            </a:extLst>
          </p:cNvPr>
          <p:cNvSpPr txBox="1">
            <a:spLocks/>
          </p:cNvSpPr>
          <p:nvPr/>
        </p:nvSpPr>
        <p:spPr>
          <a:xfrm>
            <a:off x="1047820" y="1540376"/>
            <a:ext cx="2160000" cy="430384"/>
          </a:xfrm>
          <a:prstGeom prst="rect">
            <a:avLst/>
          </a:prstGeom>
          <a:solidFill>
            <a:srgbClr val="FF0000"/>
          </a:solidFill>
          <a:ln>
            <a:no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Topics </a:t>
            </a:r>
          </a:p>
        </p:txBody>
      </p:sp>
      <p:sp>
        <p:nvSpPr>
          <p:cNvPr id="4" name="Text Placeholder 13">
            <a:hlinkClick r:id="rId2" action="ppaction://hlinksldjump"/>
            <a:extLst>
              <a:ext uri="{FF2B5EF4-FFF2-40B4-BE49-F238E27FC236}">
                <a16:creationId xmlns:a16="http://schemas.microsoft.com/office/drawing/2014/main" id="{87FABA46-0F4A-A5A4-9031-F32C8A86F342}"/>
              </a:ext>
            </a:extLst>
          </p:cNvPr>
          <p:cNvSpPr txBox="1">
            <a:spLocks/>
          </p:cNvSpPr>
          <p:nvPr/>
        </p:nvSpPr>
        <p:spPr>
          <a:xfrm>
            <a:off x="1057216" y="3596740"/>
            <a:ext cx="2141208"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kumimoji="0" sz="1400" b="0" i="0" u="none" strike="noStrike" cap="none" spc="0" normalizeH="0" baseline="0">
                <a:ln>
                  <a:noFill/>
                </a:ln>
                <a:solidFill>
                  <a:srgbClr val="000000"/>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defRPr/>
            </a:pPr>
            <a:r>
              <a:rPr lang="en-IN"/>
              <a:t>Annual Leaves</a:t>
            </a:r>
            <a:endParaRPr lang="en-US"/>
          </a:p>
        </p:txBody>
      </p:sp>
      <p:sp>
        <p:nvSpPr>
          <p:cNvPr id="5" name="Text Placeholder 13">
            <a:hlinkClick r:id="rId3" action="ppaction://hlinksldjump"/>
            <a:extLst>
              <a:ext uri="{FF2B5EF4-FFF2-40B4-BE49-F238E27FC236}">
                <a16:creationId xmlns:a16="http://schemas.microsoft.com/office/drawing/2014/main" id="{BC5286CA-CB92-25F6-F1D3-779F6DF77A69}"/>
              </a:ext>
            </a:extLst>
          </p:cNvPr>
          <p:cNvSpPr txBox="1">
            <a:spLocks/>
          </p:cNvSpPr>
          <p:nvPr/>
        </p:nvSpPr>
        <p:spPr>
          <a:xfrm>
            <a:off x="1057216" y="2037539"/>
            <a:ext cx="2141208" cy="822845"/>
          </a:xfrm>
          <a:prstGeom prst="rect">
            <a:avLst/>
          </a:prstGeom>
          <a:solidFill>
            <a:schemeClr val="accent1">
              <a:lumMod val="40000"/>
              <a:lumOff val="60000"/>
            </a:schemeClr>
          </a:solidFill>
          <a:ln>
            <a:no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IN" sz="1400">
                <a:solidFill>
                  <a:srgbClr val="000000"/>
                </a:solidFill>
              </a:rPr>
              <a:t>Weekly Off</a:t>
            </a:r>
            <a:endParaRPr lang="en-US"/>
          </a:p>
        </p:txBody>
      </p:sp>
      <p:sp>
        <p:nvSpPr>
          <p:cNvPr id="28" name="Text Placeholder 13">
            <a:hlinkClick r:id="rId4" action="ppaction://hlinksldjump"/>
            <a:extLst>
              <a:ext uri="{FF2B5EF4-FFF2-40B4-BE49-F238E27FC236}">
                <a16:creationId xmlns:a16="http://schemas.microsoft.com/office/drawing/2014/main" id="{E6BBA2AF-E484-8443-5159-2EBBC3F7B8E0}"/>
              </a:ext>
            </a:extLst>
          </p:cNvPr>
          <p:cNvSpPr txBox="1">
            <a:spLocks/>
          </p:cNvSpPr>
          <p:nvPr/>
        </p:nvSpPr>
        <p:spPr>
          <a:xfrm>
            <a:off x="1057216" y="4257897"/>
            <a:ext cx="2141208"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algn="ctr" fontAlgn="auto">
              <a:lnSpc>
                <a:spcPct val="90000"/>
              </a:lnSpc>
              <a:spcBef>
                <a:spcPts val="0"/>
              </a:spcBef>
              <a:spcAft>
                <a:spcPts val="600"/>
              </a:spcAft>
              <a:buClrTx/>
              <a:buSzTx/>
              <a:buFont typeface="Arial" panose="020B0604020202020204" pitchFamily="34" charset="0"/>
              <a:buNone/>
              <a:tabLst/>
              <a:defRPr kumimoji="0" sz="1400" b="0" i="0" u="none" strike="noStrike" cap="none" spc="0" normalizeH="0" baseline="0">
                <a:ln>
                  <a:noFill/>
                </a:ln>
                <a:solidFill>
                  <a:srgbClr val="000000"/>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Other leaves</a:t>
            </a:r>
          </a:p>
        </p:txBody>
      </p:sp>
      <p:sp>
        <p:nvSpPr>
          <p:cNvPr id="29" name="Text Placeholder 13">
            <a:hlinkClick r:id="rId5" action="ppaction://hlinksldjump"/>
            <a:extLst>
              <a:ext uri="{FF2B5EF4-FFF2-40B4-BE49-F238E27FC236}">
                <a16:creationId xmlns:a16="http://schemas.microsoft.com/office/drawing/2014/main" id="{55572703-F904-44E0-4D0C-98F78C1ED63E}"/>
              </a:ext>
            </a:extLst>
          </p:cNvPr>
          <p:cNvSpPr txBox="1">
            <a:spLocks/>
          </p:cNvSpPr>
          <p:nvPr/>
        </p:nvSpPr>
        <p:spPr>
          <a:xfrm>
            <a:off x="1057216" y="4915045"/>
            <a:ext cx="2141208"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IN" sz="1400">
                <a:solidFill>
                  <a:srgbClr val="000000"/>
                </a:solidFill>
              </a:rPr>
              <a:t>Maternity Break and Menstruation Break</a:t>
            </a:r>
            <a:endParaRPr lang="en-US"/>
          </a:p>
        </p:txBody>
      </p:sp>
      <p:sp>
        <p:nvSpPr>
          <p:cNvPr id="22" name="Text Placeholder 13">
            <a:extLst>
              <a:ext uri="{FF2B5EF4-FFF2-40B4-BE49-F238E27FC236}">
                <a16:creationId xmlns:a16="http://schemas.microsoft.com/office/drawing/2014/main" id="{E5884817-AE56-51BE-4C04-61F51FF8018E}"/>
              </a:ext>
            </a:extLst>
          </p:cNvPr>
          <p:cNvSpPr txBox="1">
            <a:spLocks/>
          </p:cNvSpPr>
          <p:nvPr/>
        </p:nvSpPr>
        <p:spPr>
          <a:xfrm>
            <a:off x="3311400" y="2037539"/>
            <a:ext cx="8132481" cy="822845"/>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a:solidFill>
                  <a:srgbClr val="000000"/>
                </a:solidFill>
              </a:rPr>
              <a:t>Sunday Weekly Off</a:t>
            </a:r>
          </a:p>
          <a:p>
            <a:pPr marL="0" indent="0">
              <a:buNone/>
            </a:pPr>
            <a:r>
              <a:rPr lang="en-US" sz="1400"/>
              <a:t>Occasionally Saturday off for rejuvenation</a:t>
            </a:r>
          </a:p>
          <a:p>
            <a:pPr marL="0" indent="0">
              <a:buNone/>
            </a:pPr>
            <a:r>
              <a:rPr lang="en-US" sz="1400"/>
              <a:t>Compensatory off for working on a Sunday</a:t>
            </a:r>
          </a:p>
        </p:txBody>
      </p:sp>
      <p:sp>
        <p:nvSpPr>
          <p:cNvPr id="25" name="Text Placeholder 13">
            <a:extLst>
              <a:ext uri="{FF2B5EF4-FFF2-40B4-BE49-F238E27FC236}">
                <a16:creationId xmlns:a16="http://schemas.microsoft.com/office/drawing/2014/main" id="{E8056F3B-A709-DB40-B9A4-0C8E05AE8316}"/>
              </a:ext>
            </a:extLst>
          </p:cNvPr>
          <p:cNvSpPr txBox="1">
            <a:spLocks/>
          </p:cNvSpPr>
          <p:nvPr/>
        </p:nvSpPr>
        <p:spPr>
          <a:xfrm>
            <a:off x="3300667" y="2954268"/>
            <a:ext cx="8132481" cy="576000"/>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a:t>3 National Holidays</a:t>
            </a:r>
          </a:p>
          <a:p>
            <a:pPr marL="0" indent="0">
              <a:buNone/>
            </a:pPr>
            <a:r>
              <a:rPr lang="en-US" sz="1400"/>
              <a:t>9 Elective/Floater Holidays</a:t>
            </a:r>
          </a:p>
        </p:txBody>
      </p:sp>
      <p:sp>
        <p:nvSpPr>
          <p:cNvPr id="26" name="Text Placeholder 13">
            <a:extLst>
              <a:ext uri="{FF2B5EF4-FFF2-40B4-BE49-F238E27FC236}">
                <a16:creationId xmlns:a16="http://schemas.microsoft.com/office/drawing/2014/main" id="{F2BCC94D-2FBC-AD8E-5A3E-5FE2FC3C76BD}"/>
              </a:ext>
            </a:extLst>
          </p:cNvPr>
          <p:cNvSpPr txBox="1">
            <a:spLocks/>
          </p:cNvSpPr>
          <p:nvPr/>
        </p:nvSpPr>
        <p:spPr>
          <a:xfrm>
            <a:off x="3300667" y="4257897"/>
            <a:ext cx="8132481" cy="576000"/>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a:solidFill>
                  <a:srgbClr val="000000"/>
                </a:solidFill>
              </a:rPr>
              <a:t>Vulnerable case, Bereavement leave and emergency leave </a:t>
            </a:r>
            <a:endParaRPr lang="en-US"/>
          </a:p>
        </p:txBody>
      </p:sp>
      <p:sp>
        <p:nvSpPr>
          <p:cNvPr id="17" name="Rectangle 16"/>
          <p:cNvSpPr/>
          <p:nvPr/>
        </p:nvSpPr>
        <p:spPr>
          <a:xfrm>
            <a:off x="3300667" y="4915045"/>
            <a:ext cx="8132481" cy="576000"/>
          </a:xfrm>
          <a:prstGeom prst="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0000"/>
                </a:solidFill>
              </a:rPr>
              <a:t>3 Months of Maternity Break, 2 days of WFH during menstruation</a:t>
            </a:r>
          </a:p>
        </p:txBody>
      </p:sp>
      <p:sp>
        <p:nvSpPr>
          <p:cNvPr id="18" name="Text Placeholder 4">
            <a:extLst>
              <a:ext uri="{FF2B5EF4-FFF2-40B4-BE49-F238E27FC236}">
                <a16:creationId xmlns:a16="http://schemas.microsoft.com/office/drawing/2014/main" id="{0DD4BCD1-5C8B-7E7A-DA69-8C8DB48E93E1}"/>
              </a:ext>
            </a:extLst>
          </p:cNvPr>
          <p:cNvSpPr txBox="1">
            <a:spLocks/>
          </p:cNvSpPr>
          <p:nvPr/>
        </p:nvSpPr>
        <p:spPr>
          <a:xfrm>
            <a:off x="3311399" y="1540376"/>
            <a:ext cx="8132481" cy="430384"/>
          </a:xfrm>
          <a:prstGeom prst="rect">
            <a:avLst/>
          </a:prstGeom>
          <a:solidFill>
            <a:srgbClr val="FF0000"/>
          </a:solidFill>
          <a:ln>
            <a:no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Details</a:t>
            </a:r>
          </a:p>
        </p:txBody>
      </p:sp>
      <p:pic>
        <p:nvPicPr>
          <p:cNvPr id="19"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8543" y="5227624"/>
            <a:ext cx="237509" cy="180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8544" y="4552392"/>
            <a:ext cx="237509" cy="1800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8546" y="2570823"/>
            <a:ext cx="237509" cy="255126"/>
          </a:xfrm>
          <a:prstGeom prst="rect">
            <a:avLst/>
          </a:prstGeom>
          <a:noFill/>
          <a:extLst>
            <a:ext uri="{909E8E84-426E-40DD-AFC4-6F175D3DCCD1}">
              <a14:hiddenFill xmlns:a14="http://schemas.microsoft.com/office/drawing/2010/main">
                <a:solidFill>
                  <a:srgbClr val="FFFFFF"/>
                </a:solidFill>
              </a14:hiddenFill>
            </a:ext>
          </a:extLst>
        </p:spPr>
      </p:pic>
      <p:sp>
        <p:nvSpPr>
          <p:cNvPr id="27" name="Text Placeholder 13">
            <a:hlinkClick r:id="rId7" action="ppaction://hlinksldjump"/>
            <a:extLst>
              <a:ext uri="{FF2B5EF4-FFF2-40B4-BE49-F238E27FC236}">
                <a16:creationId xmlns:a16="http://schemas.microsoft.com/office/drawing/2014/main" id="{E6BBA2AF-E484-8443-5159-2EBBC3F7B8E0}"/>
              </a:ext>
            </a:extLst>
          </p:cNvPr>
          <p:cNvSpPr txBox="1">
            <a:spLocks/>
          </p:cNvSpPr>
          <p:nvPr/>
        </p:nvSpPr>
        <p:spPr>
          <a:xfrm>
            <a:off x="1057216" y="2967436"/>
            <a:ext cx="2141208" cy="576000"/>
          </a:xfrm>
          <a:prstGeom prst="rect">
            <a:avLst/>
          </a:prstGeom>
          <a:solidFill>
            <a:schemeClr val="accent1">
              <a:lumMod val="40000"/>
              <a:lumOff val="60000"/>
            </a:schemeClr>
          </a:solidFill>
          <a:ln>
            <a:no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IN" sz="1400">
                <a:solidFill>
                  <a:srgbClr val="000000"/>
                </a:solidFill>
              </a:rPr>
              <a:t>Holiday</a:t>
            </a:r>
            <a:endParaRPr lang="en-US"/>
          </a:p>
        </p:txBody>
      </p:sp>
      <p:sp>
        <p:nvSpPr>
          <p:cNvPr id="31" name="Text Placeholder 13">
            <a:extLst>
              <a:ext uri="{FF2B5EF4-FFF2-40B4-BE49-F238E27FC236}">
                <a16:creationId xmlns:a16="http://schemas.microsoft.com/office/drawing/2014/main" id="{F2BCC94D-2FBC-AD8E-5A3E-5FE2FC3C76BD}"/>
              </a:ext>
            </a:extLst>
          </p:cNvPr>
          <p:cNvSpPr txBox="1">
            <a:spLocks/>
          </p:cNvSpPr>
          <p:nvPr/>
        </p:nvSpPr>
        <p:spPr>
          <a:xfrm>
            <a:off x="3305584" y="3599135"/>
            <a:ext cx="8132481" cy="576000"/>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a:t>30 days (including semester breaks)</a:t>
            </a:r>
            <a:endParaRPr lang="en-US"/>
          </a:p>
        </p:txBody>
      </p:sp>
      <p:pic>
        <p:nvPicPr>
          <p:cNvPr id="32"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2799" y="3930650"/>
            <a:ext cx="223132" cy="180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6FE5F4C-A6BD-9136-6CFE-9EBE489F3879}"/>
              </a:ext>
            </a:extLst>
          </p:cNvPr>
          <p:cNvSpPr txBox="1"/>
          <p:nvPr/>
        </p:nvSpPr>
        <p:spPr>
          <a:xfrm>
            <a:off x="1050950" y="5714323"/>
            <a:ext cx="10399924" cy="523220"/>
          </a:xfrm>
          <a:prstGeom prst="rect">
            <a:avLst/>
          </a:prstGeom>
          <a:noFill/>
        </p:spPr>
        <p:txBody>
          <a:bodyPr wrap="square" lIns="91440" tIns="45720" rIns="91440" bIns="45720" rtlCol="0" anchor="t">
            <a:spAutoFit/>
          </a:bodyPr>
          <a:lstStyle>
            <a:defPPr>
              <a:defRPr lang="en-US"/>
            </a:defPPr>
            <a:lvl1pPr algn="ctr">
              <a:defRPr sz="2800" b="1">
                <a:solidFill>
                  <a:srgbClr val="FF0000"/>
                </a:solidFill>
              </a:defRPr>
            </a:lvl1pPr>
          </a:lstStyle>
          <a:p>
            <a:pPr algn="l"/>
            <a:r>
              <a:rPr lang="en-US" sz="1400" b="0">
                <a:solidFill>
                  <a:srgbClr val="000000"/>
                </a:solidFill>
                <a:cs typeface="Segoe UI"/>
              </a:rPr>
              <a:t>Leave and Holiday- the organization follows a calendar year</a:t>
            </a:r>
            <a:endParaRPr lang="en-US">
              <a:cs typeface="Segoe UI"/>
            </a:endParaRPr>
          </a:p>
          <a:p>
            <a:pPr algn="l"/>
            <a:r>
              <a:rPr lang="en-US" sz="1400" b="0">
                <a:solidFill>
                  <a:srgbClr val="000000"/>
                </a:solidFill>
                <a:cs typeface="Segoe UI"/>
              </a:rPr>
              <a:t>To ensure continuity of learning experience, fellows are encouraged to request leaves only when they have urgent needs </a:t>
            </a:r>
            <a:endParaRPr lang="en-US"/>
          </a:p>
        </p:txBody>
      </p:sp>
      <p:pic>
        <p:nvPicPr>
          <p:cNvPr id="6" name="Picture 2" descr="click Icon 1018375">
            <a:extLst>
              <a:ext uri="{FF2B5EF4-FFF2-40B4-BE49-F238E27FC236}">
                <a16:creationId xmlns:a16="http://schemas.microsoft.com/office/drawing/2014/main" id="{F8C9E860-D838-1856-A203-938D8ACC9F7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8545" y="3318751"/>
            <a:ext cx="237509" cy="180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hlinkClick r:id="rId8" action="ppaction://hlinksldjump"/>
            <a:extLst>
              <a:ext uri="{FF2B5EF4-FFF2-40B4-BE49-F238E27FC236}">
                <a16:creationId xmlns:a16="http://schemas.microsoft.com/office/drawing/2014/main" id="{2A7CB405-E3CF-CF57-234D-D3E8DC6C97F5}"/>
              </a:ext>
            </a:extLst>
          </p:cNvPr>
          <p:cNvSpPr txBox="1"/>
          <p:nvPr/>
        </p:nvSpPr>
        <p:spPr>
          <a:xfrm>
            <a:off x="10797914" y="650369"/>
            <a:ext cx="1394086" cy="338554"/>
          </a:xfrm>
          <a:prstGeom prst="rect">
            <a:avLst/>
          </a:prstGeom>
          <a:solidFill>
            <a:schemeClr val="accent1"/>
          </a:solidFill>
        </p:spPr>
        <p:txBody>
          <a:bodyPr wrap="square" rtlCol="0">
            <a:spAutoFit/>
          </a:bodyPr>
          <a:lstStyle/>
          <a:p>
            <a:pPr algn="ctr"/>
            <a:r>
              <a:rPr lang="en-IN" sz="1600">
                <a:solidFill>
                  <a:schemeClr val="bg1"/>
                </a:solidFill>
              </a:rPr>
              <a:t>Back</a:t>
            </a:r>
          </a:p>
        </p:txBody>
      </p:sp>
    </p:spTree>
    <p:extLst>
      <p:ext uri="{BB962C8B-B14F-4D97-AF65-F5344CB8AC3E}">
        <p14:creationId xmlns:p14="http://schemas.microsoft.com/office/powerpoint/2010/main" val="2064053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Weekly Off</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25296"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I decide the number of working days in a week for my team? </a:t>
            </a:r>
            <a:endParaRPr lang="en-US"/>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55072"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are the average working hours in a week ?</a:t>
            </a:r>
            <a:endParaRPr lang="en-US"/>
          </a:p>
        </p:txBody>
      </p:sp>
      <p:sp>
        <p:nvSpPr>
          <p:cNvPr id="22" name="Text Placeholder 7">
            <a:hlinkClick r:id="rId5" action="ppaction://hlinksldjump"/>
            <a:extLst>
              <a:ext uri="{FF2B5EF4-FFF2-40B4-BE49-F238E27FC236}">
                <a16:creationId xmlns:a16="http://schemas.microsoft.com/office/drawing/2014/main" id="{70AF75D1-C2F9-3C6A-E79F-9BFE0889A89F}"/>
              </a:ext>
            </a:extLst>
          </p:cNvPr>
          <p:cNvSpPr txBox="1">
            <a:spLocks/>
          </p:cNvSpPr>
          <p:nvPr/>
        </p:nvSpPr>
        <p:spPr>
          <a:xfrm>
            <a:off x="6154460" y="5759355"/>
            <a:ext cx="2890777"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the fellow keep Saturdays totally for self-development activities? </a:t>
            </a:r>
          </a:p>
          <a:p>
            <a:pPr>
              <a:lnSpc>
                <a:spcPct val="90000"/>
              </a:lnSpc>
            </a:pPr>
            <a:endParaRPr lang="en-US" sz="1200">
              <a:latin typeface="Trebuchet MS"/>
            </a:endParaRPr>
          </a:p>
        </p:txBody>
      </p:sp>
      <p:sp>
        <p:nvSpPr>
          <p:cNvPr id="18" name="Text Placeholder 7">
            <a:hlinkClick r:id="rId6"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8" name="TextBox 7">
            <a:extLst>
              <a:ext uri="{FF2B5EF4-FFF2-40B4-BE49-F238E27FC236}">
                <a16:creationId xmlns:a16="http://schemas.microsoft.com/office/drawing/2014/main" id="{99352937-82A8-F1B8-4DB7-FDE6781E3D84}"/>
              </a:ext>
            </a:extLst>
          </p:cNvPr>
          <p:cNvSpPr txBox="1"/>
          <p:nvPr/>
        </p:nvSpPr>
        <p:spPr>
          <a:xfrm>
            <a:off x="1263296" y="4496320"/>
            <a:ext cx="3407495" cy="307777"/>
          </a:xfrm>
          <a:prstGeom prst="rect">
            <a:avLst/>
          </a:prstGeom>
          <a:noFill/>
        </p:spPr>
        <p:txBody>
          <a:bodyPr wrap="square" lIns="91440" tIns="45720" rIns="91440" bIns="45720" rtlCol="0" anchor="t">
            <a:spAutoFit/>
          </a:bodyPr>
          <a:lstStyle/>
          <a:p>
            <a:pPr algn="ctr"/>
            <a:r>
              <a:rPr lang="en-US" sz="1400" b="1">
                <a:solidFill>
                  <a:srgbClr val="000000"/>
                </a:solidFill>
                <a:latin typeface="Trebuchet MS"/>
                <a:ea typeface="Calibri"/>
                <a:cs typeface="Calibri"/>
              </a:rPr>
              <a:t>On every Sunday</a:t>
            </a:r>
          </a:p>
        </p:txBody>
      </p:sp>
      <p:sp>
        <p:nvSpPr>
          <p:cNvPr id="17" name="Text Placeholder 7">
            <a:extLst>
              <a:ext uri="{FF2B5EF4-FFF2-40B4-BE49-F238E27FC236}">
                <a16:creationId xmlns:a16="http://schemas.microsoft.com/office/drawing/2014/main" id="{845B8F06-4327-8CB1-5E01-98B1501FBBB8}"/>
              </a:ext>
            </a:extLst>
          </p:cNvPr>
          <p:cNvSpPr txBox="1">
            <a:spLocks/>
          </p:cNvSpPr>
          <p:nvPr/>
        </p:nvSpPr>
        <p:spPr>
          <a:xfrm>
            <a:off x="7833638" y="3983636"/>
            <a:ext cx="2743131"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latin typeface="Trebuchet MS"/>
                <a:ea typeface="Calibri"/>
                <a:cs typeface="Calibri"/>
              </a:rPr>
              <a:t>Compensatory Off</a:t>
            </a:r>
          </a:p>
        </p:txBody>
      </p:sp>
      <p:sp>
        <p:nvSpPr>
          <p:cNvPr id="23" name="TextBox 22">
            <a:extLst>
              <a:ext uri="{FF2B5EF4-FFF2-40B4-BE49-F238E27FC236}">
                <a16:creationId xmlns:a16="http://schemas.microsoft.com/office/drawing/2014/main" id="{1942F089-FEE6-8A80-6AB3-940AFE89A002}"/>
              </a:ext>
            </a:extLst>
          </p:cNvPr>
          <p:cNvSpPr txBox="1"/>
          <p:nvPr/>
        </p:nvSpPr>
        <p:spPr>
          <a:xfrm>
            <a:off x="7660912" y="4490568"/>
            <a:ext cx="3092747" cy="307777"/>
          </a:xfrm>
          <a:prstGeom prst="rect">
            <a:avLst/>
          </a:prstGeom>
          <a:noFill/>
        </p:spPr>
        <p:txBody>
          <a:bodyPr wrap="square" lIns="91440" tIns="45720" rIns="91440" bIns="45720" rtlCol="0" anchor="t">
            <a:spAutoFit/>
          </a:bodyPr>
          <a:lstStyle>
            <a:defPPr>
              <a:defRPr lang="en-US"/>
            </a:defPPr>
            <a:lvl1pPr algn="ctr">
              <a:defRPr sz="2800" b="1">
                <a:solidFill>
                  <a:srgbClr val="FF0000"/>
                </a:solidFill>
              </a:defRPr>
            </a:lvl1pPr>
          </a:lstStyle>
          <a:p>
            <a:r>
              <a:rPr lang="en-US" sz="1400">
                <a:solidFill>
                  <a:srgbClr val="000000"/>
                </a:solidFill>
                <a:latin typeface="Trebuchet MS"/>
                <a:ea typeface="Calibri"/>
                <a:cs typeface="Calibri"/>
              </a:rPr>
              <a:t>Within  a month</a:t>
            </a:r>
          </a:p>
        </p:txBody>
      </p:sp>
      <p:sp>
        <p:nvSpPr>
          <p:cNvPr id="32" name="TextBox 31">
            <a:extLst>
              <a:ext uri="{FF2B5EF4-FFF2-40B4-BE49-F238E27FC236}">
                <a16:creationId xmlns:a16="http://schemas.microsoft.com/office/drawing/2014/main" id="{9A2ADECE-0B35-3673-ED6E-3C507D1C34DF}"/>
              </a:ext>
            </a:extLst>
          </p:cNvPr>
          <p:cNvSpPr txBox="1"/>
          <p:nvPr/>
        </p:nvSpPr>
        <p:spPr>
          <a:xfrm>
            <a:off x="4666367" y="4488892"/>
            <a:ext cx="2821303" cy="307777"/>
          </a:xfrm>
          <a:prstGeom prst="rect">
            <a:avLst/>
          </a:prstGeom>
          <a:noFill/>
        </p:spPr>
        <p:txBody>
          <a:bodyPr wrap="square" lIns="91440" tIns="45720" rIns="91440" bIns="45720" rtlCol="0" anchor="t">
            <a:spAutoFit/>
          </a:bodyPr>
          <a:lstStyle>
            <a:defPPr>
              <a:defRPr lang="en-US"/>
            </a:defPPr>
            <a:lvl1pPr algn="ctr">
              <a:defRPr sz="2800" b="1">
                <a:solidFill>
                  <a:srgbClr val="FF0000"/>
                </a:solidFill>
              </a:defRPr>
            </a:lvl1pPr>
          </a:lstStyle>
          <a:p>
            <a:r>
              <a:rPr lang="en-US" sz="1400">
                <a:solidFill>
                  <a:srgbClr val="000000"/>
                </a:solidFill>
                <a:latin typeface="Trebuchet MS"/>
                <a:ea typeface="Calibri"/>
                <a:cs typeface="Calibri"/>
              </a:rPr>
              <a:t>Occasional off on Saturdays</a:t>
            </a:r>
          </a:p>
        </p:txBody>
      </p:sp>
      <p:sp>
        <p:nvSpPr>
          <p:cNvPr id="35" name="Text Placeholder 7">
            <a:extLst>
              <a:ext uri="{FF2B5EF4-FFF2-40B4-BE49-F238E27FC236}">
                <a16:creationId xmlns:a16="http://schemas.microsoft.com/office/drawing/2014/main" id="{D4224D44-AB4C-DE10-1F09-D37A178E8890}"/>
              </a:ext>
            </a:extLst>
          </p:cNvPr>
          <p:cNvSpPr txBox="1">
            <a:spLocks/>
          </p:cNvSpPr>
          <p:nvPr/>
        </p:nvSpPr>
        <p:spPr>
          <a:xfrm>
            <a:off x="1626167" y="3997286"/>
            <a:ext cx="2700000"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solidFill>
                  <a:srgbClr val="FFFFFF"/>
                </a:solidFill>
                <a:latin typeface="Trebuchet MS"/>
                <a:ea typeface="Calibri"/>
                <a:cs typeface="Calibri"/>
              </a:rPr>
              <a:t>Weekly Off</a:t>
            </a:r>
          </a:p>
        </p:txBody>
      </p:sp>
      <p:sp>
        <p:nvSpPr>
          <p:cNvPr id="38" name="Text Placeholder 7">
            <a:extLst>
              <a:ext uri="{FF2B5EF4-FFF2-40B4-BE49-F238E27FC236}">
                <a16:creationId xmlns:a16="http://schemas.microsoft.com/office/drawing/2014/main" id="{91CCC19C-32A2-9165-2A04-FB95AB91A3BF}"/>
              </a:ext>
            </a:extLst>
          </p:cNvPr>
          <p:cNvSpPr txBox="1">
            <a:spLocks/>
          </p:cNvSpPr>
          <p:nvPr/>
        </p:nvSpPr>
        <p:spPr>
          <a:xfrm>
            <a:off x="4719830" y="3982905"/>
            <a:ext cx="2700000"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latin typeface="Trebuchet MS"/>
                <a:ea typeface="Calibri"/>
                <a:cs typeface="Calibri"/>
              </a:rPr>
              <a:t>Rejuvenation</a:t>
            </a:r>
          </a:p>
        </p:txBody>
      </p:sp>
      <p:sp>
        <p:nvSpPr>
          <p:cNvPr id="4" name="Text Placeholder 7">
            <a:extLst>
              <a:ext uri="{FF2B5EF4-FFF2-40B4-BE49-F238E27FC236}">
                <a16:creationId xmlns:a16="http://schemas.microsoft.com/office/drawing/2014/main" id="{34762FD6-F026-4E1D-296D-BABC7160E571}"/>
              </a:ext>
            </a:extLst>
          </p:cNvPr>
          <p:cNvSpPr txBox="1">
            <a:spLocks/>
          </p:cNvSpPr>
          <p:nvPr/>
        </p:nvSpPr>
        <p:spPr>
          <a:xfrm>
            <a:off x="1412291" y="1633653"/>
            <a:ext cx="9376379" cy="324001"/>
          </a:xfrm>
          <a:prstGeom prst="rect">
            <a:avLst/>
          </a:prstGeom>
          <a:no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i="1">
                <a:solidFill>
                  <a:schemeClr val="tx1"/>
                </a:solidFill>
                <a:latin typeface="Trebuchet MS"/>
              </a:rPr>
              <a:t>6 days working week (Mon – Sat) with Sunday weekly off</a:t>
            </a:r>
          </a:p>
        </p:txBody>
      </p:sp>
      <p:pic>
        <p:nvPicPr>
          <p:cNvPr id="10" name="Picture 9">
            <a:extLst>
              <a:ext uri="{FF2B5EF4-FFF2-40B4-BE49-F238E27FC236}">
                <a16:creationId xmlns:a16="http://schemas.microsoft.com/office/drawing/2014/main" id="{7E8AFA46-61CD-7291-A7F0-289371C0E36B}"/>
              </a:ext>
            </a:extLst>
          </p:cNvPr>
          <p:cNvPicPr>
            <a:picLocks noChangeAspect="1"/>
          </p:cNvPicPr>
          <p:nvPr/>
        </p:nvPicPr>
        <p:blipFill>
          <a:blip r:embed="rId7"/>
          <a:stretch>
            <a:fillRect/>
          </a:stretch>
        </p:blipFill>
        <p:spPr>
          <a:xfrm>
            <a:off x="2491241" y="2970455"/>
            <a:ext cx="961155" cy="971051"/>
          </a:xfrm>
          <a:prstGeom prst="rect">
            <a:avLst/>
          </a:prstGeom>
        </p:spPr>
      </p:pic>
      <p:pic>
        <p:nvPicPr>
          <p:cNvPr id="15" name="Picture 14">
            <a:extLst>
              <a:ext uri="{FF2B5EF4-FFF2-40B4-BE49-F238E27FC236}">
                <a16:creationId xmlns:a16="http://schemas.microsoft.com/office/drawing/2014/main" id="{763A08A0-9FB6-D4A7-AC46-9AE26E0D0C0C}"/>
              </a:ext>
            </a:extLst>
          </p:cNvPr>
          <p:cNvPicPr>
            <a:picLocks noChangeAspect="1"/>
          </p:cNvPicPr>
          <p:nvPr/>
        </p:nvPicPr>
        <p:blipFill>
          <a:blip r:embed="rId8"/>
          <a:stretch>
            <a:fillRect/>
          </a:stretch>
        </p:blipFill>
        <p:spPr>
          <a:xfrm>
            <a:off x="5524116" y="2898380"/>
            <a:ext cx="1105116" cy="1043126"/>
          </a:xfrm>
          <a:prstGeom prst="rect">
            <a:avLst/>
          </a:prstGeom>
        </p:spPr>
      </p:pic>
      <p:pic>
        <p:nvPicPr>
          <p:cNvPr id="19" name="Picture 18">
            <a:extLst>
              <a:ext uri="{FF2B5EF4-FFF2-40B4-BE49-F238E27FC236}">
                <a16:creationId xmlns:a16="http://schemas.microsoft.com/office/drawing/2014/main" id="{2240B78D-6ABE-CD31-8EEB-42220B6D06EC}"/>
              </a:ext>
            </a:extLst>
          </p:cNvPr>
          <p:cNvPicPr>
            <a:picLocks noChangeAspect="1"/>
          </p:cNvPicPr>
          <p:nvPr/>
        </p:nvPicPr>
        <p:blipFill>
          <a:blip r:embed="rId9"/>
          <a:stretch>
            <a:fillRect/>
          </a:stretch>
        </p:blipFill>
        <p:spPr>
          <a:xfrm>
            <a:off x="8787030" y="2892220"/>
            <a:ext cx="1009703" cy="1038459"/>
          </a:xfrm>
          <a:prstGeom prst="rect">
            <a:avLst/>
          </a:prstGeom>
        </p:spPr>
      </p:pic>
    </p:spTree>
    <p:extLst>
      <p:ext uri="{BB962C8B-B14F-4D97-AF65-F5344CB8AC3E}">
        <p14:creationId xmlns:p14="http://schemas.microsoft.com/office/powerpoint/2010/main" val="2320118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Holidays</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 </a:t>
            </a:r>
          </a:p>
        </p:txBody>
      </p:sp>
      <p:sp>
        <p:nvSpPr>
          <p:cNvPr id="18" name="Text Placeholder 7">
            <a:hlinkClick r:id="rId3"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9" name="Text Placeholder 8">
            <a:extLst>
              <a:ext uri="{FF2B5EF4-FFF2-40B4-BE49-F238E27FC236}">
                <a16:creationId xmlns:a16="http://schemas.microsoft.com/office/drawing/2014/main" id="{071724D9-947F-173D-B1F1-A5C6A01B1BD2}"/>
              </a:ext>
            </a:extLst>
          </p:cNvPr>
          <p:cNvSpPr>
            <a:spLocks noGrp="1"/>
          </p:cNvSpPr>
          <p:nvPr/>
        </p:nvSpPr>
        <p:spPr>
          <a:xfrm>
            <a:off x="2499315" y="3445405"/>
            <a:ext cx="2880000" cy="547019"/>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National Holidays</a:t>
            </a:r>
            <a:endParaRPr lang="en-IN" sz="1400">
              <a:solidFill>
                <a:srgbClr val="FFFFFF"/>
              </a:solidFill>
            </a:endParaRPr>
          </a:p>
        </p:txBody>
      </p:sp>
      <p:sp>
        <p:nvSpPr>
          <p:cNvPr id="15" name="Text Placeholder 8">
            <a:extLst>
              <a:ext uri="{FF2B5EF4-FFF2-40B4-BE49-F238E27FC236}">
                <a16:creationId xmlns:a16="http://schemas.microsoft.com/office/drawing/2014/main" id="{B64232F3-0ED5-3D20-CCE7-6401EFC6C6C6}"/>
              </a:ext>
            </a:extLst>
          </p:cNvPr>
          <p:cNvSpPr>
            <a:spLocks noGrp="1"/>
          </p:cNvSpPr>
          <p:nvPr/>
        </p:nvSpPr>
        <p:spPr>
          <a:xfrm>
            <a:off x="6777668" y="3440158"/>
            <a:ext cx="2894377" cy="547018"/>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Festival Holidays</a:t>
            </a:r>
            <a:endParaRPr lang="en-IN" sz="1400">
              <a:solidFill>
                <a:srgbClr val="FFFFFF"/>
              </a:solidFill>
            </a:endParaRPr>
          </a:p>
        </p:txBody>
      </p:sp>
      <p:sp>
        <p:nvSpPr>
          <p:cNvPr id="4" name="Text Placeholder 7">
            <a:extLst>
              <a:ext uri="{FF2B5EF4-FFF2-40B4-BE49-F238E27FC236}">
                <a16:creationId xmlns:a16="http://schemas.microsoft.com/office/drawing/2014/main" id="{93C1EBAF-2220-E886-ED5D-3AFF69CFA18A}"/>
              </a:ext>
            </a:extLst>
          </p:cNvPr>
          <p:cNvSpPr txBox="1">
            <a:spLocks/>
          </p:cNvSpPr>
          <p:nvPr/>
        </p:nvSpPr>
        <p:spPr>
          <a:xfrm>
            <a:off x="2506279" y="1641474"/>
            <a:ext cx="7177577" cy="267103"/>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i="1">
                <a:latin typeface="Trebuchet MS"/>
              </a:rPr>
              <a:t>All Karuna Fellows will be eligible for 12 Paid Holidays in Year</a:t>
            </a:r>
          </a:p>
        </p:txBody>
      </p:sp>
      <p:pic>
        <p:nvPicPr>
          <p:cNvPr id="11" name="Picture 10">
            <a:extLst>
              <a:ext uri="{FF2B5EF4-FFF2-40B4-BE49-F238E27FC236}">
                <a16:creationId xmlns:a16="http://schemas.microsoft.com/office/drawing/2014/main" id="{B84F0547-22CF-2E21-8034-3FBD65FFF2C2}"/>
              </a:ext>
            </a:extLst>
          </p:cNvPr>
          <p:cNvPicPr>
            <a:picLocks noChangeAspect="1"/>
          </p:cNvPicPr>
          <p:nvPr/>
        </p:nvPicPr>
        <p:blipFill>
          <a:blip r:embed="rId4"/>
          <a:stretch>
            <a:fillRect/>
          </a:stretch>
        </p:blipFill>
        <p:spPr>
          <a:xfrm>
            <a:off x="3459346" y="2522844"/>
            <a:ext cx="968174" cy="968174"/>
          </a:xfrm>
          <a:prstGeom prst="rect">
            <a:avLst/>
          </a:prstGeom>
        </p:spPr>
      </p:pic>
      <p:pic>
        <p:nvPicPr>
          <p:cNvPr id="17" name="Picture 16">
            <a:extLst>
              <a:ext uri="{FF2B5EF4-FFF2-40B4-BE49-F238E27FC236}">
                <a16:creationId xmlns:a16="http://schemas.microsoft.com/office/drawing/2014/main" id="{3B32CE3A-0A27-416B-C8A4-4BD86290B3FA}"/>
              </a:ext>
            </a:extLst>
          </p:cNvPr>
          <p:cNvPicPr>
            <a:picLocks noChangeAspect="1"/>
          </p:cNvPicPr>
          <p:nvPr/>
        </p:nvPicPr>
        <p:blipFill>
          <a:blip r:embed="rId5"/>
          <a:stretch>
            <a:fillRect/>
          </a:stretch>
        </p:blipFill>
        <p:spPr>
          <a:xfrm>
            <a:off x="7831437" y="2463171"/>
            <a:ext cx="968174" cy="968173"/>
          </a:xfrm>
          <a:prstGeom prst="rect">
            <a:avLst/>
          </a:prstGeom>
        </p:spPr>
      </p:pic>
      <p:sp>
        <p:nvSpPr>
          <p:cNvPr id="21" name="TextBox 5">
            <a:extLst>
              <a:ext uri="{FF2B5EF4-FFF2-40B4-BE49-F238E27FC236}">
                <a16:creationId xmlns:a16="http://schemas.microsoft.com/office/drawing/2014/main" id="{4C99B1AF-B2B7-7891-898C-C6881BB51974}"/>
              </a:ext>
            </a:extLst>
          </p:cNvPr>
          <p:cNvSpPr txBox="1"/>
          <p:nvPr/>
        </p:nvSpPr>
        <p:spPr>
          <a:xfrm>
            <a:off x="2494674" y="3992986"/>
            <a:ext cx="2901282" cy="830997"/>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latin typeface="Trebuchet MS"/>
              </a:rPr>
              <a:t>3 Fixed</a:t>
            </a:r>
            <a:endParaRPr lang="en-US" sz="2000" i="1">
              <a:latin typeface="Trebuchet MS"/>
            </a:endParaRPr>
          </a:p>
          <a:p>
            <a:pPr algn="ctr"/>
            <a:r>
              <a:rPr lang="en-US" sz="1400" i="1">
                <a:latin typeface="Trebuchet MS"/>
              </a:rPr>
              <a:t>(Independence Day, Republic Day, Karuna Jayanti)</a:t>
            </a:r>
          </a:p>
        </p:txBody>
      </p:sp>
      <p:sp>
        <p:nvSpPr>
          <p:cNvPr id="26" name="TextBox 6">
            <a:extLst>
              <a:ext uri="{FF2B5EF4-FFF2-40B4-BE49-F238E27FC236}">
                <a16:creationId xmlns:a16="http://schemas.microsoft.com/office/drawing/2014/main" id="{11C6E330-8C2C-1218-FA06-0AF2604F60B2}"/>
              </a:ext>
            </a:extLst>
          </p:cNvPr>
          <p:cNvSpPr txBox="1"/>
          <p:nvPr/>
        </p:nvSpPr>
        <p:spPr>
          <a:xfrm>
            <a:off x="6833948" y="3984023"/>
            <a:ext cx="2858150" cy="830997"/>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latin typeface="Trebuchet MS"/>
              </a:rPr>
              <a:t>9 Floater</a:t>
            </a:r>
          </a:p>
          <a:p>
            <a:pPr algn="ctr"/>
            <a:r>
              <a:rPr lang="en-US" sz="1400" i="1">
                <a:latin typeface="Trebuchet MS"/>
              </a:rPr>
              <a:t>(any 9 floater holidays can be chosen by the fellow)</a:t>
            </a:r>
            <a:endParaRPr lang="en-US" sz="1400" i="1">
              <a:latin typeface="Trebuchet MS"/>
              <a:ea typeface="Calibri"/>
              <a:cs typeface="Calibri"/>
            </a:endParaRPr>
          </a:p>
        </p:txBody>
      </p:sp>
      <p:sp>
        <p:nvSpPr>
          <p:cNvPr id="32" name="Rectangle 31">
            <a:hlinkClick r:id="rId6" action="ppaction://hlinksldjump"/>
            <a:extLst>
              <a:ext uri="{FF2B5EF4-FFF2-40B4-BE49-F238E27FC236}">
                <a16:creationId xmlns:a16="http://schemas.microsoft.com/office/drawing/2014/main" id="{DA79E0BA-20C2-1E36-EEEA-67D3531CC599}"/>
              </a:ext>
            </a:extLst>
          </p:cNvPr>
          <p:cNvSpPr/>
          <p:nvPr/>
        </p:nvSpPr>
        <p:spPr>
          <a:xfrm>
            <a:off x="9124999" y="5682141"/>
            <a:ext cx="2876400" cy="107891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sz="1200">
                <a:solidFill>
                  <a:srgbClr val="000000"/>
                </a:solidFill>
                <a:latin typeface="Trebuchet MS"/>
                <a:ea typeface="+mn-lt"/>
                <a:cs typeface="+mn-lt"/>
              </a:rPr>
              <a:t>Is Sunday part of the 10-day semester break or an extra day? </a:t>
            </a:r>
          </a:p>
        </p:txBody>
      </p:sp>
      <p:sp>
        <p:nvSpPr>
          <p:cNvPr id="40" name="Text Placeholder 7">
            <a:extLst>
              <a:ext uri="{FF2B5EF4-FFF2-40B4-BE49-F238E27FC236}">
                <a16:creationId xmlns:a16="http://schemas.microsoft.com/office/drawing/2014/main" id="{1A22CB5A-2835-3BE4-5301-035052508184}"/>
              </a:ext>
            </a:extLst>
          </p:cNvPr>
          <p:cNvSpPr txBox="1">
            <a:spLocks/>
          </p:cNvSpPr>
          <p:nvPr/>
        </p:nvSpPr>
        <p:spPr>
          <a:xfrm>
            <a:off x="87956" y="5118346"/>
            <a:ext cx="720000" cy="438520"/>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rPr>
              <a:t>FAQs</a:t>
            </a:r>
          </a:p>
        </p:txBody>
      </p:sp>
      <p:sp>
        <p:nvSpPr>
          <p:cNvPr id="6" name="Rectangle 5">
            <a:hlinkClick r:id="rId7" action="ppaction://hlinksldjump"/>
            <a:extLst>
              <a:ext uri="{FF2B5EF4-FFF2-40B4-BE49-F238E27FC236}">
                <a16:creationId xmlns:a16="http://schemas.microsoft.com/office/drawing/2014/main" id="{045D24BA-B008-0144-DA15-380F786AD374}"/>
              </a:ext>
            </a:extLst>
          </p:cNvPr>
          <p:cNvSpPr/>
          <p:nvPr/>
        </p:nvSpPr>
        <p:spPr>
          <a:xfrm>
            <a:off x="6164618" y="5684037"/>
            <a:ext cx="2847646" cy="107579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sz="1200">
                <a:solidFill>
                  <a:srgbClr val="000000"/>
                </a:solidFill>
                <a:latin typeface="Trebuchet MS"/>
                <a:cs typeface="Calibri"/>
              </a:rPr>
              <a:t>This holiday guidelines is wef October 23, how many elective holidays can a fellow take for rest 2023?</a:t>
            </a:r>
          </a:p>
        </p:txBody>
      </p:sp>
      <p:sp>
        <p:nvSpPr>
          <p:cNvPr id="16" name="Rectangle 15">
            <a:hlinkClick r:id="rId8" action="ppaction://hlinksldjump"/>
            <a:extLst>
              <a:ext uri="{FF2B5EF4-FFF2-40B4-BE49-F238E27FC236}">
                <a16:creationId xmlns:a16="http://schemas.microsoft.com/office/drawing/2014/main" id="{0AA7610B-00EA-258C-6A17-69E359EF4A3D}"/>
              </a:ext>
            </a:extLst>
          </p:cNvPr>
          <p:cNvSpPr/>
          <p:nvPr/>
        </p:nvSpPr>
        <p:spPr>
          <a:xfrm>
            <a:off x="3175482" y="5678099"/>
            <a:ext cx="2876400" cy="107578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sz="1200">
                <a:solidFill>
                  <a:srgbClr val="000000"/>
                </a:solidFill>
                <a:latin typeface="Trebuchet MS"/>
                <a:cs typeface="Calibri"/>
              </a:rPr>
              <a:t>Can a fellow carry forward holidays not availed this year to next year?</a:t>
            </a:r>
          </a:p>
        </p:txBody>
      </p:sp>
      <p:sp>
        <p:nvSpPr>
          <p:cNvPr id="20" name="Rectangle 19">
            <a:hlinkClick r:id="rId9" action="ppaction://hlinksldjump"/>
            <a:extLst>
              <a:ext uri="{FF2B5EF4-FFF2-40B4-BE49-F238E27FC236}">
                <a16:creationId xmlns:a16="http://schemas.microsoft.com/office/drawing/2014/main" id="{6DB9C3AA-9310-1977-6949-BA66D9BAA72D}"/>
              </a:ext>
            </a:extLst>
          </p:cNvPr>
          <p:cNvSpPr/>
          <p:nvPr/>
        </p:nvSpPr>
        <p:spPr>
          <a:xfrm>
            <a:off x="186346" y="5678510"/>
            <a:ext cx="2876400" cy="107579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sz="1200">
                <a:solidFill>
                  <a:srgbClr val="000000"/>
                </a:solidFill>
                <a:latin typeface="Trebuchet MS"/>
                <a:cs typeface="Calibri"/>
              </a:rPr>
              <a:t>Can a fellow choose to take a floater holiday not mentioned in the holiday list?</a:t>
            </a:r>
          </a:p>
        </p:txBody>
      </p:sp>
    </p:spTree>
    <p:extLst>
      <p:ext uri="{BB962C8B-B14F-4D97-AF65-F5344CB8AC3E}">
        <p14:creationId xmlns:p14="http://schemas.microsoft.com/office/powerpoint/2010/main" val="25323741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Annual Leaves</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25296"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fellow request a change in their already approved leaves due to unforeseen circumstances, and what is the process for such changes?</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64221"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Do fellows have an option of Leave Without Pay?</a:t>
            </a:r>
          </a:p>
        </p:txBody>
      </p:sp>
      <p:sp>
        <p:nvSpPr>
          <p:cNvPr id="18" name="Text Placeholder 7">
            <a:hlinkClick r:id="rId5"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 name="Text Placeholder 7">
            <a:extLst>
              <a:ext uri="{FF2B5EF4-FFF2-40B4-BE49-F238E27FC236}">
                <a16:creationId xmlns:a16="http://schemas.microsoft.com/office/drawing/2014/main" id="{34762FD6-F026-4E1D-296D-BABC7160E571}"/>
              </a:ext>
            </a:extLst>
          </p:cNvPr>
          <p:cNvSpPr txBox="1">
            <a:spLocks/>
          </p:cNvSpPr>
          <p:nvPr/>
        </p:nvSpPr>
        <p:spPr>
          <a:xfrm>
            <a:off x="1412291" y="1633653"/>
            <a:ext cx="9376379" cy="324001"/>
          </a:xfrm>
          <a:prstGeom prst="rect">
            <a:avLst/>
          </a:prstGeom>
          <a:no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i="1">
                <a:solidFill>
                  <a:schemeClr val="tx1"/>
                </a:solidFill>
                <a:latin typeface="Calibri"/>
                <a:ea typeface="Calibri"/>
                <a:cs typeface="Calibri"/>
              </a:rPr>
              <a:t>For exceptional cases, fellows can raise a request to PL, PL to consult with BB Fellowship team</a:t>
            </a:r>
            <a:endParaRPr lang="en-US" b="0">
              <a:solidFill>
                <a:schemeClr val="tx1"/>
              </a:solidFill>
              <a:latin typeface="Calibri"/>
              <a:ea typeface="Calibri"/>
              <a:cs typeface="Calibri"/>
            </a:endParaRPr>
          </a:p>
        </p:txBody>
      </p:sp>
      <p:sp>
        <p:nvSpPr>
          <p:cNvPr id="3" name="TextBox 1">
            <a:extLst>
              <a:ext uri="{FF2B5EF4-FFF2-40B4-BE49-F238E27FC236}">
                <a16:creationId xmlns:a16="http://schemas.microsoft.com/office/drawing/2014/main" id="{8768DA1D-909F-43A2-D8EA-E3A23D59EC3B}"/>
              </a:ext>
            </a:extLst>
          </p:cNvPr>
          <p:cNvSpPr txBox="1"/>
          <p:nvPr/>
        </p:nvSpPr>
        <p:spPr>
          <a:xfrm>
            <a:off x="1286448" y="3748883"/>
            <a:ext cx="4459281" cy="1692771"/>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latin typeface="Calibri"/>
                <a:ea typeface="+mn-lt"/>
                <a:cs typeface="+mn-lt"/>
              </a:rPr>
              <a:t>2 Breaks of 10 days each/year</a:t>
            </a:r>
          </a:p>
          <a:p>
            <a:pPr marL="285750" indent="-285750">
              <a:buFont typeface="Arial"/>
              <a:buChar char="•"/>
            </a:pPr>
            <a:r>
              <a:rPr lang="en-US" sz="1400">
                <a:latin typeface="Trebuchet MS"/>
                <a:ea typeface="+mn-lt"/>
                <a:cs typeface="+mn-lt"/>
              </a:rPr>
              <a:t>Each Big Bet will announce holiday dates well in advance for each location during the semester.</a:t>
            </a:r>
            <a:endParaRPr lang="en-US" sz="1400">
              <a:latin typeface="Trebuchet MS"/>
              <a:ea typeface="Calibri"/>
              <a:cs typeface="Calibri"/>
            </a:endParaRPr>
          </a:p>
          <a:p>
            <a:pPr marL="285750" indent="-285750">
              <a:buFont typeface="Arial"/>
              <a:buChar char="•"/>
            </a:pPr>
            <a:r>
              <a:rPr lang="en-US" sz="1400">
                <a:latin typeface="Trebuchet MS"/>
                <a:ea typeface="+mn-lt"/>
                <a:cs typeface="+mn-lt"/>
              </a:rPr>
              <a:t>Local Operations may decide on a staggered or no semester break based on program needs.</a:t>
            </a:r>
            <a:endParaRPr lang="en-US" sz="1400">
              <a:latin typeface="Trebuchet MS"/>
              <a:ea typeface="Calibri"/>
              <a:cs typeface="Calibri"/>
            </a:endParaRPr>
          </a:p>
          <a:p>
            <a:pPr marL="285750" indent="-285750">
              <a:buFont typeface="Arial" panose="020B0604020202020204" pitchFamily="34" charset="0"/>
              <a:buChar char="•"/>
            </a:pPr>
            <a:r>
              <a:rPr lang="en-US" sz="1400">
                <a:latin typeface="Trebuchet MS"/>
                <a:ea typeface="+mn-lt"/>
                <a:cs typeface="+mn-lt"/>
              </a:rPr>
              <a:t>If no semester break, Fellows can use allocated twenty days as leave, max ten consecutive days.</a:t>
            </a:r>
            <a:endParaRPr lang="en-US" sz="1400">
              <a:latin typeface="Trebuchet MS"/>
            </a:endParaRPr>
          </a:p>
        </p:txBody>
      </p:sp>
      <p:sp>
        <p:nvSpPr>
          <p:cNvPr id="9" name="Text Placeholder 7">
            <a:extLst>
              <a:ext uri="{FF2B5EF4-FFF2-40B4-BE49-F238E27FC236}">
                <a16:creationId xmlns:a16="http://schemas.microsoft.com/office/drawing/2014/main" id="{2F444F97-11ED-3399-BD7B-3D99F7956657}"/>
              </a:ext>
            </a:extLst>
          </p:cNvPr>
          <p:cNvSpPr txBox="1">
            <a:spLocks/>
          </p:cNvSpPr>
          <p:nvPr/>
        </p:nvSpPr>
        <p:spPr>
          <a:xfrm>
            <a:off x="2015103" y="3242568"/>
            <a:ext cx="2996883" cy="434211"/>
          </a:xfrm>
          <a:prstGeom prst="rect">
            <a:avLst/>
          </a:prstGeom>
          <a:solidFill>
            <a:srgbClr val="FF0000"/>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a:solidFill>
                  <a:srgbClr val="FFFFFF"/>
                </a:solidFill>
              </a:rPr>
              <a:t>Semester Breaks</a:t>
            </a:r>
            <a:endParaRPr lang="en-US"/>
          </a:p>
        </p:txBody>
      </p:sp>
      <p:pic>
        <p:nvPicPr>
          <p:cNvPr id="11" name="Picture 10" descr="Holidays - Free holidays icons">
            <a:extLst>
              <a:ext uri="{FF2B5EF4-FFF2-40B4-BE49-F238E27FC236}">
                <a16:creationId xmlns:a16="http://schemas.microsoft.com/office/drawing/2014/main" id="{DB397465-5E2F-52BA-B86C-DA0F3C4CF71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18504" y="2527800"/>
            <a:ext cx="736919" cy="61013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7">
            <a:extLst>
              <a:ext uri="{FF2B5EF4-FFF2-40B4-BE49-F238E27FC236}">
                <a16:creationId xmlns:a16="http://schemas.microsoft.com/office/drawing/2014/main" id="{943EA699-9994-2EEB-98EB-27091B1ED41F}"/>
              </a:ext>
            </a:extLst>
          </p:cNvPr>
          <p:cNvSpPr txBox="1">
            <a:spLocks/>
          </p:cNvSpPr>
          <p:nvPr/>
        </p:nvSpPr>
        <p:spPr>
          <a:xfrm>
            <a:off x="7047318" y="3279895"/>
            <a:ext cx="3706414" cy="405710"/>
          </a:xfrm>
          <a:prstGeom prst="rect">
            <a:avLst/>
          </a:prstGeom>
          <a:solidFill>
            <a:srgbClr val="FF0000"/>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a:solidFill>
                  <a:schemeClr val="bg1"/>
                </a:solidFill>
              </a:rPr>
              <a:t>Discretionary  Leave</a:t>
            </a:r>
            <a:endParaRPr lang="en-US"/>
          </a:p>
        </p:txBody>
      </p:sp>
      <p:sp>
        <p:nvSpPr>
          <p:cNvPr id="16" name="TextBox 2">
            <a:extLst>
              <a:ext uri="{FF2B5EF4-FFF2-40B4-BE49-F238E27FC236}">
                <a16:creationId xmlns:a16="http://schemas.microsoft.com/office/drawing/2014/main" id="{3C033C07-06AF-9C92-7327-07614508791E}"/>
              </a:ext>
            </a:extLst>
          </p:cNvPr>
          <p:cNvSpPr txBox="1"/>
          <p:nvPr/>
        </p:nvSpPr>
        <p:spPr>
          <a:xfrm>
            <a:off x="6270681" y="3748956"/>
            <a:ext cx="5040157" cy="1908215"/>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solidFill>
                  <a:srgbClr val="000000"/>
                </a:solidFill>
              </a:rPr>
              <a:t>10 days</a:t>
            </a:r>
            <a:endParaRPr lang="en-US" sz="2000">
              <a:ea typeface="Calibri"/>
              <a:cs typeface="Calibri"/>
            </a:endParaRPr>
          </a:p>
          <a:p>
            <a:pPr marL="285750" indent="-285750">
              <a:buFont typeface="Arial"/>
              <a:buChar char="•"/>
            </a:pPr>
            <a:r>
              <a:rPr lang="en-US" sz="1400">
                <a:latin typeface="Trebuchet MS"/>
                <a:ea typeface="+mn-lt"/>
                <a:cs typeface="+mn-lt"/>
              </a:rPr>
              <a:t>10 discretionary leave days annually for unforeseen situations.</a:t>
            </a:r>
            <a:endParaRPr lang="en-US" sz="1400">
              <a:latin typeface="Trebuchet MS"/>
              <a:ea typeface="Calibri"/>
              <a:cs typeface="Calibri"/>
            </a:endParaRPr>
          </a:p>
          <a:p>
            <a:pPr marL="285750" indent="-285750">
              <a:buFont typeface="Arial"/>
              <a:buChar char="•"/>
            </a:pPr>
            <a:r>
              <a:rPr lang="en-US" sz="1400">
                <a:latin typeface="Trebuchet MS"/>
                <a:ea typeface="+mn-lt"/>
                <a:cs typeface="+mn-lt"/>
              </a:rPr>
              <a:t>Discretionary leave should be used judiciously for genuine needs like sickness, family assistance, local festivals, or unexpected emergencies.</a:t>
            </a:r>
            <a:endParaRPr lang="en-US" sz="1400">
              <a:latin typeface="Trebuchet MS"/>
              <a:ea typeface="Calibri"/>
              <a:cs typeface="Calibri"/>
            </a:endParaRPr>
          </a:p>
          <a:p>
            <a:pPr marL="285750" indent="-285750">
              <a:buFont typeface="Arial"/>
              <a:buChar char="•"/>
            </a:pPr>
            <a:r>
              <a:rPr lang="en-US" sz="1400">
                <a:latin typeface="Trebuchet MS"/>
                <a:ea typeface="+mn-lt"/>
                <a:cs typeface="+mn-lt"/>
              </a:rPr>
              <a:t>Continuous 10-day leave cannot be taken; and exceptional long leaves require high-level approval</a:t>
            </a:r>
            <a:endParaRPr lang="en-US" sz="1400">
              <a:latin typeface="Trebuchet MS"/>
            </a:endParaRPr>
          </a:p>
        </p:txBody>
      </p:sp>
      <p:pic>
        <p:nvPicPr>
          <p:cNvPr id="20" name="Picture 19">
            <a:extLst>
              <a:ext uri="{FF2B5EF4-FFF2-40B4-BE49-F238E27FC236}">
                <a16:creationId xmlns:a16="http://schemas.microsoft.com/office/drawing/2014/main" id="{53FEDCAE-DCC4-0643-7DE0-B0EEE3E90FDD}"/>
              </a:ext>
            </a:extLst>
          </p:cNvPr>
          <p:cNvPicPr>
            <a:picLocks noChangeAspect="1"/>
          </p:cNvPicPr>
          <p:nvPr/>
        </p:nvPicPr>
        <p:blipFill>
          <a:blip r:embed="rId7"/>
          <a:stretch>
            <a:fillRect/>
          </a:stretch>
        </p:blipFill>
        <p:spPr>
          <a:xfrm>
            <a:off x="8382266" y="2405967"/>
            <a:ext cx="800154" cy="730590"/>
          </a:xfrm>
          <a:prstGeom prst="rect">
            <a:avLst/>
          </a:prstGeom>
        </p:spPr>
      </p:pic>
      <p:sp>
        <p:nvSpPr>
          <p:cNvPr id="10" name="Text Placeholder 7">
            <a:hlinkClick r:id="rId8" action="ppaction://hlinksldjump"/>
            <a:extLst>
              <a:ext uri="{FF2B5EF4-FFF2-40B4-BE49-F238E27FC236}">
                <a16:creationId xmlns:a16="http://schemas.microsoft.com/office/drawing/2014/main" id="{73350F11-CAF7-7816-DF8E-26B6FE5C70C3}"/>
              </a:ext>
            </a:extLst>
          </p:cNvPr>
          <p:cNvSpPr txBox="1">
            <a:spLocks/>
          </p:cNvSpPr>
          <p:nvPr/>
        </p:nvSpPr>
        <p:spPr>
          <a:xfrm>
            <a:off x="6167545" y="5753604"/>
            <a:ext cx="2905154" cy="969175"/>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if I take more than 3 days of holiday due to seasonal influenza for which I am not going to a doctor? How can I avail those leaves without medical record?</a:t>
            </a:r>
          </a:p>
        </p:txBody>
      </p:sp>
    </p:spTree>
    <p:extLst>
      <p:ext uri="{BB962C8B-B14F-4D97-AF65-F5344CB8AC3E}">
        <p14:creationId xmlns:p14="http://schemas.microsoft.com/office/powerpoint/2010/main" val="859089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27">
            <a:extLst>
              <a:ext uri="{FF2B5EF4-FFF2-40B4-BE49-F238E27FC236}">
                <a16:creationId xmlns:a16="http://schemas.microsoft.com/office/drawing/2014/main" id="{97C49808-E4F6-B498-91E1-280D7D56D7D8}"/>
              </a:ext>
            </a:extLst>
          </p:cNvPr>
          <p:cNvSpPr>
            <a:spLocks noGrp="1"/>
          </p:cNvSpPr>
          <p:nvPr/>
        </p:nvSpPr>
        <p:spPr>
          <a:xfrm>
            <a:off x="423332" y="4308528"/>
            <a:ext cx="3600000" cy="540000"/>
          </a:xfrm>
          <a:prstGeom prst="rect">
            <a:avLst/>
          </a:prstGeom>
          <a:solidFill>
            <a:srgbClr val="FF0000"/>
          </a:solidFill>
          <a:ln>
            <a:solidFill>
              <a:srgbClr val="FF0000"/>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ea typeface="+mn-lt"/>
                <a:cs typeface="+mn-lt"/>
              </a:rPr>
              <a:t>Enhance Precision in </a:t>
            </a:r>
            <a:endParaRPr lang="en-US"/>
          </a:p>
          <a:p>
            <a:r>
              <a:rPr lang="en-US">
                <a:ea typeface="+mn-lt"/>
                <a:cs typeface="+mn-lt"/>
              </a:rPr>
              <a:t>Interpretation</a:t>
            </a:r>
            <a:endParaRPr lang="en-US"/>
          </a:p>
        </p:txBody>
      </p:sp>
      <p:sp>
        <p:nvSpPr>
          <p:cNvPr id="11" name="Text Placeholder 28">
            <a:extLst>
              <a:ext uri="{FF2B5EF4-FFF2-40B4-BE49-F238E27FC236}">
                <a16:creationId xmlns:a16="http://schemas.microsoft.com/office/drawing/2014/main" id="{7261BE6D-7347-45A4-7006-1DAD3B9FCECA}"/>
              </a:ext>
            </a:extLst>
          </p:cNvPr>
          <p:cNvSpPr>
            <a:spLocks noGrp="1"/>
          </p:cNvSpPr>
          <p:nvPr/>
        </p:nvSpPr>
        <p:spPr>
          <a:xfrm>
            <a:off x="4310377" y="4308528"/>
            <a:ext cx="3600000" cy="540000"/>
          </a:xfrm>
          <a:prstGeom prst="rect">
            <a:avLst/>
          </a:prstGeom>
          <a:solidFill>
            <a:srgbClr val="FF0000"/>
          </a:solidFill>
          <a:ln>
            <a:solidFill>
              <a:srgbClr val="FF0000"/>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ea typeface="+mn-lt"/>
                <a:cs typeface="+mn-lt"/>
              </a:rPr>
              <a:t>Consistently Deliver an Equitable Quality Experience</a:t>
            </a:r>
            <a:endParaRPr lang="en-US" sz="1400">
              <a:ea typeface="+mn-lt"/>
              <a:cs typeface="+mn-lt"/>
            </a:endParaRPr>
          </a:p>
        </p:txBody>
      </p:sp>
      <p:sp>
        <p:nvSpPr>
          <p:cNvPr id="12" name="Text Placeholder 29">
            <a:extLst>
              <a:ext uri="{FF2B5EF4-FFF2-40B4-BE49-F238E27FC236}">
                <a16:creationId xmlns:a16="http://schemas.microsoft.com/office/drawing/2014/main" id="{5ECCF77D-E9C0-50C1-1A21-8C9728E1C482}"/>
              </a:ext>
            </a:extLst>
          </p:cNvPr>
          <p:cNvSpPr>
            <a:spLocks noGrp="1"/>
          </p:cNvSpPr>
          <p:nvPr/>
        </p:nvSpPr>
        <p:spPr>
          <a:xfrm>
            <a:off x="8183045" y="4308528"/>
            <a:ext cx="3600000" cy="540000"/>
          </a:xfrm>
          <a:prstGeom prst="rect">
            <a:avLst/>
          </a:prstGeom>
          <a:solidFill>
            <a:srgbClr val="FF0000"/>
          </a:solidFill>
          <a:ln>
            <a:solidFill>
              <a:srgbClr val="FF0000"/>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ea typeface="+mn-lt"/>
                <a:cs typeface="+mn-lt"/>
              </a:rPr>
              <a:t>Uphold Fellowship Excellence and Earn the Unwavering Trust of Our Fellows</a:t>
            </a:r>
            <a:endParaRPr lang="en-US" sz="1400">
              <a:ea typeface="+mn-lt"/>
              <a:cs typeface="+mn-lt"/>
            </a:endParaRPr>
          </a:p>
        </p:txBody>
      </p:sp>
      <p:sp>
        <p:nvSpPr>
          <p:cNvPr id="24" name="Text Placeholder 30">
            <a:extLst>
              <a:ext uri="{FF2B5EF4-FFF2-40B4-BE49-F238E27FC236}">
                <a16:creationId xmlns:a16="http://schemas.microsoft.com/office/drawing/2014/main" id="{CDA90AE3-DB2C-6FB4-8C3E-279BAE3C5E36}"/>
              </a:ext>
            </a:extLst>
          </p:cNvPr>
          <p:cNvSpPr>
            <a:spLocks noGrp="1"/>
          </p:cNvSpPr>
          <p:nvPr/>
        </p:nvSpPr>
        <p:spPr>
          <a:xfrm>
            <a:off x="437709" y="4944359"/>
            <a:ext cx="3585623" cy="927380"/>
          </a:xfrm>
          <a:prstGeom prst="rect">
            <a:avLst/>
          </a:prstGeom>
          <a:solidFill>
            <a:schemeClr val="accent2">
              <a:lumMod val="40000"/>
              <a:lumOff val="60000"/>
            </a:schemeClr>
          </a:solidFill>
          <a:ln>
            <a:no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a:solidFill>
                  <a:sysClr val="windowText" lastClr="000000"/>
                </a:solidFill>
              </a:rPr>
              <a:t>To ensure uniform understanding of the Guidelines among staff and Fellows</a:t>
            </a:r>
          </a:p>
        </p:txBody>
      </p:sp>
      <p:sp>
        <p:nvSpPr>
          <p:cNvPr id="25" name="Text Placeholder 30">
            <a:extLst>
              <a:ext uri="{FF2B5EF4-FFF2-40B4-BE49-F238E27FC236}">
                <a16:creationId xmlns:a16="http://schemas.microsoft.com/office/drawing/2014/main" id="{5F8992EC-EAC0-055D-90A2-828041E112F9}"/>
              </a:ext>
            </a:extLst>
          </p:cNvPr>
          <p:cNvSpPr txBox="1">
            <a:spLocks/>
          </p:cNvSpPr>
          <p:nvPr/>
        </p:nvSpPr>
        <p:spPr>
          <a:xfrm>
            <a:off x="4310377" y="4944358"/>
            <a:ext cx="3600000" cy="927381"/>
          </a:xfrm>
          <a:prstGeom prst="rect">
            <a:avLst/>
          </a:prstGeom>
          <a:solidFill>
            <a:schemeClr val="accent4">
              <a:lumMod val="40000"/>
              <a:lumOff val="60000"/>
            </a:schemeClr>
          </a:solidFill>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defRPr/>
            </a:pPr>
            <a:r>
              <a:rPr lang="en-IN" sz="1400">
                <a:solidFill>
                  <a:sysClr val="windowText" lastClr="000000"/>
                </a:solidFill>
              </a:rPr>
              <a:t>Similar experiences for Fellows across all four Big Bets</a:t>
            </a:r>
          </a:p>
        </p:txBody>
      </p:sp>
      <p:sp>
        <p:nvSpPr>
          <p:cNvPr id="26" name="Text Placeholder 30">
            <a:extLst>
              <a:ext uri="{FF2B5EF4-FFF2-40B4-BE49-F238E27FC236}">
                <a16:creationId xmlns:a16="http://schemas.microsoft.com/office/drawing/2014/main" id="{9C68FA7C-DE4E-89CB-4585-F230D2049647}"/>
              </a:ext>
            </a:extLst>
          </p:cNvPr>
          <p:cNvSpPr txBox="1">
            <a:spLocks/>
          </p:cNvSpPr>
          <p:nvPr/>
        </p:nvSpPr>
        <p:spPr>
          <a:xfrm>
            <a:off x="8183045" y="4944358"/>
            <a:ext cx="3600000" cy="927380"/>
          </a:xfrm>
          <a:prstGeom prst="rect">
            <a:avLst/>
          </a:prstGeom>
          <a:solidFill>
            <a:schemeClr val="accent6">
              <a:lumMod val="40000"/>
              <a:lumOff val="60000"/>
            </a:schemeClr>
          </a:solidFill>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00000"/>
              </a:lnSpc>
              <a:spcAft>
                <a:spcPts val="0"/>
              </a:spcAft>
              <a:buFont typeface="Arial" panose="020B0604020202020204" pitchFamily="34" charset="0"/>
              <a:buNone/>
              <a:defRPr/>
            </a:pPr>
            <a:r>
              <a:rPr lang="en-US" sz="1400">
                <a:solidFill>
                  <a:sysClr val="windowText" lastClr="000000"/>
                </a:solidFill>
              </a:rPr>
              <a:t>Balance out firmness with </a:t>
            </a:r>
            <a:endParaRPr lang="en-IN" sz="1400">
              <a:solidFill>
                <a:sysClr val="windowText" lastClr="000000"/>
              </a:solidFill>
            </a:endParaRPr>
          </a:p>
          <a:p>
            <a:pPr marL="0" indent="0" algn="ctr">
              <a:lnSpc>
                <a:spcPct val="100000"/>
              </a:lnSpc>
              <a:spcAft>
                <a:spcPts val="0"/>
              </a:spcAft>
              <a:buFont typeface="Arial" panose="020B0604020202020204" pitchFamily="34" charset="0"/>
              <a:buNone/>
              <a:defRPr/>
            </a:pPr>
            <a:r>
              <a:rPr lang="en-US" sz="1400">
                <a:solidFill>
                  <a:sysClr val="windowText" lastClr="000000"/>
                </a:solidFill>
              </a:rPr>
              <a:t>compassion</a:t>
            </a:r>
            <a:endParaRPr lang="en-IN" sz="1400">
              <a:solidFill>
                <a:sysClr val="windowText" lastClr="000000"/>
              </a:solidFill>
            </a:endParaRPr>
          </a:p>
        </p:txBody>
      </p:sp>
      <p:sp>
        <p:nvSpPr>
          <p:cNvPr id="27" name="Rectangle 26">
            <a:extLst>
              <a:ext uri="{FF2B5EF4-FFF2-40B4-BE49-F238E27FC236}">
                <a16:creationId xmlns:a16="http://schemas.microsoft.com/office/drawing/2014/main" id="{9F25B325-1070-BE00-0AB2-CCC20FED663D}"/>
              </a:ext>
            </a:extLst>
          </p:cNvPr>
          <p:cNvSpPr/>
          <p:nvPr/>
        </p:nvSpPr>
        <p:spPr>
          <a:xfrm>
            <a:off x="2496000" y="1375301"/>
            <a:ext cx="72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600" b="1">
                <a:solidFill>
                  <a:srgbClr val="FFFFFF"/>
                </a:solidFill>
              </a:rPr>
              <a:t>Objectives: Guidelines Normalization</a:t>
            </a:r>
          </a:p>
        </p:txBody>
      </p:sp>
      <p:pic>
        <p:nvPicPr>
          <p:cNvPr id="28" name="Picture 27" descr="care Icon 1099492">
            <a:extLst>
              <a:ext uri="{FF2B5EF4-FFF2-40B4-BE49-F238E27FC236}">
                <a16:creationId xmlns:a16="http://schemas.microsoft.com/office/drawing/2014/main" id="{4AD655D0-773C-2903-C173-2AED2BEB8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1603" y="2800928"/>
            <a:ext cx="1181366" cy="1181366"/>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descr="team Icon 2452885">
            <a:extLst>
              <a:ext uri="{FF2B5EF4-FFF2-40B4-BE49-F238E27FC236}">
                <a16:creationId xmlns:a16="http://schemas.microsoft.com/office/drawing/2014/main" id="{27064A68-998E-F449-D718-9B60F6FBF84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077" r="855" b="18107"/>
          <a:stretch/>
        </p:blipFill>
        <p:spPr bwMode="auto">
          <a:xfrm>
            <a:off x="5140915" y="2801348"/>
            <a:ext cx="1795166" cy="117508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9" descr="A black background with a black square&#10;&#10;Description automatically generated">
            <a:extLst>
              <a:ext uri="{FF2B5EF4-FFF2-40B4-BE49-F238E27FC236}">
                <a16:creationId xmlns:a16="http://schemas.microsoft.com/office/drawing/2014/main" id="{5445AE9E-443F-16A1-AA61-7DF247B8D4FF}"/>
              </a:ext>
            </a:extLst>
          </p:cNvPr>
          <p:cNvPicPr>
            <a:picLocks noChangeAspect="1"/>
          </p:cNvPicPr>
          <p:nvPr/>
        </p:nvPicPr>
        <p:blipFill>
          <a:blip r:embed="rId4"/>
          <a:stretch>
            <a:fillRect/>
          </a:stretch>
        </p:blipFill>
        <p:spPr>
          <a:xfrm rot="-180000">
            <a:off x="1667238" y="2887497"/>
            <a:ext cx="1111737" cy="1019065"/>
          </a:xfrm>
          <a:prstGeom prst="rect">
            <a:avLst/>
          </a:prstGeom>
        </p:spPr>
      </p:pic>
      <p:sp>
        <p:nvSpPr>
          <p:cNvPr id="31" name="TextBox 1">
            <a:extLst>
              <a:ext uri="{FF2B5EF4-FFF2-40B4-BE49-F238E27FC236}">
                <a16:creationId xmlns:a16="http://schemas.microsoft.com/office/drawing/2014/main" id="{D8D0C283-27CD-527F-2F02-356FF5217491}"/>
              </a:ext>
            </a:extLst>
          </p:cNvPr>
          <p:cNvSpPr txBox="1"/>
          <p:nvPr/>
        </p:nvSpPr>
        <p:spPr>
          <a:xfrm>
            <a:off x="420915" y="435409"/>
            <a:ext cx="11771085" cy="539999"/>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600" b="1">
                <a:solidFill>
                  <a:srgbClr val="000000"/>
                </a:solidFill>
                <a:ea typeface="+mj-lt"/>
                <a:cs typeface="+mj-lt"/>
              </a:rPr>
              <a:t>We are committed to standardizing our Guidelines to guarantee a consistent and uniform fellow experience throughout the entire organization</a:t>
            </a:r>
          </a:p>
        </p:txBody>
      </p:sp>
    </p:spTree>
    <p:extLst>
      <p:ext uri="{BB962C8B-B14F-4D97-AF65-F5344CB8AC3E}">
        <p14:creationId xmlns:p14="http://schemas.microsoft.com/office/powerpoint/2010/main" val="1239736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Other Leaves</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094256"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If the fellow has been raised by foster parents or relatives in the absence of biological father &amp; mother, will the fellow be eligible for bereavement leave?</a:t>
            </a:r>
            <a:endParaRPr lang="en-US"/>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64221"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Is the fellow eligible to take bereavement leave for anybody other than Her immediate family?</a:t>
            </a:r>
            <a:endParaRPr lang="en-US"/>
          </a:p>
        </p:txBody>
      </p:sp>
      <p:sp>
        <p:nvSpPr>
          <p:cNvPr id="25" name="Text Placeholder 7">
            <a:hlinkClick r:id="rId5" action="ppaction://hlinksldjump"/>
            <a:extLst>
              <a:ext uri="{FF2B5EF4-FFF2-40B4-BE49-F238E27FC236}">
                <a16:creationId xmlns:a16="http://schemas.microsoft.com/office/drawing/2014/main" id="{70AF75D1-C2F9-3C6A-E79F-9BFE0889A89F}"/>
              </a:ext>
            </a:extLst>
          </p:cNvPr>
          <p:cNvSpPr txBox="1">
            <a:spLocks/>
          </p:cNvSpPr>
          <p:nvPr/>
        </p:nvSpPr>
        <p:spPr>
          <a:xfrm>
            <a:off x="6300049" y="5755219"/>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Karuna fellow take bereavement leaves more than once a year?</a:t>
            </a:r>
          </a:p>
        </p:txBody>
      </p:sp>
      <p:sp>
        <p:nvSpPr>
          <p:cNvPr id="18" name="Text Placeholder 7">
            <a:hlinkClick r:id="rId6"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17" name="Text Placeholder 7">
            <a:extLst>
              <a:ext uri="{FF2B5EF4-FFF2-40B4-BE49-F238E27FC236}">
                <a16:creationId xmlns:a16="http://schemas.microsoft.com/office/drawing/2014/main" id="{845B8F06-4327-8CB1-5E01-98B1501FBBB8}"/>
              </a:ext>
            </a:extLst>
          </p:cNvPr>
          <p:cNvSpPr txBox="1">
            <a:spLocks/>
          </p:cNvSpPr>
          <p:nvPr/>
        </p:nvSpPr>
        <p:spPr>
          <a:xfrm>
            <a:off x="7833638" y="3760058"/>
            <a:ext cx="2743131"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latin typeface="Trebuchet MS"/>
                <a:ea typeface="Calibri"/>
                <a:cs typeface="Calibri"/>
              </a:rPr>
              <a:t>Emergency leave</a:t>
            </a:r>
          </a:p>
        </p:txBody>
      </p:sp>
      <p:sp>
        <p:nvSpPr>
          <p:cNvPr id="35" name="Text Placeholder 7">
            <a:extLst>
              <a:ext uri="{FF2B5EF4-FFF2-40B4-BE49-F238E27FC236}">
                <a16:creationId xmlns:a16="http://schemas.microsoft.com/office/drawing/2014/main" id="{D4224D44-AB4C-DE10-1F09-D37A178E8890}"/>
              </a:ext>
            </a:extLst>
          </p:cNvPr>
          <p:cNvSpPr txBox="1">
            <a:spLocks/>
          </p:cNvSpPr>
          <p:nvPr/>
        </p:nvSpPr>
        <p:spPr>
          <a:xfrm>
            <a:off x="1626167" y="3760058"/>
            <a:ext cx="2700000"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solidFill>
                  <a:srgbClr val="FFFFFF"/>
                </a:solidFill>
                <a:latin typeface="Trebuchet MS"/>
                <a:ea typeface="Calibri"/>
                <a:cs typeface="Calibri"/>
              </a:rPr>
              <a:t>Vulnerable case</a:t>
            </a:r>
          </a:p>
        </p:txBody>
      </p:sp>
      <p:sp>
        <p:nvSpPr>
          <p:cNvPr id="38" name="Text Placeholder 7">
            <a:extLst>
              <a:ext uri="{FF2B5EF4-FFF2-40B4-BE49-F238E27FC236}">
                <a16:creationId xmlns:a16="http://schemas.microsoft.com/office/drawing/2014/main" id="{91CCC19C-32A2-9165-2A04-FB95AB91A3BF}"/>
              </a:ext>
            </a:extLst>
          </p:cNvPr>
          <p:cNvSpPr txBox="1">
            <a:spLocks/>
          </p:cNvSpPr>
          <p:nvPr/>
        </p:nvSpPr>
        <p:spPr>
          <a:xfrm>
            <a:off x="4719830" y="3760058"/>
            <a:ext cx="2700000"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latin typeface="Trebuchet MS"/>
                <a:ea typeface="Calibri"/>
                <a:cs typeface="Calibri"/>
              </a:rPr>
              <a:t>Bereavement leave</a:t>
            </a:r>
          </a:p>
        </p:txBody>
      </p:sp>
      <p:sp>
        <p:nvSpPr>
          <p:cNvPr id="4" name="Text Placeholder 7">
            <a:extLst>
              <a:ext uri="{FF2B5EF4-FFF2-40B4-BE49-F238E27FC236}">
                <a16:creationId xmlns:a16="http://schemas.microsoft.com/office/drawing/2014/main" id="{34762FD6-F026-4E1D-296D-BABC7160E571}"/>
              </a:ext>
            </a:extLst>
          </p:cNvPr>
          <p:cNvSpPr txBox="1">
            <a:spLocks/>
          </p:cNvSpPr>
          <p:nvPr/>
        </p:nvSpPr>
        <p:spPr>
          <a:xfrm>
            <a:off x="1412291" y="1633653"/>
            <a:ext cx="9376379" cy="324001"/>
          </a:xfrm>
          <a:prstGeom prst="rect">
            <a:avLst/>
          </a:prstGeom>
          <a:no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i="1">
                <a:solidFill>
                  <a:schemeClr val="tx1"/>
                </a:solidFill>
                <a:latin typeface="Trebuchet MS"/>
              </a:rPr>
              <a:t>When a fellow takes leave for exceptional cases</a:t>
            </a:r>
          </a:p>
        </p:txBody>
      </p:sp>
      <p:pic>
        <p:nvPicPr>
          <p:cNvPr id="9" name="Picture 8">
            <a:extLst>
              <a:ext uri="{FF2B5EF4-FFF2-40B4-BE49-F238E27FC236}">
                <a16:creationId xmlns:a16="http://schemas.microsoft.com/office/drawing/2014/main" id="{C0E9179D-8170-23B5-53BA-C4B94F32AE77}"/>
              </a:ext>
            </a:extLst>
          </p:cNvPr>
          <p:cNvPicPr>
            <a:picLocks noChangeAspect="1"/>
          </p:cNvPicPr>
          <p:nvPr/>
        </p:nvPicPr>
        <p:blipFill>
          <a:blip r:embed="rId7"/>
          <a:stretch>
            <a:fillRect/>
          </a:stretch>
        </p:blipFill>
        <p:spPr>
          <a:xfrm>
            <a:off x="2368567" y="2279034"/>
            <a:ext cx="1357746" cy="1337954"/>
          </a:xfrm>
          <a:prstGeom prst="rect">
            <a:avLst/>
          </a:prstGeom>
        </p:spPr>
      </p:pic>
      <p:pic>
        <p:nvPicPr>
          <p:cNvPr id="12" name="Picture 11">
            <a:extLst>
              <a:ext uri="{FF2B5EF4-FFF2-40B4-BE49-F238E27FC236}">
                <a16:creationId xmlns:a16="http://schemas.microsoft.com/office/drawing/2014/main" id="{A2C4C072-967D-B0A0-2887-3D888FCC5BB6}"/>
              </a:ext>
            </a:extLst>
          </p:cNvPr>
          <p:cNvPicPr>
            <a:picLocks noChangeAspect="1"/>
          </p:cNvPicPr>
          <p:nvPr/>
        </p:nvPicPr>
        <p:blipFill>
          <a:blip r:embed="rId8"/>
          <a:stretch>
            <a:fillRect/>
          </a:stretch>
        </p:blipFill>
        <p:spPr>
          <a:xfrm>
            <a:off x="5640629" y="2561542"/>
            <a:ext cx="1031175" cy="1041071"/>
          </a:xfrm>
          <a:prstGeom prst="rect">
            <a:avLst/>
          </a:prstGeom>
        </p:spPr>
      </p:pic>
      <p:pic>
        <p:nvPicPr>
          <p:cNvPr id="20" name="Picture 19">
            <a:extLst>
              <a:ext uri="{FF2B5EF4-FFF2-40B4-BE49-F238E27FC236}">
                <a16:creationId xmlns:a16="http://schemas.microsoft.com/office/drawing/2014/main" id="{D2F44F2F-1719-2165-8735-FDCBFD19886C}"/>
              </a:ext>
            </a:extLst>
          </p:cNvPr>
          <p:cNvPicPr>
            <a:picLocks noChangeAspect="1"/>
          </p:cNvPicPr>
          <p:nvPr/>
        </p:nvPicPr>
        <p:blipFill>
          <a:blip r:embed="rId9"/>
          <a:stretch>
            <a:fillRect/>
          </a:stretch>
        </p:blipFill>
        <p:spPr>
          <a:xfrm>
            <a:off x="8663609" y="2558927"/>
            <a:ext cx="952006" cy="971798"/>
          </a:xfrm>
          <a:prstGeom prst="rect">
            <a:avLst/>
          </a:prstGeom>
        </p:spPr>
      </p:pic>
      <p:sp>
        <p:nvSpPr>
          <p:cNvPr id="24" name="TextBox 23">
            <a:extLst>
              <a:ext uri="{FF2B5EF4-FFF2-40B4-BE49-F238E27FC236}">
                <a16:creationId xmlns:a16="http://schemas.microsoft.com/office/drawing/2014/main" id="{203D35D8-500B-09E1-114A-986AC5A5E25A}"/>
              </a:ext>
            </a:extLst>
          </p:cNvPr>
          <p:cNvSpPr txBox="1"/>
          <p:nvPr/>
        </p:nvSpPr>
        <p:spPr>
          <a:xfrm>
            <a:off x="1691505" y="4241308"/>
            <a:ext cx="2708057" cy="954107"/>
          </a:xfrm>
          <a:prstGeom prst="rect">
            <a:avLst/>
          </a:prstGeom>
          <a:noFill/>
        </p:spPr>
        <p:txBody>
          <a:bodyPr wrap="square" lIns="91440" tIns="45720" rIns="91440" bIns="45720" rtlCol="0" anchor="t">
            <a:spAutoFit/>
          </a:bodyPr>
          <a:lstStyle/>
          <a:p>
            <a:pPr marL="285750" indent="-285750">
              <a:buFont typeface="Arial"/>
              <a:buChar char="•"/>
            </a:pPr>
            <a:r>
              <a:rPr lang="en-US" sz="1400">
                <a:solidFill>
                  <a:srgbClr val="000000"/>
                </a:solidFill>
                <a:latin typeface="Trebuchet MS"/>
              </a:rPr>
              <a:t>For women with difficult circumstances</a:t>
            </a:r>
          </a:p>
          <a:p>
            <a:pPr marL="285750" indent="-285750">
              <a:buFont typeface="Arial"/>
              <a:buChar char="•"/>
            </a:pPr>
            <a:r>
              <a:rPr lang="en-US" sz="1400">
                <a:latin typeface="Trebuchet MS"/>
              </a:rPr>
              <a:t>Approval by Band 3 is required</a:t>
            </a:r>
          </a:p>
        </p:txBody>
      </p:sp>
      <p:sp>
        <p:nvSpPr>
          <p:cNvPr id="27" name="TextBox 26">
            <a:extLst>
              <a:ext uri="{FF2B5EF4-FFF2-40B4-BE49-F238E27FC236}">
                <a16:creationId xmlns:a16="http://schemas.microsoft.com/office/drawing/2014/main" id="{D0515896-0E53-EC56-4CF3-A6BC8F298F98}"/>
              </a:ext>
            </a:extLst>
          </p:cNvPr>
          <p:cNvSpPr txBox="1"/>
          <p:nvPr/>
        </p:nvSpPr>
        <p:spPr>
          <a:xfrm>
            <a:off x="4721685" y="4242668"/>
            <a:ext cx="2700000" cy="830997"/>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b="1">
                <a:latin typeface="Trebuchet MS"/>
              </a:rPr>
              <a:t>2 Weeks</a:t>
            </a:r>
            <a:endParaRPr lang="en-US" sz="2000">
              <a:latin typeface="Trebuchet MS"/>
            </a:endParaRPr>
          </a:p>
          <a:p>
            <a:pPr algn="ctr"/>
            <a:r>
              <a:rPr lang="en-US" sz="1400" b="0">
                <a:latin typeface="Trebuchet MS"/>
                <a:ea typeface="Calibri"/>
                <a:cs typeface="Calibri"/>
              </a:rPr>
              <a:t>On passing of immediate family member of employee</a:t>
            </a:r>
            <a:endParaRPr lang="en-IN" sz="1400" b="0">
              <a:latin typeface="Trebuchet MS"/>
              <a:ea typeface="Calibri"/>
              <a:cs typeface="Calibri"/>
            </a:endParaRPr>
          </a:p>
        </p:txBody>
      </p:sp>
      <p:sp>
        <p:nvSpPr>
          <p:cNvPr id="29" name="TextBox 28">
            <a:extLst>
              <a:ext uri="{FF2B5EF4-FFF2-40B4-BE49-F238E27FC236}">
                <a16:creationId xmlns:a16="http://schemas.microsoft.com/office/drawing/2014/main" id="{0816CD65-8645-D4E7-78AC-D663C5BA213E}"/>
              </a:ext>
            </a:extLst>
          </p:cNvPr>
          <p:cNvSpPr txBox="1"/>
          <p:nvPr/>
        </p:nvSpPr>
        <p:spPr>
          <a:xfrm>
            <a:off x="7752963" y="4241308"/>
            <a:ext cx="2905045" cy="1384995"/>
          </a:xfrm>
          <a:prstGeom prst="rect">
            <a:avLst/>
          </a:prstGeom>
          <a:noFill/>
        </p:spPr>
        <p:txBody>
          <a:bodyPr wrap="square" lIns="91440" tIns="45720" rIns="91440" bIns="45720" rtlCol="0" anchor="t">
            <a:spAutoFit/>
          </a:bodyPr>
          <a:lstStyle/>
          <a:p>
            <a:pPr marL="285750" indent="-285750">
              <a:buFont typeface="Arial"/>
              <a:buChar char="•"/>
            </a:pPr>
            <a:r>
              <a:rPr lang="en-US" sz="1400">
                <a:solidFill>
                  <a:srgbClr val="000000"/>
                </a:solidFill>
                <a:latin typeface="Trebuchet MS"/>
              </a:rPr>
              <a:t>Unforeseen conditions – heavy rains, riots, curfew etc.</a:t>
            </a:r>
          </a:p>
          <a:p>
            <a:pPr marL="285750" indent="-285750">
              <a:buFont typeface="Arial"/>
              <a:buChar char="•"/>
            </a:pPr>
            <a:r>
              <a:rPr lang="en-US" sz="1400">
                <a:solidFill>
                  <a:srgbClr val="000000"/>
                </a:solidFill>
                <a:latin typeface="Trebuchet MS"/>
              </a:rPr>
              <a:t>Organization may decide to work on any other day to compensate for the lost working day.</a:t>
            </a:r>
          </a:p>
        </p:txBody>
      </p:sp>
    </p:spTree>
    <p:extLst>
      <p:ext uri="{BB962C8B-B14F-4D97-AF65-F5344CB8AC3E}">
        <p14:creationId xmlns:p14="http://schemas.microsoft.com/office/powerpoint/2010/main" val="2639567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Process for taking leaves</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Leaves</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68428"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should a Fellow do in the case of an emergency that requires immediate leave?</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92975" y="5759355"/>
            <a:ext cx="2876400" cy="96917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Is there a minimum notice period required for leave requests?</a:t>
            </a:r>
          </a:p>
        </p:txBody>
      </p:sp>
      <p:sp>
        <p:nvSpPr>
          <p:cNvPr id="18" name="Text Placeholder 7">
            <a:hlinkClick r:id="rId5"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 name="Text Placeholder 8">
            <a:extLst>
              <a:ext uri="{FF2B5EF4-FFF2-40B4-BE49-F238E27FC236}">
                <a16:creationId xmlns:a16="http://schemas.microsoft.com/office/drawing/2014/main" id="{3AACD6A2-763B-E423-A4F5-31C0526E87DD}"/>
              </a:ext>
            </a:extLst>
          </p:cNvPr>
          <p:cNvSpPr>
            <a:spLocks noGrp="1"/>
          </p:cNvSpPr>
          <p:nvPr/>
        </p:nvSpPr>
        <p:spPr>
          <a:xfrm>
            <a:off x="998775" y="3328441"/>
            <a:ext cx="3196869" cy="604528"/>
          </a:xfrm>
          <a:prstGeom prst="homePlate">
            <a:avLst/>
          </a:prstGeom>
          <a:solidFill>
            <a:srgbClr val="FF0000"/>
          </a:solidFill>
          <a:ln>
            <a:solidFill>
              <a:srgbClr val="FA4616"/>
            </a:solid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FFFFFF"/>
                </a:solidFill>
                <a:latin typeface="Trebuchet MS"/>
              </a:rPr>
              <a:t>Leave Requests</a:t>
            </a:r>
          </a:p>
        </p:txBody>
      </p:sp>
      <p:sp>
        <p:nvSpPr>
          <p:cNvPr id="11" name="Text Placeholder 9">
            <a:extLst>
              <a:ext uri="{FF2B5EF4-FFF2-40B4-BE49-F238E27FC236}">
                <a16:creationId xmlns:a16="http://schemas.microsoft.com/office/drawing/2014/main" id="{1722F53B-E7C3-6122-61EE-8FACA9AFB869}"/>
              </a:ext>
            </a:extLst>
          </p:cNvPr>
          <p:cNvSpPr>
            <a:spLocks noGrp="1"/>
          </p:cNvSpPr>
          <p:nvPr/>
        </p:nvSpPr>
        <p:spPr>
          <a:xfrm>
            <a:off x="4365656" y="3328949"/>
            <a:ext cx="3336591" cy="608173"/>
          </a:xfrm>
          <a:prstGeom prst="chevron">
            <a:avLst/>
          </a:prstGeom>
          <a:solidFill>
            <a:srgbClr val="FF0000"/>
          </a:solidFill>
          <a:ln>
            <a:solidFill>
              <a:srgbClr val="FA4616"/>
            </a:solid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FFFFFF"/>
                </a:solidFill>
                <a:latin typeface="Trebuchet MS"/>
              </a:rPr>
              <a:t>Approval of leave</a:t>
            </a:r>
          </a:p>
        </p:txBody>
      </p:sp>
      <p:sp>
        <p:nvSpPr>
          <p:cNvPr id="17" name="Text Placeholder 10">
            <a:extLst>
              <a:ext uri="{FF2B5EF4-FFF2-40B4-BE49-F238E27FC236}">
                <a16:creationId xmlns:a16="http://schemas.microsoft.com/office/drawing/2014/main" id="{50525ED3-5ACD-A4B2-F6A1-35C5DED26DC6}"/>
              </a:ext>
            </a:extLst>
          </p:cNvPr>
          <p:cNvSpPr>
            <a:spLocks noGrp="1"/>
          </p:cNvSpPr>
          <p:nvPr/>
        </p:nvSpPr>
        <p:spPr>
          <a:xfrm>
            <a:off x="7894416" y="3332594"/>
            <a:ext cx="3240000" cy="604528"/>
          </a:xfrm>
          <a:prstGeom prst="chevron">
            <a:avLst/>
          </a:prstGeom>
          <a:solidFill>
            <a:srgbClr val="FF0000"/>
          </a:solidFill>
          <a:ln>
            <a:solidFill>
              <a:srgbClr val="FA4616"/>
            </a:solid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b="1">
                <a:solidFill>
                  <a:srgbClr val="FFFFFF"/>
                </a:solidFill>
                <a:latin typeface="Trebuchet MS"/>
              </a:rPr>
              <a:t>Rejected leaves</a:t>
            </a:r>
          </a:p>
        </p:txBody>
      </p:sp>
      <p:pic>
        <p:nvPicPr>
          <p:cNvPr id="8" name="Picture 7">
            <a:extLst>
              <a:ext uri="{FF2B5EF4-FFF2-40B4-BE49-F238E27FC236}">
                <a16:creationId xmlns:a16="http://schemas.microsoft.com/office/drawing/2014/main" id="{D6C199D0-CAB3-88E4-BBEF-A029B3F85207}"/>
              </a:ext>
            </a:extLst>
          </p:cNvPr>
          <p:cNvPicPr>
            <a:picLocks noChangeAspect="1"/>
          </p:cNvPicPr>
          <p:nvPr/>
        </p:nvPicPr>
        <p:blipFill>
          <a:blip r:embed="rId6"/>
          <a:stretch>
            <a:fillRect/>
          </a:stretch>
        </p:blipFill>
        <p:spPr>
          <a:xfrm>
            <a:off x="5574719" y="2325902"/>
            <a:ext cx="927545" cy="918582"/>
          </a:xfrm>
          <a:prstGeom prst="rect">
            <a:avLst/>
          </a:prstGeom>
        </p:spPr>
      </p:pic>
      <p:pic>
        <p:nvPicPr>
          <p:cNvPr id="10" name="Picture 9">
            <a:extLst>
              <a:ext uri="{FF2B5EF4-FFF2-40B4-BE49-F238E27FC236}">
                <a16:creationId xmlns:a16="http://schemas.microsoft.com/office/drawing/2014/main" id="{51E8EE75-93FF-6276-1930-476896A3CB0A}"/>
              </a:ext>
            </a:extLst>
          </p:cNvPr>
          <p:cNvPicPr>
            <a:picLocks noChangeAspect="1"/>
          </p:cNvPicPr>
          <p:nvPr/>
        </p:nvPicPr>
        <p:blipFill>
          <a:blip r:embed="rId7"/>
          <a:stretch>
            <a:fillRect/>
          </a:stretch>
        </p:blipFill>
        <p:spPr>
          <a:xfrm>
            <a:off x="2146932" y="2322167"/>
            <a:ext cx="922317" cy="922317"/>
          </a:xfrm>
          <a:prstGeom prst="rect">
            <a:avLst/>
          </a:prstGeom>
        </p:spPr>
      </p:pic>
      <p:pic>
        <p:nvPicPr>
          <p:cNvPr id="15" name="Picture 14">
            <a:extLst>
              <a:ext uri="{FF2B5EF4-FFF2-40B4-BE49-F238E27FC236}">
                <a16:creationId xmlns:a16="http://schemas.microsoft.com/office/drawing/2014/main" id="{1C677486-A2EB-5655-91E1-C1BEA7569CBE}"/>
              </a:ext>
            </a:extLst>
          </p:cNvPr>
          <p:cNvPicPr>
            <a:picLocks noChangeAspect="1"/>
          </p:cNvPicPr>
          <p:nvPr/>
        </p:nvPicPr>
        <p:blipFill>
          <a:blip r:embed="rId8"/>
          <a:stretch>
            <a:fillRect/>
          </a:stretch>
        </p:blipFill>
        <p:spPr>
          <a:xfrm>
            <a:off x="9053479" y="2329261"/>
            <a:ext cx="926986" cy="922505"/>
          </a:xfrm>
          <a:prstGeom prst="rect">
            <a:avLst/>
          </a:prstGeom>
        </p:spPr>
      </p:pic>
      <p:sp>
        <p:nvSpPr>
          <p:cNvPr id="19" name="Text Placeholder 11">
            <a:extLst>
              <a:ext uri="{FF2B5EF4-FFF2-40B4-BE49-F238E27FC236}">
                <a16:creationId xmlns:a16="http://schemas.microsoft.com/office/drawing/2014/main" id="{5D8C1A69-2CB5-AFBD-4FAE-5698BB142A9E}"/>
              </a:ext>
            </a:extLst>
          </p:cNvPr>
          <p:cNvSpPr txBox="1">
            <a:spLocks/>
          </p:cNvSpPr>
          <p:nvPr/>
        </p:nvSpPr>
        <p:spPr>
          <a:xfrm>
            <a:off x="1064990" y="4050874"/>
            <a:ext cx="2872356" cy="1151181"/>
          </a:xfrm>
          <a:prstGeom prst="rect">
            <a:avLst/>
          </a:prstGeom>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US" sz="1400">
                <a:latin typeface="Trebuchet MS"/>
              </a:rPr>
              <a:t>Fellow must raise request for leave on the HROne platform</a:t>
            </a:r>
            <a:endParaRPr lang="en-US" sz="1400">
              <a:latin typeface="Trebuchet MS"/>
              <a:ea typeface="Calibri"/>
              <a:cs typeface="Calibri"/>
            </a:endParaRPr>
          </a:p>
          <a:p>
            <a:pPr marL="171450" indent="-171450">
              <a:buFont typeface="Arial" panose="020B0604020202020204" pitchFamily="34" charset="0"/>
              <a:buChar char="•"/>
            </a:pPr>
            <a:r>
              <a:rPr lang="en-US" sz="1400">
                <a:latin typeface="Trebuchet MS"/>
              </a:rPr>
              <a:t>Submitted with a minimum 10-day notice</a:t>
            </a:r>
            <a:endParaRPr lang="en-US">
              <a:latin typeface="Trebuchet MS"/>
            </a:endParaRPr>
          </a:p>
        </p:txBody>
      </p:sp>
      <p:sp>
        <p:nvSpPr>
          <p:cNvPr id="23" name="Text Placeholder 11">
            <a:extLst>
              <a:ext uri="{FF2B5EF4-FFF2-40B4-BE49-F238E27FC236}">
                <a16:creationId xmlns:a16="http://schemas.microsoft.com/office/drawing/2014/main" id="{2C875A20-B6C9-3719-A8FD-A1B7BD99A140}"/>
              </a:ext>
            </a:extLst>
          </p:cNvPr>
          <p:cNvSpPr txBox="1">
            <a:spLocks/>
          </p:cNvSpPr>
          <p:nvPr/>
        </p:nvSpPr>
        <p:spPr>
          <a:xfrm>
            <a:off x="4607512" y="4049087"/>
            <a:ext cx="2582008" cy="886185"/>
          </a:xfrm>
          <a:prstGeom prst="rect">
            <a:avLst/>
          </a:prstGeom>
          <a:ln>
            <a:noFill/>
            <a:prstDash val="dash"/>
          </a:ln>
        </p:spPr>
        <p:txBody>
          <a:bodyPr lIns="91440" tIns="45720" rIns="91440" bIns="45720" anchor="ctr"/>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Sans-Serif" panose="020B0604020202020204" pitchFamily="34" charset="0"/>
            </a:pPr>
            <a:r>
              <a:rPr lang="en-US" sz="1400" b="0" i="0">
                <a:latin typeface="Trebuchet MS"/>
              </a:rPr>
              <a:t>PL will consider and respond to the leave on HROne platform.</a:t>
            </a:r>
          </a:p>
        </p:txBody>
      </p:sp>
      <p:sp>
        <p:nvSpPr>
          <p:cNvPr id="27" name="Text Placeholder 11">
            <a:extLst>
              <a:ext uri="{FF2B5EF4-FFF2-40B4-BE49-F238E27FC236}">
                <a16:creationId xmlns:a16="http://schemas.microsoft.com/office/drawing/2014/main" id="{A7303FB4-7575-BFA0-E798-06D9BBE7C7C5}"/>
              </a:ext>
            </a:extLst>
          </p:cNvPr>
          <p:cNvSpPr txBox="1">
            <a:spLocks/>
          </p:cNvSpPr>
          <p:nvPr/>
        </p:nvSpPr>
        <p:spPr>
          <a:xfrm>
            <a:off x="8143705" y="4056406"/>
            <a:ext cx="2574929" cy="1396906"/>
          </a:xfrm>
          <a:prstGeom prst="rect">
            <a:avLst/>
          </a:prstGeom>
          <a:ln>
            <a:noFill/>
            <a:prstDash val="dash"/>
          </a:ln>
        </p:spPr>
        <p:txBody>
          <a:bodyPr lIns="91440" tIns="45720" rIns="91440" bIns="45720" anchor="t"/>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0" i="0">
                <a:latin typeface="Trebuchet MS"/>
              </a:rPr>
              <a:t>PL will communicate the reason behind rejection</a:t>
            </a:r>
          </a:p>
        </p:txBody>
      </p:sp>
    </p:spTree>
    <p:extLst>
      <p:ext uri="{BB962C8B-B14F-4D97-AF65-F5344CB8AC3E}">
        <p14:creationId xmlns:p14="http://schemas.microsoft.com/office/powerpoint/2010/main" val="21784181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Absence from Work</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6" name="Text Placeholder 7">
            <a:hlinkClick r:id="rId3" action="ppaction://hlinksldjump"/>
            <a:extLst>
              <a:ext uri="{FF2B5EF4-FFF2-40B4-BE49-F238E27FC236}">
                <a16:creationId xmlns:a16="http://schemas.microsoft.com/office/drawing/2014/main" id="{5E3D3AC7-4574-E7DA-5F7B-500C5D1ED2B4}"/>
              </a:ext>
            </a:extLst>
          </p:cNvPr>
          <p:cNvSpPr txBox="1">
            <a:spLocks/>
          </p:cNvSpPr>
          <p:nvPr/>
        </p:nvSpPr>
        <p:spPr>
          <a:xfrm>
            <a:off x="64221" y="5759355"/>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In case of sensitive reason, I must be absent from work and is not comfortable to disclose the reason. What processes are there for such cases?</a:t>
            </a:r>
          </a:p>
        </p:txBody>
      </p:sp>
      <p:sp>
        <p:nvSpPr>
          <p:cNvPr id="18" name="Text Placeholder 7">
            <a:hlinkClick r:id="rId4"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17" name="Text Placeholder 7">
            <a:extLst>
              <a:ext uri="{FF2B5EF4-FFF2-40B4-BE49-F238E27FC236}">
                <a16:creationId xmlns:a16="http://schemas.microsoft.com/office/drawing/2014/main" id="{845B8F06-4327-8CB1-5E01-98B1501FBBB8}"/>
              </a:ext>
            </a:extLst>
          </p:cNvPr>
          <p:cNvSpPr txBox="1">
            <a:spLocks/>
          </p:cNvSpPr>
          <p:nvPr/>
        </p:nvSpPr>
        <p:spPr>
          <a:xfrm>
            <a:off x="7833638" y="3760058"/>
            <a:ext cx="2743131"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latin typeface="Trebuchet MS"/>
                <a:ea typeface="Calibri"/>
                <a:cs typeface="Calibri"/>
              </a:rPr>
              <a:t>Does not report after Holidays</a:t>
            </a:r>
          </a:p>
        </p:txBody>
      </p:sp>
      <p:sp>
        <p:nvSpPr>
          <p:cNvPr id="35" name="Text Placeholder 7">
            <a:extLst>
              <a:ext uri="{FF2B5EF4-FFF2-40B4-BE49-F238E27FC236}">
                <a16:creationId xmlns:a16="http://schemas.microsoft.com/office/drawing/2014/main" id="{D4224D44-AB4C-DE10-1F09-D37A178E8890}"/>
              </a:ext>
            </a:extLst>
          </p:cNvPr>
          <p:cNvSpPr txBox="1">
            <a:spLocks/>
          </p:cNvSpPr>
          <p:nvPr/>
        </p:nvSpPr>
        <p:spPr>
          <a:xfrm>
            <a:off x="1626167" y="3760058"/>
            <a:ext cx="2700000"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solidFill>
                  <a:srgbClr val="FFFFFF"/>
                </a:solidFill>
                <a:latin typeface="Trebuchet MS"/>
                <a:ea typeface="Calibri"/>
                <a:cs typeface="Calibri"/>
              </a:rPr>
              <a:t>Leave without approval</a:t>
            </a:r>
          </a:p>
        </p:txBody>
      </p:sp>
      <p:sp>
        <p:nvSpPr>
          <p:cNvPr id="38" name="Text Placeholder 7">
            <a:extLst>
              <a:ext uri="{FF2B5EF4-FFF2-40B4-BE49-F238E27FC236}">
                <a16:creationId xmlns:a16="http://schemas.microsoft.com/office/drawing/2014/main" id="{91CCC19C-32A2-9165-2A04-FB95AB91A3BF}"/>
              </a:ext>
            </a:extLst>
          </p:cNvPr>
          <p:cNvSpPr txBox="1">
            <a:spLocks/>
          </p:cNvSpPr>
          <p:nvPr/>
        </p:nvSpPr>
        <p:spPr>
          <a:xfrm>
            <a:off x="4719830" y="3760058"/>
            <a:ext cx="2700000" cy="434211"/>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latin typeface="Trebuchet MS"/>
                <a:ea typeface="Calibri"/>
                <a:cs typeface="Calibri"/>
              </a:rPr>
              <a:t>Extends leave beyond approved</a:t>
            </a:r>
          </a:p>
        </p:txBody>
      </p:sp>
      <p:sp>
        <p:nvSpPr>
          <p:cNvPr id="4" name="Text Placeholder 7">
            <a:extLst>
              <a:ext uri="{FF2B5EF4-FFF2-40B4-BE49-F238E27FC236}">
                <a16:creationId xmlns:a16="http://schemas.microsoft.com/office/drawing/2014/main" id="{34762FD6-F026-4E1D-296D-BABC7160E571}"/>
              </a:ext>
            </a:extLst>
          </p:cNvPr>
          <p:cNvSpPr txBox="1">
            <a:spLocks/>
          </p:cNvSpPr>
          <p:nvPr/>
        </p:nvSpPr>
        <p:spPr>
          <a:xfrm>
            <a:off x="1412291" y="1633653"/>
            <a:ext cx="9376379" cy="324001"/>
          </a:xfrm>
          <a:prstGeom prst="rect">
            <a:avLst/>
          </a:prstGeom>
          <a:no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i="1">
                <a:solidFill>
                  <a:schemeClr val="tx1"/>
                </a:solidFill>
                <a:latin typeface="Trebuchet MS"/>
              </a:rPr>
              <a:t>When a fellow takes leave uninformed and unapproved</a:t>
            </a:r>
          </a:p>
        </p:txBody>
      </p:sp>
      <p:sp>
        <p:nvSpPr>
          <p:cNvPr id="8" name="TextBox 7">
            <a:extLst>
              <a:ext uri="{FF2B5EF4-FFF2-40B4-BE49-F238E27FC236}">
                <a16:creationId xmlns:a16="http://schemas.microsoft.com/office/drawing/2014/main" id="{DD9DF8D6-4FC6-E39D-EE91-2B20861DFC43}"/>
              </a:ext>
            </a:extLst>
          </p:cNvPr>
          <p:cNvSpPr txBox="1"/>
          <p:nvPr/>
        </p:nvSpPr>
        <p:spPr>
          <a:xfrm>
            <a:off x="1628395" y="4250579"/>
            <a:ext cx="2701380"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a:solidFill>
                  <a:srgbClr val="000000"/>
                </a:solidFill>
                <a:latin typeface="Trebuchet MS"/>
                <a:cs typeface="Calibri"/>
              </a:rPr>
              <a:t>If a Fellow takes leave without obtaining prior approval from the Program Leader</a:t>
            </a:r>
          </a:p>
        </p:txBody>
      </p:sp>
      <p:sp>
        <p:nvSpPr>
          <p:cNvPr id="11" name="TextBox 10">
            <a:extLst>
              <a:ext uri="{FF2B5EF4-FFF2-40B4-BE49-F238E27FC236}">
                <a16:creationId xmlns:a16="http://schemas.microsoft.com/office/drawing/2014/main" id="{5DA058BB-731B-26A2-9679-C0803AE8F917}"/>
              </a:ext>
            </a:extLst>
          </p:cNvPr>
          <p:cNvSpPr txBox="1"/>
          <p:nvPr/>
        </p:nvSpPr>
        <p:spPr>
          <a:xfrm>
            <a:off x="4716705" y="4255967"/>
            <a:ext cx="2695487" cy="1169551"/>
          </a:xfrm>
          <a:prstGeom prst="rect">
            <a:avLst/>
          </a:prstGeom>
          <a:noFill/>
        </p:spPr>
        <p:txBody>
          <a:bodyPr wrap="square" lIns="91440" tIns="45720" rIns="91440" bIns="45720" rtlCol="0" anchor="t">
            <a:spAutoFit/>
          </a:bodyPr>
          <a:lstStyle/>
          <a:p>
            <a:pPr algn="ctr"/>
            <a:r>
              <a:rPr lang="en-US" sz="1400">
                <a:solidFill>
                  <a:srgbClr val="000000"/>
                </a:solidFill>
                <a:latin typeface="Trebuchet MS"/>
                <a:cs typeface="Calibri"/>
              </a:rPr>
              <a:t>If a Fellow, extends their absence beyond the stipulated period of approved leave without acquiring subsequent approval</a:t>
            </a:r>
            <a:endParaRPr lang="en-US"/>
          </a:p>
        </p:txBody>
      </p:sp>
      <p:sp>
        <p:nvSpPr>
          <p:cNvPr id="16" name="TextBox 15">
            <a:extLst>
              <a:ext uri="{FF2B5EF4-FFF2-40B4-BE49-F238E27FC236}">
                <a16:creationId xmlns:a16="http://schemas.microsoft.com/office/drawing/2014/main" id="{A89E0609-C4E0-4D5C-BC56-92D6036EE00A}"/>
              </a:ext>
            </a:extLst>
          </p:cNvPr>
          <p:cNvSpPr txBox="1"/>
          <p:nvPr/>
        </p:nvSpPr>
        <p:spPr>
          <a:xfrm>
            <a:off x="7838982" y="4246594"/>
            <a:ext cx="2803223" cy="954107"/>
          </a:xfrm>
          <a:prstGeom prst="rect">
            <a:avLst/>
          </a:prstGeom>
          <a:noFill/>
        </p:spPr>
        <p:txBody>
          <a:bodyPr wrap="square" lIns="91440" tIns="45720" rIns="91440" bIns="45720" rtlCol="0" anchor="t">
            <a:spAutoFit/>
          </a:bodyPr>
          <a:lstStyle/>
          <a:p>
            <a:pPr algn="ctr"/>
            <a:r>
              <a:rPr lang="en-US" sz="1400">
                <a:solidFill>
                  <a:srgbClr val="000000"/>
                </a:solidFill>
                <a:latin typeface="Trebuchet MS"/>
                <a:cs typeface="Calibri"/>
              </a:rPr>
              <a:t>If the Fellow does not report on time for work on the first day after a holiday, leave or a weekend </a:t>
            </a:r>
            <a:endParaRPr lang="en-US" sz="1400">
              <a:ea typeface="Calibri"/>
              <a:cs typeface="Calibri"/>
            </a:endParaRPr>
          </a:p>
        </p:txBody>
      </p:sp>
      <p:pic>
        <p:nvPicPr>
          <p:cNvPr id="21" name="Picture 20">
            <a:extLst>
              <a:ext uri="{FF2B5EF4-FFF2-40B4-BE49-F238E27FC236}">
                <a16:creationId xmlns:a16="http://schemas.microsoft.com/office/drawing/2014/main" id="{153B5A30-6CA7-D967-2CD5-32086E6DB16A}"/>
              </a:ext>
            </a:extLst>
          </p:cNvPr>
          <p:cNvPicPr>
            <a:picLocks noChangeAspect="1"/>
          </p:cNvPicPr>
          <p:nvPr/>
        </p:nvPicPr>
        <p:blipFill>
          <a:blip r:embed="rId5"/>
          <a:stretch>
            <a:fillRect/>
          </a:stretch>
        </p:blipFill>
        <p:spPr>
          <a:xfrm>
            <a:off x="5274660" y="2671144"/>
            <a:ext cx="1504694" cy="1198289"/>
          </a:xfrm>
          <a:prstGeom prst="rect">
            <a:avLst/>
          </a:prstGeom>
        </p:spPr>
      </p:pic>
      <p:pic>
        <p:nvPicPr>
          <p:cNvPr id="26" name="Picture 25">
            <a:extLst>
              <a:ext uri="{FF2B5EF4-FFF2-40B4-BE49-F238E27FC236}">
                <a16:creationId xmlns:a16="http://schemas.microsoft.com/office/drawing/2014/main" id="{0A09D0A8-9053-75AB-7F62-07A8C0954A4B}"/>
              </a:ext>
            </a:extLst>
          </p:cNvPr>
          <p:cNvPicPr>
            <a:picLocks noChangeAspect="1"/>
          </p:cNvPicPr>
          <p:nvPr/>
        </p:nvPicPr>
        <p:blipFill>
          <a:blip r:embed="rId6"/>
          <a:stretch>
            <a:fillRect/>
          </a:stretch>
        </p:blipFill>
        <p:spPr>
          <a:xfrm>
            <a:off x="8618050" y="2742285"/>
            <a:ext cx="1156464" cy="955181"/>
          </a:xfrm>
          <a:prstGeom prst="rect">
            <a:avLst/>
          </a:prstGeom>
        </p:spPr>
      </p:pic>
      <p:pic>
        <p:nvPicPr>
          <p:cNvPr id="30" name="Picture 29">
            <a:extLst>
              <a:ext uri="{FF2B5EF4-FFF2-40B4-BE49-F238E27FC236}">
                <a16:creationId xmlns:a16="http://schemas.microsoft.com/office/drawing/2014/main" id="{4973ECFD-65AB-0568-3E2B-513F5774CEB9}"/>
              </a:ext>
            </a:extLst>
          </p:cNvPr>
          <p:cNvPicPr>
            <a:picLocks noChangeAspect="1"/>
          </p:cNvPicPr>
          <p:nvPr/>
        </p:nvPicPr>
        <p:blipFill>
          <a:blip r:embed="rId7"/>
          <a:stretch>
            <a:fillRect/>
          </a:stretch>
        </p:blipFill>
        <p:spPr>
          <a:xfrm>
            <a:off x="2417300" y="2674133"/>
            <a:ext cx="980947" cy="947710"/>
          </a:xfrm>
          <a:prstGeom prst="rect">
            <a:avLst/>
          </a:prstGeom>
        </p:spPr>
      </p:pic>
    </p:spTree>
    <p:extLst>
      <p:ext uri="{BB962C8B-B14F-4D97-AF65-F5344CB8AC3E}">
        <p14:creationId xmlns:p14="http://schemas.microsoft.com/office/powerpoint/2010/main" val="250836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Consequences of absence from work</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a:t>
            </a:r>
          </a:p>
        </p:txBody>
      </p:sp>
      <p:sp>
        <p:nvSpPr>
          <p:cNvPr id="18" name="Text Placeholder 7">
            <a:hlinkClick r:id="rId3"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pic>
        <p:nvPicPr>
          <p:cNvPr id="45" name="Picture Placeholder 16">
            <a:extLst>
              <a:ext uri="{FF2B5EF4-FFF2-40B4-BE49-F238E27FC236}">
                <a16:creationId xmlns:a16="http://schemas.microsoft.com/office/drawing/2014/main" id="{509AEEF4-13F7-BE24-4579-EEE9B99F3BAF}"/>
              </a:ext>
            </a:extLst>
          </p:cNvPr>
          <p:cNvPicPr>
            <a:picLocks noChangeAspect="1"/>
          </p:cNvPicPr>
          <p:nvPr/>
        </p:nvPicPr>
        <p:blipFill>
          <a:blip r:embed="rId4"/>
          <a:srcRect t="73" b="73"/>
          <a:stretch/>
        </p:blipFill>
        <p:spPr>
          <a:xfrm>
            <a:off x="1668955" y="2482529"/>
            <a:ext cx="1116657" cy="974284"/>
          </a:xfrm>
          <a:prstGeom prst="rect">
            <a:avLst/>
          </a:prstGeom>
        </p:spPr>
      </p:pic>
      <p:pic>
        <p:nvPicPr>
          <p:cNvPr id="47" name="Picture Placeholder 17">
            <a:extLst>
              <a:ext uri="{FF2B5EF4-FFF2-40B4-BE49-F238E27FC236}">
                <a16:creationId xmlns:a16="http://schemas.microsoft.com/office/drawing/2014/main" id="{C07137E6-ECBF-7E30-D330-4412B2C50F7D}"/>
              </a:ext>
            </a:extLst>
          </p:cNvPr>
          <p:cNvPicPr>
            <a:picLocks noChangeAspect="1"/>
          </p:cNvPicPr>
          <p:nvPr/>
        </p:nvPicPr>
        <p:blipFill>
          <a:blip r:embed="rId5"/>
          <a:srcRect/>
          <a:stretch/>
        </p:blipFill>
        <p:spPr>
          <a:xfrm>
            <a:off x="5494277" y="2492692"/>
            <a:ext cx="1011467" cy="953957"/>
          </a:xfrm>
          <a:prstGeom prst="rect">
            <a:avLst/>
          </a:prstGeom>
        </p:spPr>
      </p:pic>
      <p:pic>
        <p:nvPicPr>
          <p:cNvPr id="49" name="Picture Placeholder 18" descr="A black and white triangle with a exclamation mark&#10;&#10;Description automatically generated">
            <a:extLst>
              <a:ext uri="{FF2B5EF4-FFF2-40B4-BE49-F238E27FC236}">
                <a16:creationId xmlns:a16="http://schemas.microsoft.com/office/drawing/2014/main" id="{96D6B988-6230-0ACD-B881-7D69FCF4B235}"/>
              </a:ext>
            </a:extLst>
          </p:cNvPr>
          <p:cNvPicPr>
            <a:picLocks noChangeAspect="1"/>
          </p:cNvPicPr>
          <p:nvPr/>
        </p:nvPicPr>
        <p:blipFill>
          <a:blip r:embed="rId6"/>
          <a:srcRect l="4729" r="4729"/>
          <a:stretch/>
        </p:blipFill>
        <p:spPr>
          <a:xfrm>
            <a:off x="9438630" y="2610533"/>
            <a:ext cx="875696" cy="830203"/>
          </a:xfrm>
          <a:prstGeom prst="rect">
            <a:avLst/>
          </a:prstGeom>
        </p:spPr>
      </p:pic>
      <p:sp>
        <p:nvSpPr>
          <p:cNvPr id="51" name="Text Placeholder 5">
            <a:extLst>
              <a:ext uri="{FF2B5EF4-FFF2-40B4-BE49-F238E27FC236}">
                <a16:creationId xmlns:a16="http://schemas.microsoft.com/office/drawing/2014/main" id="{D945BD95-75B6-C152-BF6E-746B8617C58B}"/>
              </a:ext>
            </a:extLst>
          </p:cNvPr>
          <p:cNvSpPr txBox="1">
            <a:spLocks/>
          </p:cNvSpPr>
          <p:nvPr/>
        </p:nvSpPr>
        <p:spPr>
          <a:xfrm>
            <a:off x="423332" y="3800550"/>
            <a:ext cx="3600000" cy="798793"/>
          </a:xfrm>
          <a:prstGeom prst="rect">
            <a:avLst/>
          </a:prstGeom>
          <a:solidFill>
            <a:srgbClr val="FF0000"/>
          </a:solidFill>
        </p:spPr>
        <p:txBody>
          <a:bodyPr lIns="91440" tIns="45720" rIns="91440" bIns="45720"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1600" b="1">
                <a:solidFill>
                  <a:schemeClr val="bg1"/>
                </a:solidFill>
                <a:latin typeface="Trebuchet MS"/>
                <a:ea typeface="Calibri"/>
                <a:cs typeface="Calibri"/>
              </a:rPr>
              <a:t>Issuance of written warning</a:t>
            </a:r>
          </a:p>
        </p:txBody>
      </p:sp>
      <p:sp>
        <p:nvSpPr>
          <p:cNvPr id="53" name="Text Placeholder 6">
            <a:extLst>
              <a:ext uri="{FF2B5EF4-FFF2-40B4-BE49-F238E27FC236}">
                <a16:creationId xmlns:a16="http://schemas.microsoft.com/office/drawing/2014/main" id="{D6FE51B3-DB7A-4AA3-0F54-AF37D6EF3290}"/>
              </a:ext>
            </a:extLst>
          </p:cNvPr>
          <p:cNvSpPr txBox="1">
            <a:spLocks/>
          </p:cNvSpPr>
          <p:nvPr/>
        </p:nvSpPr>
        <p:spPr>
          <a:xfrm>
            <a:off x="4296000" y="3800550"/>
            <a:ext cx="3614377" cy="798792"/>
          </a:xfrm>
          <a:prstGeom prst="rect">
            <a:avLst/>
          </a:prstGeom>
          <a:solidFill>
            <a:srgbClr val="FF0000"/>
          </a:solidFill>
        </p:spPr>
        <p:txBody>
          <a:bodyPr lIns="91440" tIns="45720" rIns="91440" bIns="45720"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1600" b="1">
                <a:solidFill>
                  <a:srgbClr val="FFFFFF"/>
                </a:solidFill>
                <a:latin typeface="Trebuchet MS"/>
                <a:ea typeface="Calibri"/>
                <a:cs typeface="Calibri"/>
              </a:rPr>
              <a:t>Compensating for loss of work on some other day </a:t>
            </a:r>
          </a:p>
        </p:txBody>
      </p:sp>
      <p:sp>
        <p:nvSpPr>
          <p:cNvPr id="55" name="Text Placeholder 7">
            <a:extLst>
              <a:ext uri="{FF2B5EF4-FFF2-40B4-BE49-F238E27FC236}">
                <a16:creationId xmlns:a16="http://schemas.microsoft.com/office/drawing/2014/main" id="{0F22EA94-00F1-DC17-671F-0053F793D558}"/>
              </a:ext>
            </a:extLst>
          </p:cNvPr>
          <p:cNvSpPr txBox="1">
            <a:spLocks/>
          </p:cNvSpPr>
          <p:nvPr/>
        </p:nvSpPr>
        <p:spPr>
          <a:xfrm>
            <a:off x="8125536" y="3800550"/>
            <a:ext cx="3614377" cy="798792"/>
          </a:xfrm>
          <a:prstGeom prst="rect">
            <a:avLst/>
          </a:prstGeom>
          <a:solidFill>
            <a:srgbClr val="FF0000"/>
          </a:solidFill>
        </p:spPr>
        <p:txBody>
          <a:bodyPr lIns="91440" tIns="45720" rIns="91440" bIns="45720"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N" sz="1600" b="1">
                <a:solidFill>
                  <a:srgbClr val="FFFFFF"/>
                </a:solidFill>
                <a:latin typeface="Trebuchet MS"/>
                <a:ea typeface="Calibri"/>
                <a:cs typeface="Calibri"/>
              </a:rPr>
              <a:t>Forfeit one day's stipend for each day of absence</a:t>
            </a:r>
          </a:p>
        </p:txBody>
      </p:sp>
      <p:sp>
        <p:nvSpPr>
          <p:cNvPr id="3" name="Text Placeholder 8">
            <a:extLst>
              <a:ext uri="{FF2B5EF4-FFF2-40B4-BE49-F238E27FC236}">
                <a16:creationId xmlns:a16="http://schemas.microsoft.com/office/drawing/2014/main" id="{393367B7-BC99-A6C0-1B5E-800F6B36A8C8}"/>
              </a:ext>
            </a:extLst>
          </p:cNvPr>
          <p:cNvSpPr txBox="1">
            <a:spLocks/>
          </p:cNvSpPr>
          <p:nvPr/>
        </p:nvSpPr>
        <p:spPr>
          <a:xfrm>
            <a:off x="447940" y="5347149"/>
            <a:ext cx="11332778" cy="628394"/>
          </a:xfrm>
          <a:prstGeom prst="rect">
            <a:avLst/>
          </a:prstGeom>
          <a:ln>
            <a:solidFill>
              <a:srgbClr val="FF0000"/>
            </a:solidFill>
            <a:prstDash val="dash"/>
          </a:ln>
        </p:spPr>
        <p:txBody>
          <a:bodyPr lIns="91440" tIns="45720" rIns="91440" bIns="45720"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400" b="1">
                <a:latin typeface="Trebuchet MS"/>
              </a:rPr>
              <a:t>After three warnings, the fellow in consultation with the management can discuss about her priorities and her dis-continuation/continuation can be decided upon.</a:t>
            </a:r>
            <a:endParaRPr lang="en-IN" sz="1600" b="1">
              <a:latin typeface="Trebuchet MS"/>
              <a:ea typeface="Calibri"/>
              <a:cs typeface="Calibri"/>
            </a:endParaRPr>
          </a:p>
        </p:txBody>
      </p:sp>
    </p:spTree>
    <p:extLst>
      <p:ext uri="{BB962C8B-B14F-4D97-AF65-F5344CB8AC3E}">
        <p14:creationId xmlns:p14="http://schemas.microsoft.com/office/powerpoint/2010/main" val="32191265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Time-out: Special cases</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25296" y="5759355"/>
            <a:ext cx="2905154" cy="997929"/>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Is a time-out a guaranteed right for Fellows?</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49844" y="5759355"/>
            <a:ext cx="2919531" cy="997929"/>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How is a time-out different from a discretionary leave?</a:t>
            </a:r>
          </a:p>
        </p:txBody>
      </p:sp>
      <p:sp>
        <p:nvSpPr>
          <p:cNvPr id="18" name="Text Placeholder 7">
            <a:hlinkClick r:id="rId5"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2" name="TextBox 41">
            <a:extLst>
              <a:ext uri="{FF2B5EF4-FFF2-40B4-BE49-F238E27FC236}">
                <a16:creationId xmlns:a16="http://schemas.microsoft.com/office/drawing/2014/main" id="{BFF15C73-6A3A-9484-2D26-38534D5D2BFD}"/>
              </a:ext>
            </a:extLst>
          </p:cNvPr>
          <p:cNvSpPr txBox="1"/>
          <p:nvPr/>
        </p:nvSpPr>
        <p:spPr>
          <a:xfrm>
            <a:off x="1369583" y="1642544"/>
            <a:ext cx="9463079" cy="338554"/>
          </a:xfrm>
          <a:prstGeom prst="rect">
            <a:avLst/>
          </a:prstGeom>
          <a:noFill/>
        </p:spPr>
        <p:txBody>
          <a:bodyPr wrap="square" lIns="91440" tIns="45720" rIns="91440" bIns="45720" anchor="t">
            <a:spAutoFit/>
          </a:bodyPr>
          <a:lstStyle>
            <a:defPPr>
              <a:defRPr lang="en-US"/>
            </a:defPPr>
            <a:lvl1pPr algn="ctr">
              <a:defRPr sz="1400" b="1" i="1"/>
            </a:lvl1pPr>
          </a:lstStyle>
          <a:p>
            <a:r>
              <a:rPr lang="en-US" sz="1600">
                <a:solidFill>
                  <a:srgbClr val="000000"/>
                </a:solidFill>
                <a:ea typeface="Calibri"/>
                <a:cs typeface="Calibri"/>
              </a:rPr>
              <a:t>In lieu of series concerns at home or health issues</a:t>
            </a:r>
          </a:p>
        </p:txBody>
      </p:sp>
      <p:sp>
        <p:nvSpPr>
          <p:cNvPr id="4" name="Text Placeholder 7">
            <a:extLst>
              <a:ext uri="{FF2B5EF4-FFF2-40B4-BE49-F238E27FC236}">
                <a16:creationId xmlns:a16="http://schemas.microsoft.com/office/drawing/2014/main" id="{E7FC754B-5D28-062E-A95F-98A715CBDEBE}"/>
              </a:ext>
            </a:extLst>
          </p:cNvPr>
          <p:cNvSpPr txBox="1">
            <a:spLocks/>
          </p:cNvSpPr>
          <p:nvPr/>
        </p:nvSpPr>
        <p:spPr>
          <a:xfrm>
            <a:off x="4381052" y="3447839"/>
            <a:ext cx="2973169" cy="540000"/>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600">
                <a:solidFill>
                  <a:srgbClr val="FFFFFF"/>
                </a:solidFill>
                <a:latin typeface="Trebuchet MS"/>
              </a:rPr>
              <a:t>Leave for serious ailments or urgent concerns</a:t>
            </a:r>
          </a:p>
        </p:txBody>
      </p:sp>
      <p:sp>
        <p:nvSpPr>
          <p:cNvPr id="16" name="TextBox 15">
            <a:extLst>
              <a:ext uri="{FF2B5EF4-FFF2-40B4-BE49-F238E27FC236}">
                <a16:creationId xmlns:a16="http://schemas.microsoft.com/office/drawing/2014/main" id="{E5863421-BEA1-7EF1-B152-7E47B90C7B91}"/>
              </a:ext>
            </a:extLst>
          </p:cNvPr>
          <p:cNvSpPr txBox="1"/>
          <p:nvPr/>
        </p:nvSpPr>
        <p:spPr>
          <a:xfrm>
            <a:off x="4304989" y="4082506"/>
            <a:ext cx="3145104" cy="1046440"/>
          </a:xfrm>
          <a:prstGeom prst="rect">
            <a:avLst/>
          </a:prstGeom>
          <a:noFill/>
        </p:spPr>
        <p:txBody>
          <a:bodyPr wrap="square" lIns="91440" tIns="45720" rIns="91440" bIns="45720" rtlCol="0" anchor="t">
            <a:spAutoFit/>
          </a:bodyPr>
          <a:lstStyle/>
          <a:p>
            <a:pPr algn="ctr"/>
            <a:r>
              <a:rPr lang="en-US" sz="2000" b="1">
                <a:solidFill>
                  <a:srgbClr val="000000"/>
                </a:solidFill>
                <a:latin typeface="Trebuchet MS"/>
                <a:cs typeface="Calibri"/>
              </a:rPr>
              <a:t>1 Month</a:t>
            </a:r>
          </a:p>
          <a:p>
            <a:pPr marL="285750" indent="-285750">
              <a:buFont typeface="Arial"/>
              <a:buChar char="•"/>
            </a:pPr>
            <a:r>
              <a:rPr lang="en-US" sz="1400">
                <a:latin typeface="Trebuchet MS"/>
                <a:cs typeface="Calibri"/>
              </a:rPr>
              <a:t>In lieu of loss of monthly stipend</a:t>
            </a:r>
          </a:p>
          <a:p>
            <a:pPr marL="285750" indent="-285750">
              <a:buFont typeface="Arial"/>
              <a:buChar char="•"/>
            </a:pPr>
            <a:r>
              <a:rPr lang="en-US" sz="1400">
                <a:latin typeface="Trebuchet MS"/>
                <a:cs typeface="Calibri"/>
              </a:rPr>
              <a:t>Sanctioned by Location Program Director</a:t>
            </a:r>
          </a:p>
        </p:txBody>
      </p:sp>
      <p:pic>
        <p:nvPicPr>
          <p:cNvPr id="20" name="Picture 19">
            <a:extLst>
              <a:ext uri="{FF2B5EF4-FFF2-40B4-BE49-F238E27FC236}">
                <a16:creationId xmlns:a16="http://schemas.microsoft.com/office/drawing/2014/main" id="{80976D0D-124E-1BC6-08EA-5BE1323E92F4}"/>
              </a:ext>
            </a:extLst>
          </p:cNvPr>
          <p:cNvPicPr>
            <a:picLocks noChangeAspect="1"/>
          </p:cNvPicPr>
          <p:nvPr/>
        </p:nvPicPr>
        <p:blipFill>
          <a:blip r:embed="rId6"/>
          <a:stretch>
            <a:fillRect/>
          </a:stretch>
        </p:blipFill>
        <p:spPr>
          <a:xfrm>
            <a:off x="5269619" y="2415339"/>
            <a:ext cx="1214720" cy="1032296"/>
          </a:xfrm>
          <a:prstGeom prst="rect">
            <a:avLst/>
          </a:prstGeom>
        </p:spPr>
      </p:pic>
    </p:spTree>
    <p:extLst>
      <p:ext uri="{BB962C8B-B14F-4D97-AF65-F5344CB8AC3E}">
        <p14:creationId xmlns:p14="http://schemas.microsoft.com/office/powerpoint/2010/main" val="11271253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Maternity and Menstruation Break</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Leave</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55072"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06437" y="5773732"/>
            <a:ext cx="2905154" cy="997929"/>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Trebuchet MS"/>
                <a:ea typeface="Calibri"/>
                <a:cs typeface="Calibri"/>
              </a:rPr>
              <a:t>Is there a provision for extension of maternity break after 12 weeks?</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49844" y="5759355"/>
            <a:ext cx="2919531" cy="997929"/>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is the process for requesting maternity break, and what documentation is required?</a:t>
            </a:r>
          </a:p>
        </p:txBody>
      </p:sp>
      <p:sp>
        <p:nvSpPr>
          <p:cNvPr id="18" name="Text Placeholder 7">
            <a:hlinkClick r:id="rId5"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4" name="Text Placeholder 7">
            <a:extLst>
              <a:ext uri="{FF2B5EF4-FFF2-40B4-BE49-F238E27FC236}">
                <a16:creationId xmlns:a16="http://schemas.microsoft.com/office/drawing/2014/main" id="{E7FC754B-5D28-062E-A95F-98A715CBDEBE}"/>
              </a:ext>
            </a:extLst>
          </p:cNvPr>
          <p:cNvSpPr txBox="1">
            <a:spLocks/>
          </p:cNvSpPr>
          <p:nvPr/>
        </p:nvSpPr>
        <p:spPr>
          <a:xfrm>
            <a:off x="2497618" y="3433462"/>
            <a:ext cx="3332602" cy="554377"/>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600">
                <a:solidFill>
                  <a:srgbClr val="FFFFFF"/>
                </a:solidFill>
                <a:latin typeface="Trebuchet MS"/>
              </a:rPr>
              <a:t>3 Months of Maternity Break</a:t>
            </a:r>
          </a:p>
        </p:txBody>
      </p:sp>
      <p:sp>
        <p:nvSpPr>
          <p:cNvPr id="8" name="TextBox 7">
            <a:extLst>
              <a:ext uri="{FF2B5EF4-FFF2-40B4-BE49-F238E27FC236}">
                <a16:creationId xmlns:a16="http://schemas.microsoft.com/office/drawing/2014/main" id="{1E8FB7BC-07BD-2A45-2B80-2D48CE5A467F}"/>
              </a:ext>
            </a:extLst>
          </p:cNvPr>
          <p:cNvSpPr txBox="1"/>
          <p:nvPr/>
        </p:nvSpPr>
        <p:spPr>
          <a:xfrm>
            <a:off x="2495124" y="4086054"/>
            <a:ext cx="3218110" cy="1399372"/>
          </a:xfrm>
          <a:prstGeom prst="rect">
            <a:avLst/>
          </a:prstGeom>
          <a:noFill/>
        </p:spPr>
        <p:txBody>
          <a:bodyPr wrap="square" lIns="91440" tIns="45720" rIns="91440" bIns="45720" rtlCol="0" anchor="t">
            <a:spAutoFit/>
          </a:bodyPr>
          <a:lstStyle/>
          <a:p>
            <a:pPr marL="285750" indent="-285750">
              <a:buFont typeface="Arial"/>
              <a:buChar char="•"/>
            </a:pPr>
            <a:r>
              <a:rPr lang="en-US" sz="1400">
                <a:latin typeface="Trebuchet MS"/>
                <a:cs typeface="Calibri"/>
              </a:rPr>
              <a:t>Submit Medical Certificate and expected date of delivery from a Registered Medical Practitioner. </a:t>
            </a:r>
            <a:endParaRPr lang="en-US" sz="1400" b="1">
              <a:latin typeface="Trebuchet MS"/>
              <a:cs typeface="Calibri"/>
            </a:endParaRPr>
          </a:p>
          <a:p>
            <a:pPr marL="285750" indent="-285750">
              <a:buFont typeface="Arial"/>
              <a:buChar char="•"/>
            </a:pPr>
            <a:r>
              <a:rPr lang="en-US" sz="1400">
                <a:latin typeface="Trebuchet MS"/>
                <a:cs typeface="Calibri"/>
              </a:rPr>
              <a:t>Fellows covered under ESI, salary for the duration of maternity leave will be compensated. </a:t>
            </a:r>
          </a:p>
        </p:txBody>
      </p:sp>
      <p:pic>
        <p:nvPicPr>
          <p:cNvPr id="11" name="Picture 10">
            <a:extLst>
              <a:ext uri="{FF2B5EF4-FFF2-40B4-BE49-F238E27FC236}">
                <a16:creationId xmlns:a16="http://schemas.microsoft.com/office/drawing/2014/main" id="{10ECF9D6-1907-96F0-DA15-8C9BD6EA1E86}"/>
              </a:ext>
            </a:extLst>
          </p:cNvPr>
          <p:cNvPicPr>
            <a:picLocks noChangeAspect="1"/>
          </p:cNvPicPr>
          <p:nvPr/>
        </p:nvPicPr>
        <p:blipFill>
          <a:blip r:embed="rId6"/>
          <a:stretch>
            <a:fillRect/>
          </a:stretch>
        </p:blipFill>
        <p:spPr>
          <a:xfrm>
            <a:off x="3332968" y="2230674"/>
            <a:ext cx="1343743" cy="1093913"/>
          </a:xfrm>
          <a:prstGeom prst="rect">
            <a:avLst/>
          </a:prstGeom>
        </p:spPr>
      </p:pic>
      <p:sp>
        <p:nvSpPr>
          <p:cNvPr id="9" name="Text Placeholder 7">
            <a:extLst>
              <a:ext uri="{FF2B5EF4-FFF2-40B4-BE49-F238E27FC236}">
                <a16:creationId xmlns:a16="http://schemas.microsoft.com/office/drawing/2014/main" id="{9A8AB1E6-973B-4ABB-9CCD-A856FA12F605}"/>
              </a:ext>
            </a:extLst>
          </p:cNvPr>
          <p:cNvSpPr txBox="1">
            <a:spLocks/>
          </p:cNvSpPr>
          <p:nvPr/>
        </p:nvSpPr>
        <p:spPr>
          <a:xfrm>
            <a:off x="6359377" y="3427711"/>
            <a:ext cx="3404489" cy="540000"/>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600">
                <a:solidFill>
                  <a:srgbClr val="FFFFFF"/>
                </a:solidFill>
                <a:latin typeface="Trebuchet MS"/>
              </a:rPr>
              <a:t>Menstruation Break</a:t>
            </a:r>
          </a:p>
        </p:txBody>
      </p:sp>
      <p:sp>
        <p:nvSpPr>
          <p:cNvPr id="12" name="TextBox 11">
            <a:extLst>
              <a:ext uri="{FF2B5EF4-FFF2-40B4-BE49-F238E27FC236}">
                <a16:creationId xmlns:a16="http://schemas.microsoft.com/office/drawing/2014/main" id="{63ABF585-3090-26FB-E46F-24382FC0F15E}"/>
              </a:ext>
            </a:extLst>
          </p:cNvPr>
          <p:cNvSpPr txBox="1"/>
          <p:nvPr/>
        </p:nvSpPr>
        <p:spPr>
          <a:xfrm>
            <a:off x="6356882" y="4080303"/>
            <a:ext cx="3405015" cy="954107"/>
          </a:xfrm>
          <a:prstGeom prst="rect">
            <a:avLst/>
          </a:prstGeom>
          <a:noFill/>
        </p:spPr>
        <p:txBody>
          <a:bodyPr wrap="square" lIns="91440" tIns="45720" rIns="91440" bIns="45720" rtlCol="0" anchor="t">
            <a:spAutoFit/>
          </a:bodyPr>
          <a:lstStyle/>
          <a:p>
            <a:pPr>
              <a:buFont typeface="Arial"/>
              <a:buChar char="•"/>
            </a:pPr>
            <a:r>
              <a:rPr lang="en-US" sz="1400">
                <a:latin typeface="Trebuchet MS"/>
                <a:ea typeface="Calibri"/>
                <a:cs typeface="Calibri"/>
              </a:rPr>
              <a:t>Work/Learning from home for 2 days per month as per request</a:t>
            </a:r>
          </a:p>
          <a:p>
            <a:pPr>
              <a:buFont typeface="Arial"/>
              <a:buChar char="•"/>
            </a:pPr>
            <a:r>
              <a:rPr lang="en-US" sz="1400">
                <a:latin typeface="Trebuchet MS"/>
                <a:ea typeface="Calibri"/>
                <a:cs typeface="Calibri"/>
              </a:rPr>
              <a:t>Reviewed and approved by Centre/Program</a:t>
            </a:r>
          </a:p>
        </p:txBody>
      </p:sp>
      <p:pic>
        <p:nvPicPr>
          <p:cNvPr id="3" name="Picture 2">
            <a:extLst>
              <a:ext uri="{FF2B5EF4-FFF2-40B4-BE49-F238E27FC236}">
                <a16:creationId xmlns:a16="http://schemas.microsoft.com/office/drawing/2014/main" id="{977402ED-EFB7-7534-B943-2F703597BD26}"/>
              </a:ext>
            </a:extLst>
          </p:cNvPr>
          <p:cNvPicPr>
            <a:picLocks noChangeAspect="1"/>
          </p:cNvPicPr>
          <p:nvPr/>
        </p:nvPicPr>
        <p:blipFill>
          <a:blip r:embed="rId7"/>
          <a:stretch>
            <a:fillRect/>
          </a:stretch>
        </p:blipFill>
        <p:spPr>
          <a:xfrm>
            <a:off x="7456098" y="2100532"/>
            <a:ext cx="1219200" cy="1219200"/>
          </a:xfrm>
          <a:prstGeom prst="rect">
            <a:avLst/>
          </a:prstGeom>
        </p:spPr>
      </p:pic>
      <p:sp>
        <p:nvSpPr>
          <p:cNvPr id="15" name="Text Placeholder 7">
            <a:hlinkClick r:id="rId8" action="ppaction://hlinksldjump"/>
            <a:extLst>
              <a:ext uri="{FF2B5EF4-FFF2-40B4-BE49-F238E27FC236}">
                <a16:creationId xmlns:a16="http://schemas.microsoft.com/office/drawing/2014/main" id="{B6FA8848-F14F-92BC-5AB8-06942FC1F4F6}"/>
              </a:ext>
            </a:extLst>
          </p:cNvPr>
          <p:cNvSpPr txBox="1">
            <a:spLocks/>
          </p:cNvSpPr>
          <p:nvPr/>
        </p:nvSpPr>
        <p:spPr>
          <a:xfrm>
            <a:off x="6148686" y="5782359"/>
            <a:ext cx="2905154" cy="983552"/>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I avail maternity leave in small batches, few weeks before and few weeks after delivery?</a:t>
            </a:r>
            <a:endParaRPr lang="en-US">
              <a:latin typeface="Trebuchet MS"/>
            </a:endParaRPr>
          </a:p>
        </p:txBody>
      </p:sp>
    </p:spTree>
    <p:extLst>
      <p:ext uri="{BB962C8B-B14F-4D97-AF65-F5344CB8AC3E}">
        <p14:creationId xmlns:p14="http://schemas.microsoft.com/office/powerpoint/2010/main" val="22703411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80B54B37-B880-9093-7594-BFD3CE305899}"/>
              </a:ext>
            </a:extLst>
          </p:cNvPr>
          <p:cNvSpPr txBox="1">
            <a:spLocks/>
          </p:cNvSpPr>
          <p:nvPr/>
        </p:nvSpPr>
        <p:spPr>
          <a:xfrm>
            <a:off x="4007320" y="3189576"/>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chemeClr val="tx1"/>
                </a:solidFill>
              </a:rPr>
              <a:t>Normalised HR and Finance Guidelines </a:t>
            </a:r>
          </a:p>
        </p:txBody>
      </p:sp>
      <p:sp>
        <p:nvSpPr>
          <p:cNvPr id="2" name="Text Placeholder 4">
            <a:extLst>
              <a:ext uri="{FF2B5EF4-FFF2-40B4-BE49-F238E27FC236}">
                <a16:creationId xmlns:a16="http://schemas.microsoft.com/office/drawing/2014/main" id="{0815C125-7946-98EA-5316-AAF96036EE73}"/>
              </a:ext>
            </a:extLst>
          </p:cNvPr>
          <p:cNvSpPr txBox="1">
            <a:spLocks/>
          </p:cNvSpPr>
          <p:nvPr/>
        </p:nvSpPr>
        <p:spPr>
          <a:xfrm>
            <a:off x="4007320" y="2594774"/>
            <a:ext cx="6415088" cy="432000"/>
          </a:xfrm>
          <a:prstGeom prst="rect">
            <a:avLst/>
          </a:prstGeom>
          <a:ln>
            <a:solidFill>
              <a:srgbClr val="FA4616"/>
            </a:solidFill>
            <a:prstDash val="dash"/>
          </a:ln>
        </p:spPr>
        <p:txBody>
          <a:bodyPr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Context</a:t>
            </a:r>
          </a:p>
        </p:txBody>
      </p:sp>
      <p:sp>
        <p:nvSpPr>
          <p:cNvPr id="3" name="Text Placeholder 4">
            <a:extLst>
              <a:ext uri="{FF2B5EF4-FFF2-40B4-BE49-F238E27FC236}">
                <a16:creationId xmlns:a16="http://schemas.microsoft.com/office/drawing/2014/main" id="{A7ED8A53-40FE-DD60-6467-61838FD89182}"/>
              </a:ext>
            </a:extLst>
          </p:cNvPr>
          <p:cNvSpPr txBox="1">
            <a:spLocks/>
          </p:cNvSpPr>
          <p:nvPr/>
        </p:nvSpPr>
        <p:spPr>
          <a:xfrm>
            <a:off x="6695947" y="3712619"/>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A5A5A5"/>
                </a:solidFill>
              </a:rPr>
              <a:t>Stipend Guidelines</a:t>
            </a:r>
            <a:endParaRPr lang="en-US" sz="2000" b="1">
              <a:solidFill>
                <a:srgbClr val="A5A5A5"/>
              </a:solidFill>
            </a:endParaRPr>
          </a:p>
        </p:txBody>
      </p:sp>
      <p:sp>
        <p:nvSpPr>
          <p:cNvPr id="4" name="Text Placeholder 4">
            <a:extLst>
              <a:ext uri="{FF2B5EF4-FFF2-40B4-BE49-F238E27FC236}">
                <a16:creationId xmlns:a16="http://schemas.microsoft.com/office/drawing/2014/main" id="{68D3C16B-EE11-F953-960B-1CFA462B3177}"/>
              </a:ext>
            </a:extLst>
          </p:cNvPr>
          <p:cNvSpPr txBox="1">
            <a:spLocks/>
          </p:cNvSpPr>
          <p:nvPr/>
        </p:nvSpPr>
        <p:spPr>
          <a:xfrm>
            <a:off x="6692635" y="4218780"/>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A5A5A5"/>
                </a:solidFill>
              </a:rPr>
              <a:t>Leave Guidelines</a:t>
            </a:r>
          </a:p>
        </p:txBody>
      </p:sp>
      <p:sp>
        <p:nvSpPr>
          <p:cNvPr id="5" name="Text Placeholder 4">
            <a:extLst>
              <a:ext uri="{FF2B5EF4-FFF2-40B4-BE49-F238E27FC236}">
                <a16:creationId xmlns:a16="http://schemas.microsoft.com/office/drawing/2014/main" id="{3650940F-CBBE-E341-6950-85F15A7A32A6}"/>
              </a:ext>
            </a:extLst>
          </p:cNvPr>
          <p:cNvSpPr txBox="1">
            <a:spLocks/>
          </p:cNvSpPr>
          <p:nvPr/>
        </p:nvSpPr>
        <p:spPr>
          <a:xfrm>
            <a:off x="6695947" y="4748153"/>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000000"/>
                </a:solidFill>
              </a:rPr>
              <a:t>Exit Guidelines</a:t>
            </a:r>
          </a:p>
        </p:txBody>
      </p:sp>
      <p:cxnSp>
        <p:nvCxnSpPr>
          <p:cNvPr id="6" name="Straight Arrow Connector 5">
            <a:extLst>
              <a:ext uri="{FF2B5EF4-FFF2-40B4-BE49-F238E27FC236}">
                <a16:creationId xmlns:a16="http://schemas.microsoft.com/office/drawing/2014/main" id="{29931703-8240-F0A5-544E-E456B010B8DF}"/>
              </a:ext>
            </a:extLst>
          </p:cNvPr>
          <p:cNvCxnSpPr/>
          <p:nvPr/>
        </p:nvCxnSpPr>
        <p:spPr>
          <a:xfrm>
            <a:off x="5523781" y="3618783"/>
            <a:ext cx="8628" cy="1446360"/>
          </a:xfrm>
          <a:prstGeom prst="straightConnector1">
            <a:avLst/>
          </a:prstGeom>
          <a:ln w="28575">
            <a:solidFill>
              <a:schemeClr val="tx1"/>
            </a:solidFill>
          </a:ln>
        </p:spPr>
        <p:style>
          <a:lnRef idx="3">
            <a:schemeClr val="dk1"/>
          </a:lnRef>
          <a:fillRef idx="0">
            <a:schemeClr val="dk1"/>
          </a:fillRef>
          <a:effectRef idx="2">
            <a:schemeClr val="dk1"/>
          </a:effectRef>
          <a:fontRef idx="minor">
            <a:schemeClr val="tx1"/>
          </a:fontRef>
        </p:style>
      </p:cxnSp>
      <p:cxnSp>
        <p:nvCxnSpPr>
          <p:cNvPr id="8" name="Straight Arrow Connector 7">
            <a:extLst>
              <a:ext uri="{FF2B5EF4-FFF2-40B4-BE49-F238E27FC236}">
                <a16:creationId xmlns:a16="http://schemas.microsoft.com/office/drawing/2014/main" id="{C5B03C03-4BBD-B7D2-D926-BB43324173DA}"/>
              </a:ext>
            </a:extLst>
          </p:cNvPr>
          <p:cNvCxnSpPr/>
          <p:nvPr/>
        </p:nvCxnSpPr>
        <p:spPr>
          <a:xfrm>
            <a:off x="5529963" y="3927906"/>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72E239E-F7F1-3E93-8447-064C454C38EF}"/>
              </a:ext>
            </a:extLst>
          </p:cNvPr>
          <p:cNvCxnSpPr>
            <a:cxnSpLocks/>
          </p:cNvCxnSpPr>
          <p:nvPr/>
        </p:nvCxnSpPr>
        <p:spPr>
          <a:xfrm>
            <a:off x="5529963" y="4445491"/>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0A243B4-BAFC-B353-77BE-C1D2CAC39254}"/>
              </a:ext>
            </a:extLst>
          </p:cNvPr>
          <p:cNvCxnSpPr>
            <a:cxnSpLocks/>
          </p:cNvCxnSpPr>
          <p:nvPr/>
        </p:nvCxnSpPr>
        <p:spPr>
          <a:xfrm>
            <a:off x="5529963" y="4963076"/>
            <a:ext cx="914400" cy="86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 Placeholder 4">
            <a:extLst>
              <a:ext uri="{FF2B5EF4-FFF2-40B4-BE49-F238E27FC236}">
                <a16:creationId xmlns:a16="http://schemas.microsoft.com/office/drawing/2014/main" id="{C6E73C69-047D-8203-0C75-DE298A42DCC9}"/>
              </a:ext>
            </a:extLst>
          </p:cNvPr>
          <p:cNvSpPr txBox="1">
            <a:spLocks/>
          </p:cNvSpPr>
          <p:nvPr/>
        </p:nvSpPr>
        <p:spPr>
          <a:xfrm>
            <a:off x="4007319" y="528334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Grievance Management mechanism</a:t>
            </a:r>
          </a:p>
        </p:txBody>
      </p:sp>
    </p:spTree>
    <p:extLst>
      <p:ext uri="{BB962C8B-B14F-4D97-AF65-F5344CB8AC3E}">
        <p14:creationId xmlns:p14="http://schemas.microsoft.com/office/powerpoint/2010/main" val="37612674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94CCE35-1AC7-03A9-43E4-57E5FAF6C84A}"/>
              </a:ext>
            </a:extLst>
          </p:cNvPr>
          <p:cNvSpPr/>
          <p:nvPr/>
        </p:nvSpPr>
        <p:spPr>
          <a:xfrm>
            <a:off x="2496000" y="1041200"/>
            <a:ext cx="72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1600" b="1">
                <a:solidFill>
                  <a:srgbClr val="FFFFFF"/>
                </a:solidFill>
              </a:rPr>
              <a:t>Exit Guidelines</a:t>
            </a:r>
          </a:p>
        </p:txBody>
      </p:sp>
      <p:sp>
        <p:nvSpPr>
          <p:cNvPr id="22" name="Text Placeholder 13">
            <a:extLst>
              <a:ext uri="{FF2B5EF4-FFF2-40B4-BE49-F238E27FC236}">
                <a16:creationId xmlns:a16="http://schemas.microsoft.com/office/drawing/2014/main" id="{E5884817-AE56-51BE-4C04-61F51FF8018E}"/>
              </a:ext>
            </a:extLst>
          </p:cNvPr>
          <p:cNvSpPr txBox="1">
            <a:spLocks/>
          </p:cNvSpPr>
          <p:nvPr/>
        </p:nvSpPr>
        <p:spPr>
          <a:xfrm>
            <a:off x="4773098" y="3994876"/>
            <a:ext cx="5203557" cy="577711"/>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a:solidFill>
                  <a:srgbClr val="000000"/>
                </a:solidFill>
              </a:rPr>
              <a:t>Written notice to reporting manager with purpose of exit</a:t>
            </a:r>
            <a:endParaRPr lang="en-US">
              <a:solidFill>
                <a:srgbClr val="000000"/>
              </a:solidFill>
            </a:endParaRPr>
          </a:p>
        </p:txBody>
      </p:sp>
      <p:sp>
        <p:nvSpPr>
          <p:cNvPr id="25" name="Text Placeholder 13">
            <a:extLst>
              <a:ext uri="{FF2B5EF4-FFF2-40B4-BE49-F238E27FC236}">
                <a16:creationId xmlns:a16="http://schemas.microsoft.com/office/drawing/2014/main" id="{E8056F3B-A709-DB40-B9A4-0C8E05AE8316}"/>
              </a:ext>
            </a:extLst>
          </p:cNvPr>
          <p:cNvSpPr txBox="1">
            <a:spLocks/>
          </p:cNvSpPr>
          <p:nvPr/>
        </p:nvSpPr>
        <p:spPr>
          <a:xfrm>
            <a:off x="4773098" y="3382631"/>
            <a:ext cx="5203557" cy="536908"/>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a:solidFill>
                  <a:srgbClr val="000000"/>
                </a:solidFill>
              </a:rPr>
              <a:t>Integrity Issue, Behavior/Misconduct and Performance – consistently low, Absent without notice.</a:t>
            </a:r>
          </a:p>
        </p:txBody>
      </p:sp>
      <p:sp>
        <p:nvSpPr>
          <p:cNvPr id="18" name="Text Placeholder 13">
            <a:extLst>
              <a:ext uri="{FF2B5EF4-FFF2-40B4-BE49-F238E27FC236}">
                <a16:creationId xmlns:a16="http://schemas.microsoft.com/office/drawing/2014/main" id="{E8056F3B-A709-DB40-B9A4-0C8E05AE8316}"/>
              </a:ext>
            </a:extLst>
          </p:cNvPr>
          <p:cNvSpPr txBox="1">
            <a:spLocks/>
          </p:cNvSpPr>
          <p:nvPr/>
        </p:nvSpPr>
        <p:spPr>
          <a:xfrm>
            <a:off x="4786782" y="4626152"/>
            <a:ext cx="5203557" cy="472708"/>
          </a:xfrm>
          <a:prstGeom prst="rect">
            <a:avLst/>
          </a:prstGeom>
          <a:ln>
            <a:solidFill>
              <a:srgbClr val="FA4616"/>
            </a:solid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a:solidFill>
                  <a:srgbClr val="000000"/>
                </a:solidFill>
              </a:rPr>
              <a:t>Milestone based graduation after one year</a:t>
            </a:r>
          </a:p>
        </p:txBody>
      </p:sp>
      <p:sp>
        <p:nvSpPr>
          <p:cNvPr id="39" name="Text Placeholder 4">
            <a:extLst>
              <a:ext uri="{FF2B5EF4-FFF2-40B4-BE49-F238E27FC236}">
                <a16:creationId xmlns:a16="http://schemas.microsoft.com/office/drawing/2014/main" id="{0DD4BCD1-5C8B-7E7A-DA69-8C8DB48E93E1}"/>
              </a:ext>
            </a:extLst>
          </p:cNvPr>
          <p:cNvSpPr txBox="1">
            <a:spLocks/>
          </p:cNvSpPr>
          <p:nvPr/>
        </p:nvSpPr>
        <p:spPr>
          <a:xfrm>
            <a:off x="4770614" y="2178146"/>
            <a:ext cx="5206093" cy="472708"/>
          </a:xfrm>
          <a:prstGeom prst="rect">
            <a:avLst/>
          </a:prstGeom>
          <a:solidFill>
            <a:srgbClr val="FF0000"/>
          </a:solidFill>
          <a:ln>
            <a:no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Details</a:t>
            </a:r>
          </a:p>
        </p:txBody>
      </p:sp>
      <p:sp>
        <p:nvSpPr>
          <p:cNvPr id="46" name="Rectangle 45"/>
          <p:cNvSpPr/>
          <p:nvPr/>
        </p:nvSpPr>
        <p:spPr>
          <a:xfrm>
            <a:off x="4782638" y="2720362"/>
            <a:ext cx="5203557" cy="5799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0000"/>
                </a:solidFill>
              </a:rPr>
              <a:t>Scope: When a fellow leaves before completing the Fellowship</a:t>
            </a:r>
          </a:p>
        </p:txBody>
      </p:sp>
      <p:sp>
        <p:nvSpPr>
          <p:cNvPr id="3" name="Text Placeholder 4">
            <a:extLst>
              <a:ext uri="{FF2B5EF4-FFF2-40B4-BE49-F238E27FC236}">
                <a16:creationId xmlns:a16="http://schemas.microsoft.com/office/drawing/2014/main" id="{0DD4BCD1-5C8B-7E7A-DA69-8C8DB48E93E1}"/>
              </a:ext>
            </a:extLst>
          </p:cNvPr>
          <p:cNvSpPr txBox="1">
            <a:spLocks/>
          </p:cNvSpPr>
          <p:nvPr/>
        </p:nvSpPr>
        <p:spPr>
          <a:xfrm>
            <a:off x="2229801" y="2178278"/>
            <a:ext cx="2460594" cy="457689"/>
          </a:xfrm>
          <a:prstGeom prst="rect">
            <a:avLst/>
          </a:prstGeom>
          <a:solidFill>
            <a:srgbClr val="FF0000"/>
          </a:solidFill>
          <a:ln>
            <a:noFill/>
          </a:ln>
        </p:spPr>
        <p:txBody>
          <a:bodyPr lIns="91440" tIns="45720" rIns="91440" bIns="45720"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Guidelines</a:t>
            </a:r>
          </a:p>
        </p:txBody>
      </p:sp>
      <p:sp>
        <p:nvSpPr>
          <p:cNvPr id="4" name="Text Placeholder 13">
            <a:hlinkClick r:id="rId2" action="ppaction://hlinksldjump"/>
            <a:extLst>
              <a:ext uri="{FF2B5EF4-FFF2-40B4-BE49-F238E27FC236}">
                <a16:creationId xmlns:a16="http://schemas.microsoft.com/office/drawing/2014/main" id="{87FABA46-0F4A-A5A4-9031-F32C8A86F342}"/>
              </a:ext>
            </a:extLst>
          </p:cNvPr>
          <p:cNvSpPr txBox="1">
            <a:spLocks/>
          </p:cNvSpPr>
          <p:nvPr/>
        </p:nvSpPr>
        <p:spPr>
          <a:xfrm>
            <a:off x="2243485" y="3361878"/>
            <a:ext cx="2460594" cy="580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kumimoji="0" sz="1400" b="0" i="0" u="none" strike="noStrike" cap="none" spc="0" normalizeH="0" baseline="0">
                <a:ln>
                  <a:noFill/>
                </a:ln>
                <a:solidFill>
                  <a:srgbClr val="000000"/>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defRPr/>
            </a:pPr>
            <a:r>
              <a:rPr lang="en-IN"/>
              <a:t>Initiated by Organization</a:t>
            </a:r>
            <a:endParaRPr lang="en-US"/>
          </a:p>
        </p:txBody>
      </p:sp>
      <p:sp>
        <p:nvSpPr>
          <p:cNvPr id="28" name="Text Placeholder 13">
            <a:hlinkClick r:id="rId3" action="ppaction://hlinksldjump"/>
            <a:extLst>
              <a:ext uri="{FF2B5EF4-FFF2-40B4-BE49-F238E27FC236}">
                <a16:creationId xmlns:a16="http://schemas.microsoft.com/office/drawing/2014/main" id="{E6BBA2AF-E484-8443-5159-2EBBC3F7B8E0}"/>
              </a:ext>
            </a:extLst>
          </p:cNvPr>
          <p:cNvSpPr txBox="1">
            <a:spLocks/>
          </p:cNvSpPr>
          <p:nvPr/>
        </p:nvSpPr>
        <p:spPr>
          <a:xfrm>
            <a:off x="2229800" y="3998862"/>
            <a:ext cx="2460594" cy="580000"/>
          </a:xfrm>
          <a:prstGeom prst="rect">
            <a:avLst/>
          </a:prstGeom>
          <a:solidFill>
            <a:schemeClr val="accent1">
              <a:lumMod val="40000"/>
              <a:lumOff val="60000"/>
            </a:schemeClr>
          </a:solidFill>
          <a:ln>
            <a:no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a:pPr>
            <a:r>
              <a:rPr lang="en-IN" sz="1400">
                <a:solidFill>
                  <a:srgbClr val="000000"/>
                </a:solidFill>
              </a:rPr>
              <a:t>Initiated by fellow</a:t>
            </a:r>
            <a:endParaRPr lang="en-IN">
              <a:solidFill>
                <a:srgbClr val="000000"/>
              </a:solidFill>
            </a:endParaRPr>
          </a:p>
        </p:txBody>
      </p:sp>
      <p:sp>
        <p:nvSpPr>
          <p:cNvPr id="14" name="Text Placeholder 13">
            <a:hlinkClick r:id="rId4" action="ppaction://hlinksldjump"/>
            <a:extLst>
              <a:ext uri="{FF2B5EF4-FFF2-40B4-BE49-F238E27FC236}">
                <a16:creationId xmlns:a16="http://schemas.microsoft.com/office/drawing/2014/main" id="{87FABA46-0F4A-A5A4-9031-F32C8A86F342}"/>
              </a:ext>
            </a:extLst>
          </p:cNvPr>
          <p:cNvSpPr txBox="1">
            <a:spLocks/>
          </p:cNvSpPr>
          <p:nvPr/>
        </p:nvSpPr>
        <p:spPr>
          <a:xfrm>
            <a:off x="2243485" y="4632133"/>
            <a:ext cx="2460594" cy="466728"/>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indent="0" algn="ctr">
              <a:lnSpc>
                <a:spcPct val="90000"/>
              </a:lnSpc>
              <a:spcBef>
                <a:spcPts val="0"/>
              </a:spcBef>
              <a:spcAft>
                <a:spcPts val="600"/>
              </a:spcAft>
              <a:buFont typeface="Arial" panose="020B0604020202020204" pitchFamily="34" charset="0"/>
              <a:buNone/>
              <a:defRPr sz="1400">
                <a:solidFill>
                  <a:srgbClr val="000000"/>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t>Eligibility for Graduation Certificate</a:t>
            </a:r>
          </a:p>
        </p:txBody>
      </p:sp>
      <p:sp>
        <p:nvSpPr>
          <p:cNvPr id="40" name="Text Placeholder 13">
            <a:hlinkClick r:id="rId5" action="ppaction://hlinksldjump"/>
            <a:extLst>
              <a:ext uri="{FF2B5EF4-FFF2-40B4-BE49-F238E27FC236}">
                <a16:creationId xmlns:a16="http://schemas.microsoft.com/office/drawing/2014/main" id="{D864B61B-02DB-6E73-1178-CD4C809DCBBE}"/>
              </a:ext>
            </a:extLst>
          </p:cNvPr>
          <p:cNvSpPr txBox="1">
            <a:spLocks/>
          </p:cNvSpPr>
          <p:nvPr/>
        </p:nvSpPr>
        <p:spPr>
          <a:xfrm>
            <a:off x="2229799" y="2721581"/>
            <a:ext cx="2460595" cy="580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IN" sz="1400">
                <a:solidFill>
                  <a:srgbClr val="000000"/>
                </a:solidFill>
              </a:rPr>
              <a:t>Introduction</a:t>
            </a:r>
          </a:p>
        </p:txBody>
      </p:sp>
      <p:pic>
        <p:nvPicPr>
          <p:cNvPr id="8" name="Picture 2" descr="click Icon 1018375">
            <a:extLst>
              <a:ext uri="{FF2B5EF4-FFF2-40B4-BE49-F238E27FC236}">
                <a16:creationId xmlns:a16="http://schemas.microsoft.com/office/drawing/2014/main" id="{E13B2209-E264-AD60-9A6D-6F628A8A44D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02319" y="4292057"/>
            <a:ext cx="185159" cy="28053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lick Icon 1018375">
            <a:extLst>
              <a:ext uri="{FF2B5EF4-FFF2-40B4-BE49-F238E27FC236}">
                <a16:creationId xmlns:a16="http://schemas.microsoft.com/office/drawing/2014/main" id="{ED36D682-E076-29BB-A1A8-08AEB09E1C0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05235" y="3639008"/>
            <a:ext cx="185159" cy="28053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lick Icon 1018375">
            <a:extLst>
              <a:ext uri="{FF2B5EF4-FFF2-40B4-BE49-F238E27FC236}">
                <a16:creationId xmlns:a16="http://schemas.microsoft.com/office/drawing/2014/main" id="{616B6AEE-4FE5-FA83-C57F-86D0FC5633B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02319" y="3017160"/>
            <a:ext cx="186922" cy="28320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click Icon 1018375">
            <a:extLst>
              <a:ext uri="{FF2B5EF4-FFF2-40B4-BE49-F238E27FC236}">
                <a16:creationId xmlns:a16="http://schemas.microsoft.com/office/drawing/2014/main" id="{FC2E1709-C8C9-71D0-1855-1F450012BAF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02801" y="4739855"/>
            <a:ext cx="184677" cy="28280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hlinkClick r:id="rId7" action="ppaction://hlinksldjump"/>
            <a:extLst>
              <a:ext uri="{FF2B5EF4-FFF2-40B4-BE49-F238E27FC236}">
                <a16:creationId xmlns:a16="http://schemas.microsoft.com/office/drawing/2014/main" id="{F3A3E4EA-4F44-44F6-0113-654120880F62}"/>
              </a:ext>
            </a:extLst>
          </p:cNvPr>
          <p:cNvSpPr txBox="1"/>
          <p:nvPr/>
        </p:nvSpPr>
        <p:spPr>
          <a:xfrm>
            <a:off x="10797914" y="650369"/>
            <a:ext cx="1394086" cy="338554"/>
          </a:xfrm>
          <a:prstGeom prst="rect">
            <a:avLst/>
          </a:prstGeom>
          <a:solidFill>
            <a:schemeClr val="accent1"/>
          </a:solidFill>
        </p:spPr>
        <p:txBody>
          <a:bodyPr wrap="square" rtlCol="0">
            <a:spAutoFit/>
          </a:bodyPr>
          <a:lstStyle/>
          <a:p>
            <a:pPr algn="ctr"/>
            <a:r>
              <a:rPr lang="en-IN" sz="1600">
                <a:solidFill>
                  <a:schemeClr val="bg1"/>
                </a:solidFill>
              </a:rPr>
              <a:t>Back</a:t>
            </a:r>
          </a:p>
        </p:txBody>
      </p:sp>
    </p:spTree>
    <p:extLst>
      <p:ext uri="{BB962C8B-B14F-4D97-AF65-F5344CB8AC3E}">
        <p14:creationId xmlns:p14="http://schemas.microsoft.com/office/powerpoint/2010/main" val="11534600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Introduction</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63592"/>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Exit </a:t>
            </a:r>
          </a:p>
        </p:txBody>
      </p:sp>
      <p:sp>
        <p:nvSpPr>
          <p:cNvPr id="18" name="Text Placeholder 7">
            <a:hlinkClick r:id="rId3"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8" name="TextBox 7">
            <a:extLst>
              <a:ext uri="{FF2B5EF4-FFF2-40B4-BE49-F238E27FC236}">
                <a16:creationId xmlns:a16="http://schemas.microsoft.com/office/drawing/2014/main" id="{4FFAA14A-1BF0-D5CC-DCE4-5DEAFD53EC45}"/>
              </a:ext>
            </a:extLst>
          </p:cNvPr>
          <p:cNvSpPr txBox="1"/>
          <p:nvPr/>
        </p:nvSpPr>
        <p:spPr>
          <a:xfrm>
            <a:off x="2047236" y="1631585"/>
            <a:ext cx="8586061" cy="307777"/>
          </a:xfrm>
          <a:prstGeom prst="rect">
            <a:avLst/>
          </a:prstGeom>
          <a:noFill/>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i="1">
                <a:solidFill>
                  <a:srgbClr val="000000"/>
                </a:solidFill>
                <a:latin typeface="Trebuchet MS"/>
              </a:rPr>
              <a:t>When a Fellow voluntarily initiates or is asked by the organization to leave Karuna Fellowship.</a:t>
            </a:r>
          </a:p>
        </p:txBody>
      </p:sp>
      <p:sp>
        <p:nvSpPr>
          <p:cNvPr id="11" name="Text Placeholder 7">
            <a:extLst>
              <a:ext uri="{FF2B5EF4-FFF2-40B4-BE49-F238E27FC236}">
                <a16:creationId xmlns:a16="http://schemas.microsoft.com/office/drawing/2014/main" id="{7913BD1C-E770-F63A-C072-7E8F194D5B4D}"/>
              </a:ext>
            </a:extLst>
          </p:cNvPr>
          <p:cNvSpPr txBox="1">
            <a:spLocks/>
          </p:cNvSpPr>
          <p:nvPr/>
        </p:nvSpPr>
        <p:spPr>
          <a:xfrm>
            <a:off x="3108678" y="3764459"/>
            <a:ext cx="2700000" cy="540000"/>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500"/>
              <a:t>Scenario A</a:t>
            </a:r>
          </a:p>
        </p:txBody>
      </p:sp>
      <p:sp>
        <p:nvSpPr>
          <p:cNvPr id="15" name="Text Placeholder 7">
            <a:extLst>
              <a:ext uri="{FF2B5EF4-FFF2-40B4-BE49-F238E27FC236}">
                <a16:creationId xmlns:a16="http://schemas.microsoft.com/office/drawing/2014/main" id="{71D2A7B6-7EC5-904E-7341-DA1960E7BF2F}"/>
              </a:ext>
            </a:extLst>
          </p:cNvPr>
          <p:cNvSpPr txBox="1">
            <a:spLocks/>
          </p:cNvSpPr>
          <p:nvPr/>
        </p:nvSpPr>
        <p:spPr>
          <a:xfrm>
            <a:off x="6349869" y="3766731"/>
            <a:ext cx="2700000" cy="540000"/>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500">
                <a:solidFill>
                  <a:srgbClr val="FFFFFF"/>
                </a:solidFill>
              </a:rPr>
              <a:t>Scenario B</a:t>
            </a:r>
          </a:p>
        </p:txBody>
      </p:sp>
      <p:sp>
        <p:nvSpPr>
          <p:cNvPr id="17" name="Text Placeholder 7">
            <a:extLst>
              <a:ext uri="{FF2B5EF4-FFF2-40B4-BE49-F238E27FC236}">
                <a16:creationId xmlns:a16="http://schemas.microsoft.com/office/drawing/2014/main" id="{A53329B5-17A2-1521-6DF8-35EE88269158}"/>
              </a:ext>
            </a:extLst>
          </p:cNvPr>
          <p:cNvSpPr txBox="1">
            <a:spLocks/>
          </p:cNvSpPr>
          <p:nvPr/>
        </p:nvSpPr>
        <p:spPr>
          <a:xfrm>
            <a:off x="3108678" y="4469717"/>
            <a:ext cx="2698530" cy="539708"/>
          </a:xfrm>
          <a:prstGeom prst="rect">
            <a:avLst/>
          </a:prstGeom>
          <a:solidFill>
            <a:schemeClr val="accent4">
              <a:lumMod val="40000"/>
              <a:lumOff val="60000"/>
            </a:schemeClr>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600">
                <a:solidFill>
                  <a:srgbClr val="000000"/>
                </a:solidFill>
              </a:rPr>
              <a:t>Exit initiated by organization</a:t>
            </a:r>
          </a:p>
        </p:txBody>
      </p:sp>
      <p:sp>
        <p:nvSpPr>
          <p:cNvPr id="20" name="Text Placeholder 7">
            <a:extLst>
              <a:ext uri="{FF2B5EF4-FFF2-40B4-BE49-F238E27FC236}">
                <a16:creationId xmlns:a16="http://schemas.microsoft.com/office/drawing/2014/main" id="{EE260D43-B28F-FD9C-B700-472626BAEA1A}"/>
              </a:ext>
            </a:extLst>
          </p:cNvPr>
          <p:cNvSpPr txBox="1">
            <a:spLocks/>
          </p:cNvSpPr>
          <p:nvPr/>
        </p:nvSpPr>
        <p:spPr>
          <a:xfrm>
            <a:off x="6349869" y="4469716"/>
            <a:ext cx="2698530" cy="539707"/>
          </a:xfrm>
          <a:prstGeom prst="rect">
            <a:avLst/>
          </a:prstGeom>
          <a:solidFill>
            <a:schemeClr val="accent4">
              <a:lumMod val="40000"/>
              <a:lumOff val="60000"/>
            </a:schemeClr>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b="1">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600">
                <a:solidFill>
                  <a:srgbClr val="000000"/>
                </a:solidFill>
              </a:rPr>
              <a:t>Exit initiated by </a:t>
            </a:r>
            <a:endParaRPr lang="en-US">
              <a:solidFill>
                <a:srgbClr val="000000"/>
              </a:solidFill>
            </a:endParaRPr>
          </a:p>
          <a:p>
            <a:r>
              <a:rPr lang="en-US" sz="1600">
                <a:solidFill>
                  <a:srgbClr val="000000"/>
                </a:solidFill>
              </a:rPr>
              <a:t>Fellow</a:t>
            </a:r>
            <a:endParaRPr lang="en-US">
              <a:solidFill>
                <a:srgbClr val="000000"/>
              </a:solidFill>
            </a:endParaRPr>
          </a:p>
        </p:txBody>
      </p:sp>
      <p:pic>
        <p:nvPicPr>
          <p:cNvPr id="23" name="Picture 2" descr="Official Icons - Free SVG &amp; PNG Official Images - Noun Project">
            <a:extLst>
              <a:ext uri="{FF2B5EF4-FFF2-40B4-BE49-F238E27FC236}">
                <a16:creationId xmlns:a16="http://schemas.microsoft.com/office/drawing/2014/main" id="{7309D199-C8AB-0B1F-5DA4-BC940E244D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5583" y="2699410"/>
            <a:ext cx="1075323" cy="10753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Raise Hand Icons - Free SVG &amp; PNG Raise Hand Images - Noun Project">
            <a:extLst>
              <a:ext uri="{FF2B5EF4-FFF2-40B4-BE49-F238E27FC236}">
                <a16:creationId xmlns:a16="http://schemas.microsoft.com/office/drawing/2014/main" id="{C2FD8D8B-FB4E-513A-6D54-7DD651C1B81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01873" y="2895349"/>
            <a:ext cx="667690" cy="667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40086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A540E7-B443-AB21-F650-F556D41E725C}"/>
              </a:ext>
            </a:extLst>
          </p:cNvPr>
          <p:cNvSpPr/>
          <p:nvPr/>
        </p:nvSpPr>
        <p:spPr>
          <a:xfrm>
            <a:off x="2891798" y="1339892"/>
            <a:ext cx="6609391" cy="396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srgbClr val="FFFFFF"/>
                </a:solidFill>
              </a:rPr>
              <a:t>Scenario A: Initiated by Organization</a:t>
            </a:r>
          </a:p>
        </p:txBody>
      </p:sp>
      <p:sp>
        <p:nvSpPr>
          <p:cNvPr id="3" name="Text Placeholder 8">
            <a:extLst>
              <a:ext uri="{FF2B5EF4-FFF2-40B4-BE49-F238E27FC236}">
                <a16:creationId xmlns:a16="http://schemas.microsoft.com/office/drawing/2014/main" id="{4CC7AC49-D5D5-B266-E3BC-E4C6414F1F66}"/>
              </a:ext>
            </a:extLst>
          </p:cNvPr>
          <p:cNvSpPr>
            <a:spLocks noGrp="1"/>
          </p:cNvSpPr>
          <p:nvPr/>
        </p:nvSpPr>
        <p:spPr>
          <a:xfrm>
            <a:off x="289496" y="3486682"/>
            <a:ext cx="2880000" cy="618905"/>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latin typeface="Trebuchet MS"/>
                <a:ea typeface="Calibri"/>
                <a:cs typeface="Calibri"/>
              </a:rPr>
              <a:t>Misalignment to Fellowship and Organisation Values</a:t>
            </a:r>
            <a:endParaRPr lang="en-US"/>
          </a:p>
        </p:txBody>
      </p:sp>
      <p:sp>
        <p:nvSpPr>
          <p:cNvPr id="7" name="Text Placeholder 11">
            <a:extLst>
              <a:ext uri="{FF2B5EF4-FFF2-40B4-BE49-F238E27FC236}">
                <a16:creationId xmlns:a16="http://schemas.microsoft.com/office/drawing/2014/main" id="{94C36346-E3EB-8868-71FB-DB769D209A3F}"/>
              </a:ext>
            </a:extLst>
          </p:cNvPr>
          <p:cNvSpPr txBox="1">
            <a:spLocks/>
          </p:cNvSpPr>
          <p:nvPr/>
        </p:nvSpPr>
        <p:spPr>
          <a:xfrm>
            <a:off x="197085" y="4189398"/>
            <a:ext cx="2976893" cy="714031"/>
          </a:xfrm>
          <a:prstGeom prst="rect">
            <a:avLst/>
          </a:prstGeom>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00">
                <a:solidFill>
                  <a:srgbClr val="000000"/>
                </a:solidFill>
                <a:latin typeface="Trebuchet MS"/>
                <a:ea typeface="Calibri"/>
                <a:cs typeface="Calibri"/>
              </a:rPr>
              <a:t>consistently demonstrating actions that go against our values and belief</a:t>
            </a:r>
            <a:endParaRPr lang="en-IN" sz="1300">
              <a:solidFill>
                <a:srgbClr val="000000"/>
              </a:solidFill>
              <a:latin typeface="Trebuchet MS"/>
              <a:ea typeface="Calibri"/>
              <a:cs typeface="Calibri"/>
            </a:endParaRPr>
          </a:p>
          <a:p>
            <a:pPr algn="ctr"/>
            <a:endParaRPr lang="en-IN" sz="1400">
              <a:solidFill>
                <a:srgbClr val="000000"/>
              </a:solidFill>
              <a:latin typeface="Trebuchet MS"/>
              <a:ea typeface="Calibri"/>
              <a:cs typeface="Calibri"/>
            </a:endParaRPr>
          </a:p>
        </p:txBody>
      </p:sp>
      <p:sp>
        <p:nvSpPr>
          <p:cNvPr id="25" name="TextBox 24">
            <a:extLst>
              <a:ext uri="{FF2B5EF4-FFF2-40B4-BE49-F238E27FC236}">
                <a16:creationId xmlns:a16="http://schemas.microsoft.com/office/drawing/2014/main" id="{02D86756-640A-02E1-22FF-1C2739BEE8D4}"/>
              </a:ext>
            </a:extLst>
          </p:cNvPr>
          <p:cNvSpPr txBox="1"/>
          <p:nvPr/>
        </p:nvSpPr>
        <p:spPr>
          <a:xfrm>
            <a:off x="1561824" y="1784312"/>
            <a:ext cx="9200869" cy="584775"/>
          </a:xfrm>
          <a:prstGeom prst="rect">
            <a:avLst/>
          </a:prstGeom>
          <a:noFill/>
        </p:spPr>
        <p:txBody>
          <a:bodyPr wrap="square" lIns="91440" tIns="45720" rIns="91440" bIns="45720" anchor="t">
            <a:spAutoFit/>
          </a:bodyPr>
          <a:lstStyle/>
          <a:p>
            <a:pPr algn="ctr"/>
            <a:r>
              <a:rPr lang="en-US" sz="1600" b="1">
                <a:solidFill>
                  <a:srgbClr val="000000"/>
                </a:solidFill>
              </a:rPr>
              <a:t>PL/PM of the Fellow on behalf of the organization initiates the exit of the fellow from Karuna Fellowship</a:t>
            </a:r>
            <a:r>
              <a:rPr lang="en-US" sz="1400" b="1" i="1">
                <a:solidFill>
                  <a:srgbClr val="000000"/>
                </a:solidFill>
              </a:rPr>
              <a:t> </a:t>
            </a:r>
          </a:p>
        </p:txBody>
      </p:sp>
      <p:sp>
        <p:nvSpPr>
          <p:cNvPr id="5" name="Text Placeholder 8">
            <a:extLst>
              <a:ext uri="{FF2B5EF4-FFF2-40B4-BE49-F238E27FC236}">
                <a16:creationId xmlns:a16="http://schemas.microsoft.com/office/drawing/2014/main" id="{4C68A3A1-D69C-4609-9FFF-3BAA1408AB4B}"/>
              </a:ext>
            </a:extLst>
          </p:cNvPr>
          <p:cNvSpPr>
            <a:spLocks noGrp="1"/>
          </p:cNvSpPr>
          <p:nvPr/>
        </p:nvSpPr>
        <p:spPr>
          <a:xfrm>
            <a:off x="3273886" y="3467057"/>
            <a:ext cx="2880000" cy="618905"/>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Third written warning</a:t>
            </a:r>
            <a:endParaRPr lang="en-IN" sz="1400">
              <a:solidFill>
                <a:srgbClr val="FFFFFF"/>
              </a:solidFill>
            </a:endParaRPr>
          </a:p>
        </p:txBody>
      </p:sp>
      <p:sp>
        <p:nvSpPr>
          <p:cNvPr id="10" name="Text Placeholder 11">
            <a:extLst>
              <a:ext uri="{FF2B5EF4-FFF2-40B4-BE49-F238E27FC236}">
                <a16:creationId xmlns:a16="http://schemas.microsoft.com/office/drawing/2014/main" id="{2F939E0D-BF67-4477-BFE3-D00866D7E37D}"/>
              </a:ext>
            </a:extLst>
          </p:cNvPr>
          <p:cNvSpPr txBox="1">
            <a:spLocks/>
          </p:cNvSpPr>
          <p:nvPr/>
        </p:nvSpPr>
        <p:spPr>
          <a:xfrm>
            <a:off x="3273886" y="4191851"/>
            <a:ext cx="2894377" cy="882265"/>
          </a:xfrm>
          <a:prstGeom prst="rect">
            <a:avLst/>
          </a:prstGeom>
          <a:ln>
            <a:noFill/>
            <a:prstDash val="dash"/>
          </a:ln>
        </p:spPr>
        <p:txBody>
          <a:bodyPr lIns="91440" tIns="45720" rIns="91440" bIns="45720" anchor="ctr"/>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400" b="0" i="0">
                <a:solidFill>
                  <a:srgbClr val="000000"/>
                </a:solidFill>
                <a:latin typeface="Trebuchet MS"/>
                <a:ea typeface="Calibri"/>
                <a:cs typeface="Calibri"/>
              </a:rPr>
              <a:t>On the third written warning, a fellow may be asked to leave the Fellowship immediately.</a:t>
            </a:r>
          </a:p>
        </p:txBody>
      </p:sp>
      <p:sp>
        <p:nvSpPr>
          <p:cNvPr id="19" name="Text Placeholder 8">
            <a:extLst>
              <a:ext uri="{FF2B5EF4-FFF2-40B4-BE49-F238E27FC236}">
                <a16:creationId xmlns:a16="http://schemas.microsoft.com/office/drawing/2014/main" id="{EEFF0F1D-EEB5-5AC6-4357-31498B04D74E}"/>
              </a:ext>
            </a:extLst>
          </p:cNvPr>
          <p:cNvSpPr>
            <a:spLocks noGrp="1"/>
          </p:cNvSpPr>
          <p:nvPr/>
        </p:nvSpPr>
        <p:spPr>
          <a:xfrm>
            <a:off x="6235621" y="3467056"/>
            <a:ext cx="2880000" cy="618905"/>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Behaviour</a:t>
            </a:r>
            <a:endParaRPr lang="en-US"/>
          </a:p>
        </p:txBody>
      </p:sp>
      <p:sp>
        <p:nvSpPr>
          <p:cNvPr id="20" name="Text Placeholder 11">
            <a:extLst>
              <a:ext uri="{FF2B5EF4-FFF2-40B4-BE49-F238E27FC236}">
                <a16:creationId xmlns:a16="http://schemas.microsoft.com/office/drawing/2014/main" id="{39FF8132-0E14-D03D-52E6-8E157B64E7F1}"/>
              </a:ext>
            </a:extLst>
          </p:cNvPr>
          <p:cNvSpPr txBox="1">
            <a:spLocks/>
          </p:cNvSpPr>
          <p:nvPr/>
        </p:nvSpPr>
        <p:spPr>
          <a:xfrm>
            <a:off x="6235621" y="4177473"/>
            <a:ext cx="2880000" cy="658762"/>
          </a:xfrm>
          <a:prstGeom prst="rect">
            <a:avLst/>
          </a:prstGeom>
          <a:ln>
            <a:noFill/>
            <a:prstDash val="dash"/>
          </a:ln>
        </p:spPr>
        <p:txBody>
          <a:bodyPr lIns="91440" tIns="45720" rIns="91440" bIns="45720" anchor="t"/>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b="0" i="0">
                <a:solidFill>
                  <a:srgbClr val="000000"/>
                </a:solidFill>
              </a:rPr>
              <a:t>Committing gross and willful indiscipline causing harm to peers, organization or stakeholders</a:t>
            </a:r>
          </a:p>
        </p:txBody>
      </p:sp>
      <p:pic>
        <p:nvPicPr>
          <p:cNvPr id="21" name="Picture 2" descr="committee Icon 3727986">
            <a:extLst>
              <a:ext uri="{FF2B5EF4-FFF2-40B4-BE49-F238E27FC236}">
                <a16:creationId xmlns:a16="http://schemas.microsoft.com/office/drawing/2014/main" id="{E0103B04-021B-0D87-0D49-0E1C6113EAA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18468" y="2547228"/>
            <a:ext cx="856795" cy="856796"/>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hlinkClick r:id="" action="ppaction://noaction"/>
            <a:extLst>
              <a:ext uri="{FF2B5EF4-FFF2-40B4-BE49-F238E27FC236}">
                <a16:creationId xmlns:a16="http://schemas.microsoft.com/office/drawing/2014/main" id="{8CB45F6C-4D94-C624-2DA9-8A7FBC2C17D0}"/>
              </a:ext>
            </a:extLst>
          </p:cNvPr>
          <p:cNvSpPr/>
          <p:nvPr/>
        </p:nvSpPr>
        <p:spPr>
          <a:xfrm>
            <a:off x="-6814" y="911956"/>
            <a:ext cx="1614819" cy="421102"/>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400" b="1">
                <a:solidFill>
                  <a:srgbClr val="FFFFFF"/>
                </a:solidFill>
              </a:rPr>
              <a:t>Exit</a:t>
            </a:r>
          </a:p>
        </p:txBody>
      </p:sp>
      <p:sp>
        <p:nvSpPr>
          <p:cNvPr id="4" name="Text Placeholder 7">
            <a:hlinkClick r:id="rId3" action="ppaction://hlinksldjump"/>
            <a:extLst>
              <a:ext uri="{FF2B5EF4-FFF2-40B4-BE49-F238E27FC236}">
                <a16:creationId xmlns:a16="http://schemas.microsoft.com/office/drawing/2014/main" id="{181F5A2F-E854-0AA9-BF42-3B62527190F7}"/>
              </a:ext>
            </a:extLst>
          </p:cNvPr>
          <p:cNvSpPr txBox="1">
            <a:spLocks/>
          </p:cNvSpPr>
          <p:nvPr/>
        </p:nvSpPr>
        <p:spPr>
          <a:xfrm>
            <a:off x="63158" y="5692839"/>
            <a:ext cx="2876400" cy="997556"/>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fellow re-join the Fellowship in the next batch?</a:t>
            </a:r>
          </a:p>
        </p:txBody>
      </p:sp>
      <p:sp>
        <p:nvSpPr>
          <p:cNvPr id="9" name="Text Placeholder 7">
            <a:hlinkClick r:id="rId4" action="ppaction://hlinksldjump"/>
            <a:extLst>
              <a:ext uri="{FF2B5EF4-FFF2-40B4-BE49-F238E27FC236}">
                <a16:creationId xmlns:a16="http://schemas.microsoft.com/office/drawing/2014/main" id="{D5AF92ED-5087-BEB6-0124-8ADA3B8AD80D}"/>
              </a:ext>
            </a:extLst>
          </p:cNvPr>
          <p:cNvSpPr txBox="1">
            <a:spLocks/>
          </p:cNvSpPr>
          <p:nvPr/>
        </p:nvSpPr>
        <p:spPr>
          <a:xfrm>
            <a:off x="3154319" y="5692837"/>
            <a:ext cx="2847646" cy="997556"/>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if any PL/PM seems to be biased against any fellow?</a:t>
            </a:r>
          </a:p>
        </p:txBody>
      </p:sp>
      <p:sp>
        <p:nvSpPr>
          <p:cNvPr id="12" name="Text Placeholder 7">
            <a:hlinkClick r:id="rId5" action="ppaction://hlinksldjump"/>
            <a:extLst>
              <a:ext uri="{FF2B5EF4-FFF2-40B4-BE49-F238E27FC236}">
                <a16:creationId xmlns:a16="http://schemas.microsoft.com/office/drawing/2014/main" id="{DB5BAEBC-8F01-B734-3680-68EA10E9E750}"/>
              </a:ext>
            </a:extLst>
          </p:cNvPr>
          <p:cNvSpPr txBox="1">
            <a:spLocks/>
          </p:cNvSpPr>
          <p:nvPr/>
        </p:nvSpPr>
        <p:spPr>
          <a:xfrm>
            <a:off x="6159158" y="5692837"/>
            <a:ext cx="2876400" cy="997556"/>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Will the organization initiate fellow's exit because of complaint by a stakeholder?</a:t>
            </a:r>
          </a:p>
        </p:txBody>
      </p:sp>
      <p:sp>
        <p:nvSpPr>
          <p:cNvPr id="13" name="Text Placeholder 7">
            <a:hlinkClick r:id="rId6" action="ppaction://hlinksldjump"/>
            <a:extLst>
              <a:ext uri="{FF2B5EF4-FFF2-40B4-BE49-F238E27FC236}">
                <a16:creationId xmlns:a16="http://schemas.microsoft.com/office/drawing/2014/main" id="{2BD2D66F-54B2-ADD9-71EF-EF1A11C51F97}"/>
              </a:ext>
            </a:extLst>
          </p:cNvPr>
          <p:cNvSpPr txBox="1">
            <a:spLocks/>
          </p:cNvSpPr>
          <p:nvPr/>
        </p:nvSpPr>
        <p:spPr>
          <a:xfrm>
            <a:off x="9179479" y="5692837"/>
            <a:ext cx="2890777" cy="997556"/>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happens if a fellow has disagreement with organization's decision over Her exit?</a:t>
            </a:r>
          </a:p>
        </p:txBody>
      </p:sp>
      <p:sp>
        <p:nvSpPr>
          <p:cNvPr id="14" name="Text Placeholder 7">
            <a:extLst>
              <a:ext uri="{FF2B5EF4-FFF2-40B4-BE49-F238E27FC236}">
                <a16:creationId xmlns:a16="http://schemas.microsoft.com/office/drawing/2014/main" id="{9A9BA44E-E195-6CA2-3B46-E63FA6B8A8D6}"/>
              </a:ext>
            </a:extLst>
          </p:cNvPr>
          <p:cNvSpPr txBox="1">
            <a:spLocks/>
          </p:cNvSpPr>
          <p:nvPr/>
        </p:nvSpPr>
        <p:spPr>
          <a:xfrm>
            <a:off x="6508" y="5210856"/>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rPr>
              <a:t>FAQs</a:t>
            </a:r>
          </a:p>
        </p:txBody>
      </p:sp>
      <p:sp>
        <p:nvSpPr>
          <p:cNvPr id="22" name="Text Placeholder 7">
            <a:hlinkClick r:id="rId7" action="ppaction://hlinksldjump"/>
            <a:extLst>
              <a:ext uri="{FF2B5EF4-FFF2-40B4-BE49-F238E27FC236}">
                <a16:creationId xmlns:a16="http://schemas.microsoft.com/office/drawing/2014/main" id="{FA9F5F42-E157-D5CD-2853-0F22CAFB11DA}"/>
              </a:ext>
            </a:extLst>
          </p:cNvPr>
          <p:cNvSpPr txBox="1">
            <a:spLocks/>
          </p:cNvSpPr>
          <p:nvPr/>
        </p:nvSpPr>
        <p:spPr>
          <a:xfrm>
            <a:off x="10735481" y="94519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t>Back</a:t>
            </a:r>
          </a:p>
        </p:txBody>
      </p:sp>
      <p:sp>
        <p:nvSpPr>
          <p:cNvPr id="16" name="Rectangle 15">
            <a:extLst>
              <a:ext uri="{FF2B5EF4-FFF2-40B4-BE49-F238E27FC236}">
                <a16:creationId xmlns:a16="http://schemas.microsoft.com/office/drawing/2014/main" id="{8CDA5CEA-1F5D-C25B-FB87-A3E7D9C8B4F0}"/>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17" name="Text Placeholder 8">
            <a:extLst>
              <a:ext uri="{FF2B5EF4-FFF2-40B4-BE49-F238E27FC236}">
                <a16:creationId xmlns:a16="http://schemas.microsoft.com/office/drawing/2014/main" id="{C53C43AF-6DCC-5CCC-4DF5-0ED7E4C43DFE}"/>
              </a:ext>
            </a:extLst>
          </p:cNvPr>
          <p:cNvSpPr>
            <a:spLocks noGrp="1"/>
          </p:cNvSpPr>
          <p:nvPr/>
        </p:nvSpPr>
        <p:spPr>
          <a:xfrm>
            <a:off x="9177229" y="3475682"/>
            <a:ext cx="2880000" cy="618905"/>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Absent without notice</a:t>
            </a:r>
          </a:p>
        </p:txBody>
      </p:sp>
      <p:sp>
        <p:nvSpPr>
          <p:cNvPr id="24" name="Text Placeholder 11">
            <a:extLst>
              <a:ext uri="{FF2B5EF4-FFF2-40B4-BE49-F238E27FC236}">
                <a16:creationId xmlns:a16="http://schemas.microsoft.com/office/drawing/2014/main" id="{47020654-C1A1-4EB5-CDAB-8949F73C7459}"/>
              </a:ext>
            </a:extLst>
          </p:cNvPr>
          <p:cNvSpPr txBox="1">
            <a:spLocks/>
          </p:cNvSpPr>
          <p:nvPr/>
        </p:nvSpPr>
        <p:spPr>
          <a:xfrm>
            <a:off x="9177229" y="4186100"/>
            <a:ext cx="2880000" cy="658762"/>
          </a:xfrm>
          <a:prstGeom prst="rect">
            <a:avLst/>
          </a:prstGeom>
          <a:ln>
            <a:noFill/>
            <a:prstDash val="dash"/>
          </a:ln>
        </p:spPr>
        <p:txBody>
          <a:bodyPr lIns="91440" tIns="45720" rIns="91440" bIns="45720" anchor="t"/>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300" b="0" i="0">
                <a:solidFill>
                  <a:srgbClr val="000000"/>
                </a:solidFill>
              </a:rPr>
              <a:t>When fellow is absent for more than 15 days without notice and prior approval</a:t>
            </a:r>
          </a:p>
        </p:txBody>
      </p:sp>
      <p:pic>
        <p:nvPicPr>
          <p:cNvPr id="11" name="Picture 10" descr="Illegal">
            <a:extLst>
              <a:ext uri="{FF2B5EF4-FFF2-40B4-BE49-F238E27FC236}">
                <a16:creationId xmlns:a16="http://schemas.microsoft.com/office/drawing/2014/main" id="{331467C5-FF33-1149-61B9-F6FCCC736547}"/>
              </a:ext>
            </a:extLst>
          </p:cNvPr>
          <p:cNvPicPr>
            <a:picLocks noChangeAspect="1"/>
          </p:cNvPicPr>
          <p:nvPr/>
        </p:nvPicPr>
        <p:blipFill>
          <a:blip r:embed="rId8"/>
          <a:stretch>
            <a:fillRect/>
          </a:stretch>
        </p:blipFill>
        <p:spPr>
          <a:xfrm>
            <a:off x="1158814" y="2560607"/>
            <a:ext cx="1061050" cy="859767"/>
          </a:xfrm>
          <a:prstGeom prst="rect">
            <a:avLst/>
          </a:prstGeom>
        </p:spPr>
      </p:pic>
      <p:pic>
        <p:nvPicPr>
          <p:cNvPr id="23" name="Picture 22">
            <a:extLst>
              <a:ext uri="{FF2B5EF4-FFF2-40B4-BE49-F238E27FC236}">
                <a16:creationId xmlns:a16="http://schemas.microsoft.com/office/drawing/2014/main" id="{6E392D29-48E7-8F02-F070-485264339166}"/>
              </a:ext>
            </a:extLst>
          </p:cNvPr>
          <p:cNvPicPr>
            <a:picLocks noChangeAspect="1"/>
          </p:cNvPicPr>
          <p:nvPr/>
        </p:nvPicPr>
        <p:blipFill>
          <a:blip r:embed="rId9"/>
          <a:stretch>
            <a:fillRect/>
          </a:stretch>
        </p:blipFill>
        <p:spPr>
          <a:xfrm>
            <a:off x="4235569" y="2560606"/>
            <a:ext cx="960409" cy="859767"/>
          </a:xfrm>
          <a:prstGeom prst="rect">
            <a:avLst/>
          </a:prstGeom>
        </p:spPr>
      </p:pic>
      <p:pic>
        <p:nvPicPr>
          <p:cNvPr id="26" name="Picture 25">
            <a:extLst>
              <a:ext uri="{FF2B5EF4-FFF2-40B4-BE49-F238E27FC236}">
                <a16:creationId xmlns:a16="http://schemas.microsoft.com/office/drawing/2014/main" id="{10761442-ED35-D939-B1EA-9DB8F314043E}"/>
              </a:ext>
            </a:extLst>
          </p:cNvPr>
          <p:cNvPicPr>
            <a:picLocks noChangeAspect="1"/>
          </p:cNvPicPr>
          <p:nvPr/>
        </p:nvPicPr>
        <p:blipFill>
          <a:blip r:embed="rId10"/>
          <a:stretch>
            <a:fillRect/>
          </a:stretch>
        </p:blipFill>
        <p:spPr>
          <a:xfrm>
            <a:off x="10115910" y="2546230"/>
            <a:ext cx="1017917" cy="859767"/>
          </a:xfrm>
          <a:prstGeom prst="rect">
            <a:avLst/>
          </a:prstGeom>
        </p:spPr>
      </p:pic>
    </p:spTree>
    <p:extLst>
      <p:ext uri="{BB962C8B-B14F-4D97-AF65-F5344CB8AC3E}">
        <p14:creationId xmlns:p14="http://schemas.microsoft.com/office/powerpoint/2010/main" val="1351612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383E44FD-4F8F-46E6-8541-3538725721D3}"/>
              </a:ext>
            </a:extLst>
          </p:cNvPr>
          <p:cNvSpPr txBox="1"/>
          <p:nvPr/>
        </p:nvSpPr>
        <p:spPr>
          <a:xfrm>
            <a:off x="420915" y="426665"/>
            <a:ext cx="11771085" cy="539999"/>
          </a:xfrm>
          <a:prstGeom prst="rect">
            <a:avLst/>
          </a:prstGeom>
        </p:spPr>
        <p:txBody>
          <a:bodyPr vert="horz" lIns="91440" tIns="45720" rIns="91440" bIns="45720" rtlCol="0" anchor="t">
            <a:noAutofit/>
          </a:bodyPr>
          <a:lstStyle>
            <a:lvl1pPr>
              <a:lnSpc>
                <a:spcPct val="90000"/>
              </a:lnSpc>
              <a:spcBef>
                <a:spcPct val="0"/>
              </a:spcBef>
              <a:buNone/>
              <a:defRPr sz="1600" b="1">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b="1" i="0" u="none" strike="noStrike" kern="1200" cap="none" spc="0" normalizeH="0" baseline="0" noProof="0">
                <a:ln>
                  <a:noFill/>
                </a:ln>
                <a:solidFill>
                  <a:srgbClr val="000000"/>
                </a:solidFill>
                <a:effectLst/>
                <a:uLnTx/>
                <a:uFillTx/>
                <a:latin typeface="Trebuchet MS" panose="020B0603020202020204"/>
                <a:ea typeface="+mj-ea"/>
                <a:cs typeface="+mj-cs"/>
              </a:rPr>
              <a:t>The Guidelines normalization process has been done keeping in mind organizational compliance with statutory requirements while encouraging Fellow autonomy and responsibility of choice</a:t>
            </a:r>
          </a:p>
        </p:txBody>
      </p:sp>
      <p:sp>
        <p:nvSpPr>
          <p:cNvPr id="28" name="Text Placeholder 27">
            <a:extLst>
              <a:ext uri="{FF2B5EF4-FFF2-40B4-BE49-F238E27FC236}">
                <a16:creationId xmlns:a16="http://schemas.microsoft.com/office/drawing/2014/main" id="{FA3B4228-1094-8DEB-B6ED-555C9828717F}"/>
              </a:ext>
            </a:extLst>
          </p:cNvPr>
          <p:cNvSpPr>
            <a:spLocks noGrp="1"/>
          </p:cNvSpPr>
          <p:nvPr>
            <p:ph type="body" sz="quarter" idx="23"/>
          </p:nvPr>
        </p:nvSpPr>
        <p:spPr>
          <a:xfrm>
            <a:off x="423332" y="4207887"/>
            <a:ext cx="3600000" cy="540000"/>
          </a:xfrm>
        </p:spPr>
        <p:txBody>
          <a:bodyPr/>
          <a:lstStyle/>
          <a:p>
            <a:r>
              <a:rPr lang="en-IN" sz="1600"/>
              <a:t>Statutory Compliance </a:t>
            </a:r>
          </a:p>
          <a:p>
            <a:r>
              <a:rPr lang="en-IN" sz="1600"/>
              <a:t>as Non-Negotiable</a:t>
            </a:r>
          </a:p>
        </p:txBody>
      </p:sp>
      <p:sp>
        <p:nvSpPr>
          <p:cNvPr id="29" name="Text Placeholder 28">
            <a:extLst>
              <a:ext uri="{FF2B5EF4-FFF2-40B4-BE49-F238E27FC236}">
                <a16:creationId xmlns:a16="http://schemas.microsoft.com/office/drawing/2014/main" id="{3CBFECEC-1076-254A-A262-07A051A1EB64}"/>
              </a:ext>
            </a:extLst>
          </p:cNvPr>
          <p:cNvSpPr>
            <a:spLocks noGrp="1"/>
          </p:cNvSpPr>
          <p:nvPr>
            <p:ph type="body" sz="quarter" idx="24"/>
          </p:nvPr>
        </p:nvSpPr>
        <p:spPr>
          <a:xfrm>
            <a:off x="4296000" y="4207887"/>
            <a:ext cx="3600000" cy="540000"/>
          </a:xfrm>
        </p:spPr>
        <p:txBody>
          <a:bodyPr/>
          <a:lstStyle/>
          <a:p>
            <a:r>
              <a:rPr lang="en-IN" sz="1600"/>
              <a:t>Customizability </a:t>
            </a:r>
          </a:p>
          <a:p>
            <a:r>
              <a:rPr lang="en-IN" sz="1600"/>
              <a:t>as per Big Bet Needs</a:t>
            </a:r>
          </a:p>
        </p:txBody>
      </p:sp>
      <p:sp>
        <p:nvSpPr>
          <p:cNvPr id="30" name="Text Placeholder 29">
            <a:extLst>
              <a:ext uri="{FF2B5EF4-FFF2-40B4-BE49-F238E27FC236}">
                <a16:creationId xmlns:a16="http://schemas.microsoft.com/office/drawing/2014/main" id="{6A6D9AFD-CE73-FF6A-D7F3-A65B3A0D4492}"/>
              </a:ext>
            </a:extLst>
          </p:cNvPr>
          <p:cNvSpPr>
            <a:spLocks noGrp="1"/>
          </p:cNvSpPr>
          <p:nvPr>
            <p:ph type="body" sz="quarter" idx="25"/>
          </p:nvPr>
        </p:nvSpPr>
        <p:spPr>
          <a:xfrm>
            <a:off x="8168668" y="4207887"/>
            <a:ext cx="3600000" cy="540000"/>
          </a:xfrm>
        </p:spPr>
        <p:txBody>
          <a:bodyPr lIns="91440" tIns="45720" rIns="91440" bIns="45720" anchor="ctr"/>
          <a:lstStyle/>
          <a:p>
            <a:r>
              <a:rPr lang="en-IN" sz="1600">
                <a:latin typeface="Trebuchet MS"/>
              </a:rPr>
              <a:t> Responsibility and Autonomy</a:t>
            </a:r>
          </a:p>
        </p:txBody>
      </p:sp>
      <p:sp>
        <p:nvSpPr>
          <p:cNvPr id="31" name="Text Placeholder 30">
            <a:extLst>
              <a:ext uri="{FF2B5EF4-FFF2-40B4-BE49-F238E27FC236}">
                <a16:creationId xmlns:a16="http://schemas.microsoft.com/office/drawing/2014/main" id="{7359C686-08A6-B279-A6F9-B4EAE24B3B25}"/>
              </a:ext>
            </a:extLst>
          </p:cNvPr>
          <p:cNvSpPr>
            <a:spLocks noGrp="1"/>
          </p:cNvSpPr>
          <p:nvPr>
            <p:ph type="body" sz="quarter" idx="26"/>
          </p:nvPr>
        </p:nvSpPr>
        <p:spPr>
          <a:xfrm>
            <a:off x="423332" y="4926071"/>
            <a:ext cx="3600000" cy="970511"/>
          </a:xfrm>
          <a:solidFill>
            <a:schemeClr val="accent2">
              <a:lumMod val="40000"/>
              <a:lumOff val="60000"/>
            </a:schemeClr>
          </a:solidFill>
          <a:ln>
            <a:noFill/>
            <a:prstDash val="dash"/>
          </a:ln>
        </p:spPr>
        <p:txBody>
          <a:bodyPr lIns="91440" tIns="45720" rIns="91440" bIns="45720" anchor="ctr"/>
          <a:lstStyle/>
          <a:p>
            <a:pPr marL="0" indent="0" algn="ctr">
              <a:buNone/>
            </a:pPr>
            <a:r>
              <a:rPr lang="en-IN" sz="1400" b="1">
                <a:solidFill>
                  <a:sysClr val="windowText" lastClr="000000"/>
                </a:solidFill>
                <a:latin typeface="+mn-lt"/>
              </a:rPr>
              <a:t>Principles of statutory Guidelines and benefits will be applicable in the same way across the foundation</a:t>
            </a:r>
          </a:p>
        </p:txBody>
      </p:sp>
      <p:sp>
        <p:nvSpPr>
          <p:cNvPr id="35" name="Text Placeholder 30">
            <a:extLst>
              <a:ext uri="{FF2B5EF4-FFF2-40B4-BE49-F238E27FC236}">
                <a16:creationId xmlns:a16="http://schemas.microsoft.com/office/drawing/2014/main" id="{1FE2256B-DA96-13FB-9599-B4FAF72F7577}"/>
              </a:ext>
            </a:extLst>
          </p:cNvPr>
          <p:cNvSpPr txBox="1">
            <a:spLocks/>
          </p:cNvSpPr>
          <p:nvPr/>
        </p:nvSpPr>
        <p:spPr>
          <a:xfrm>
            <a:off x="4295118" y="4926070"/>
            <a:ext cx="3600000" cy="970512"/>
          </a:xfrm>
          <a:prstGeom prst="rect">
            <a:avLst/>
          </a:prstGeom>
          <a:solidFill>
            <a:schemeClr val="accent4">
              <a:lumMod val="40000"/>
              <a:lumOff val="60000"/>
            </a:schemeClr>
          </a:solidFill>
          <a:ln>
            <a:no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600"/>
              </a:spcAft>
              <a:buClrTx/>
              <a:buSzTx/>
              <a:buFont typeface="Arial" panose="020B0604020202020204" pitchFamily="34" charset="0"/>
              <a:buNone/>
              <a:tabLst/>
              <a:defRPr/>
            </a:pPr>
            <a:r>
              <a:rPr kumimoji="0" lang="en-IN" sz="1400" b="1" i="0" u="none" strike="noStrike" kern="1200" cap="none" spc="0" normalizeH="0" baseline="0" noProof="0">
                <a:ln>
                  <a:noFill/>
                </a:ln>
                <a:solidFill>
                  <a:sysClr val="windowText" lastClr="000000"/>
                </a:solidFill>
                <a:effectLst/>
                <a:uLnTx/>
                <a:uFillTx/>
                <a:latin typeface="Trebuchet MS" panose="020B0603020202020204"/>
                <a:ea typeface="+mn-ea"/>
                <a:cs typeface="+mn-cs"/>
              </a:rPr>
              <a:t>Guidelines like Working days, leave etc to have room for principle-led customization as per nuanced needs of Big Bet/Function</a:t>
            </a:r>
          </a:p>
        </p:txBody>
      </p:sp>
      <p:sp>
        <p:nvSpPr>
          <p:cNvPr id="36" name="Text Placeholder 30">
            <a:extLst>
              <a:ext uri="{FF2B5EF4-FFF2-40B4-BE49-F238E27FC236}">
                <a16:creationId xmlns:a16="http://schemas.microsoft.com/office/drawing/2014/main" id="{D6499DB1-7A47-99FB-DC8B-01A513BC99AA}"/>
              </a:ext>
            </a:extLst>
          </p:cNvPr>
          <p:cNvSpPr txBox="1">
            <a:spLocks/>
          </p:cNvSpPr>
          <p:nvPr/>
        </p:nvSpPr>
        <p:spPr>
          <a:xfrm>
            <a:off x="8168668" y="4926070"/>
            <a:ext cx="3600000" cy="970513"/>
          </a:xfrm>
          <a:prstGeom prst="rect">
            <a:avLst/>
          </a:prstGeom>
          <a:solidFill>
            <a:schemeClr val="accent6">
              <a:lumMod val="40000"/>
              <a:lumOff val="60000"/>
            </a:schemeClr>
          </a:solidFill>
          <a:ln>
            <a:noFill/>
            <a:prstDash val="dash"/>
          </a:ln>
        </p:spPr>
        <p:txBody>
          <a:bodyPr lIns="91440" tIns="45720" rIns="91440" bIns="45720" anchor="ctr"/>
          <a:lstStyle>
            <a:lvl1pPr marL="285750" indent="-285750" algn="l" defTabSz="914400" rtl="0" eaLnBrk="1" latinLnBrk="0" hangingPunct="1">
              <a:lnSpc>
                <a:spcPct val="90000"/>
              </a:lnSpc>
              <a:spcBef>
                <a:spcPts val="0"/>
              </a:spcBef>
              <a:spcAft>
                <a:spcPts val="600"/>
              </a:spcAft>
              <a:buFont typeface="Arial" panose="020B0604020202020204" pitchFamily="34" charset="0"/>
              <a:buChar char="•"/>
              <a:defRPr sz="1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Aft>
                <a:spcPts val="0"/>
              </a:spcAft>
              <a:buNone/>
              <a:defRPr/>
            </a:pPr>
            <a:r>
              <a:rPr kumimoji="0" lang="en-IN" sz="1400" b="1" i="0" u="none" strike="noStrike" kern="1200" cap="none" spc="0" normalizeH="0" baseline="0" noProof="0">
                <a:ln>
                  <a:noFill/>
                </a:ln>
                <a:solidFill>
                  <a:sysClr val="windowText" lastClr="000000"/>
                </a:solidFill>
                <a:effectLst/>
                <a:uLnTx/>
                <a:uFillTx/>
                <a:latin typeface="Trebuchet MS" panose="020B0603020202020204"/>
                <a:ea typeface="+mn-ea"/>
                <a:cs typeface="+mn-cs"/>
              </a:rPr>
              <a:t>Each </a:t>
            </a:r>
            <a:r>
              <a:rPr lang="en-IN" b="1">
                <a:solidFill>
                  <a:sysClr val="windowText" lastClr="000000"/>
                </a:solidFill>
                <a:latin typeface="Trebuchet MS" panose="020B0603020202020204"/>
              </a:rPr>
              <a:t>Fellow </a:t>
            </a:r>
            <a:r>
              <a:rPr kumimoji="0" lang="en-IN" sz="1400" b="1" i="0" u="none" strike="noStrike" kern="1200" cap="none" spc="0" normalizeH="0" baseline="0" noProof="0">
                <a:ln>
                  <a:noFill/>
                </a:ln>
                <a:solidFill>
                  <a:sysClr val="windowText" lastClr="000000"/>
                </a:solidFill>
                <a:effectLst/>
                <a:uLnTx/>
                <a:uFillTx/>
                <a:latin typeface="Trebuchet MS" panose="020B0603020202020204"/>
                <a:ea typeface="+mn-ea"/>
                <a:cs typeface="+mn-cs"/>
              </a:rPr>
              <a:t>considered responsible, autonomous decision-maker capable of balancing personal needs and organizational outcomes</a:t>
            </a:r>
            <a:r>
              <a:rPr lang="en-IN" b="1">
                <a:solidFill>
                  <a:sysClr val="windowText" lastClr="000000"/>
                </a:solidFill>
                <a:latin typeface="Trebuchet MS" panose="020B0603020202020204"/>
              </a:rPr>
              <a:t> </a:t>
            </a:r>
            <a:endParaRPr kumimoji="0" lang="en-IN" sz="1400" b="1" i="1" u="none" strike="noStrike" kern="1200" cap="none" spc="0" normalizeH="0" baseline="0" noProof="0">
              <a:ln>
                <a:noFill/>
              </a:ln>
              <a:solidFill>
                <a:sysClr val="windowText" lastClr="000000"/>
              </a:solidFill>
              <a:effectLst/>
              <a:uLnTx/>
              <a:uFillTx/>
              <a:latin typeface="Trebuchet MS" panose="020B0603020202020204"/>
              <a:ea typeface="+mn-ea"/>
              <a:cs typeface="+mn-cs"/>
            </a:endParaRPr>
          </a:p>
        </p:txBody>
      </p:sp>
      <p:sp>
        <p:nvSpPr>
          <p:cNvPr id="17" name="Rectangle 16">
            <a:extLst>
              <a:ext uri="{FF2B5EF4-FFF2-40B4-BE49-F238E27FC236}">
                <a16:creationId xmlns:a16="http://schemas.microsoft.com/office/drawing/2014/main" id="{3742793C-B1FA-494B-BEA4-8CD74F00EB5A}"/>
              </a:ext>
            </a:extLst>
          </p:cNvPr>
          <p:cNvSpPr/>
          <p:nvPr/>
        </p:nvSpPr>
        <p:spPr>
          <a:xfrm>
            <a:off x="2496000" y="1375301"/>
            <a:ext cx="72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rgbClr val="FFFFFF"/>
                </a:solidFill>
                <a:latin typeface="Trebuchet MS" panose="020B0603020202020204"/>
              </a:rPr>
              <a:t>Principles: Guidelines Normalization</a:t>
            </a:r>
          </a:p>
        </p:txBody>
      </p:sp>
      <p:pic>
        <p:nvPicPr>
          <p:cNvPr id="2050" name="Picture 2" descr="moral Icon 4573195">
            <a:extLst>
              <a:ext uri="{FF2B5EF4-FFF2-40B4-BE49-F238E27FC236}">
                <a16:creationId xmlns:a16="http://schemas.microsoft.com/office/drawing/2014/main" id="{51DA0075-6DFD-5C6A-55DA-B7AE96DBAA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7867" y="2911596"/>
            <a:ext cx="1102555" cy="110255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customize Icon 5241210">
            <a:extLst>
              <a:ext uri="{FF2B5EF4-FFF2-40B4-BE49-F238E27FC236}">
                <a16:creationId xmlns:a16="http://schemas.microsoft.com/office/drawing/2014/main" id="{3F66833A-0D5B-D927-4216-545EA3AB751A}"/>
              </a:ext>
            </a:extLst>
          </p:cNvPr>
          <p:cNvPicPr>
            <a:picLocks noChangeAspect="1"/>
          </p:cNvPicPr>
          <p:nvPr/>
        </p:nvPicPr>
        <p:blipFill>
          <a:blip r:embed="rId4"/>
          <a:stretch>
            <a:fillRect/>
          </a:stretch>
        </p:blipFill>
        <p:spPr>
          <a:xfrm>
            <a:off x="5545025" y="2906780"/>
            <a:ext cx="1116325" cy="1087571"/>
          </a:xfrm>
          <a:prstGeom prst="rect">
            <a:avLst/>
          </a:prstGeom>
        </p:spPr>
      </p:pic>
      <p:pic>
        <p:nvPicPr>
          <p:cNvPr id="3" name="Picture 3" descr="personal growth Icon 2075940">
            <a:extLst>
              <a:ext uri="{FF2B5EF4-FFF2-40B4-BE49-F238E27FC236}">
                <a16:creationId xmlns:a16="http://schemas.microsoft.com/office/drawing/2014/main" id="{AAD810E5-7696-70E9-2507-35EDFDD6CBEE}"/>
              </a:ext>
            </a:extLst>
          </p:cNvPr>
          <p:cNvPicPr>
            <a:picLocks noChangeAspect="1"/>
          </p:cNvPicPr>
          <p:nvPr/>
        </p:nvPicPr>
        <p:blipFill>
          <a:blip r:embed="rId5"/>
          <a:stretch>
            <a:fillRect/>
          </a:stretch>
        </p:blipFill>
        <p:spPr>
          <a:xfrm>
            <a:off x="9513177" y="2906780"/>
            <a:ext cx="1116324" cy="1087570"/>
          </a:xfrm>
          <a:prstGeom prst="rect">
            <a:avLst/>
          </a:prstGeom>
        </p:spPr>
      </p:pic>
    </p:spTree>
    <p:extLst>
      <p:ext uri="{BB962C8B-B14F-4D97-AF65-F5344CB8AC3E}">
        <p14:creationId xmlns:p14="http://schemas.microsoft.com/office/powerpoint/2010/main" val="1336971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Exit</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2438"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25296" y="5759355"/>
            <a:ext cx="2905154" cy="954798"/>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Most of the fellows are first time working women. Has any framework been designed by the team for fellows to self-reflect on their behavior?</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64221" y="5759355"/>
            <a:ext cx="2905154" cy="969175"/>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terminated fellow be considered for rejoining?</a:t>
            </a:r>
          </a:p>
        </p:txBody>
      </p:sp>
      <p:sp>
        <p:nvSpPr>
          <p:cNvPr id="18" name="Text Placeholder 7">
            <a:hlinkClick r:id="rId5"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9" name="Rectangle 8">
            <a:extLst>
              <a:ext uri="{FF2B5EF4-FFF2-40B4-BE49-F238E27FC236}">
                <a16:creationId xmlns:a16="http://schemas.microsoft.com/office/drawing/2014/main" id="{3790792D-2906-1ABC-AFA6-8DD1CF83618A}"/>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Process for organization-initiated exit</a:t>
            </a:r>
          </a:p>
        </p:txBody>
      </p:sp>
      <p:sp>
        <p:nvSpPr>
          <p:cNvPr id="10" name="TextBox 9">
            <a:extLst>
              <a:ext uri="{FF2B5EF4-FFF2-40B4-BE49-F238E27FC236}">
                <a16:creationId xmlns:a16="http://schemas.microsoft.com/office/drawing/2014/main" id="{B2EDA5C1-E565-0697-2266-BCF7D3763EF4}"/>
              </a:ext>
            </a:extLst>
          </p:cNvPr>
          <p:cNvSpPr txBox="1"/>
          <p:nvPr/>
        </p:nvSpPr>
        <p:spPr>
          <a:xfrm>
            <a:off x="1730934" y="1631585"/>
            <a:ext cx="8586061" cy="338554"/>
          </a:xfrm>
          <a:prstGeom prst="rect">
            <a:avLst/>
          </a:prstGeom>
          <a:noFill/>
        </p:spPr>
        <p:txBody>
          <a:bodyPr wrap="square" lIns="91440" tIns="45720" rIns="91440" bIns="45720" anchor="t">
            <a:spAutoFit/>
          </a:bodyPr>
          <a:lstStyle/>
          <a:p>
            <a:pPr algn="ctr"/>
            <a:r>
              <a:rPr lang="en-US" sz="1600" b="1" i="1">
                <a:solidFill>
                  <a:srgbClr val="000000"/>
                </a:solidFill>
              </a:rPr>
              <a:t>Process followed by the organization at the time of Fellow exit</a:t>
            </a:r>
            <a:endParaRPr lang="en-US" sz="1600">
              <a:solidFill>
                <a:srgbClr val="000000"/>
              </a:solidFill>
            </a:endParaRPr>
          </a:p>
        </p:txBody>
      </p:sp>
      <p:sp>
        <p:nvSpPr>
          <p:cNvPr id="11" name="Rectangle 10">
            <a:extLst>
              <a:ext uri="{FF2B5EF4-FFF2-40B4-BE49-F238E27FC236}">
                <a16:creationId xmlns:a16="http://schemas.microsoft.com/office/drawing/2014/main" id="{43FB8BFF-5CED-931D-17D3-BA1AAD5BD9BE}"/>
              </a:ext>
            </a:extLst>
          </p:cNvPr>
          <p:cNvSpPr/>
          <p:nvPr/>
        </p:nvSpPr>
        <p:spPr>
          <a:xfrm>
            <a:off x="587370" y="3960717"/>
            <a:ext cx="10816642" cy="1491723"/>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Sans-Serif"/>
              <a:buChar char="•"/>
            </a:pPr>
            <a:r>
              <a:rPr lang="en-US" sz="1400">
                <a:solidFill>
                  <a:srgbClr val="000000"/>
                </a:solidFill>
                <a:latin typeface="Trebuchet MS"/>
              </a:rPr>
              <a:t>Reflection, Accountability and Performance are key values of the exit process </a:t>
            </a:r>
          </a:p>
          <a:p>
            <a:pPr marL="171450" indent="-171450">
              <a:buFont typeface="Arial,Sans-Serif"/>
              <a:buChar char="•"/>
            </a:pPr>
            <a:r>
              <a:rPr lang="en-US" sz="1400">
                <a:solidFill>
                  <a:srgbClr val="000000"/>
                </a:solidFill>
                <a:latin typeface="Trebuchet MS"/>
              </a:rPr>
              <a:t>Process will pause for 15-45 days, if the organization changes its decision based on Fellow's readiness to embark on a development plan or re-commit to continuing their Fellowship journey. </a:t>
            </a:r>
          </a:p>
          <a:p>
            <a:pPr marL="171450" indent="-171450">
              <a:buFont typeface="Arial,Sans-Serif"/>
              <a:buChar char="•"/>
            </a:pPr>
            <a:r>
              <a:rPr lang="en-US" sz="1400">
                <a:solidFill>
                  <a:srgbClr val="000000"/>
                </a:solidFill>
                <a:latin typeface="Trebuchet MS"/>
              </a:rPr>
              <a:t>The process would ideally be completed in 4 to 6 weeks, including the handover and notice period.</a:t>
            </a:r>
            <a:endParaRPr lang="en-IN"/>
          </a:p>
        </p:txBody>
      </p:sp>
      <p:sp>
        <p:nvSpPr>
          <p:cNvPr id="12" name="Arrow: Chevron 11">
            <a:extLst>
              <a:ext uri="{FF2B5EF4-FFF2-40B4-BE49-F238E27FC236}">
                <a16:creationId xmlns:a16="http://schemas.microsoft.com/office/drawing/2014/main" id="{98F00818-6D73-7CCA-D0A8-508AB2A174CD}"/>
              </a:ext>
            </a:extLst>
          </p:cNvPr>
          <p:cNvSpPr/>
          <p:nvPr/>
        </p:nvSpPr>
        <p:spPr>
          <a:xfrm>
            <a:off x="6111109" y="3168997"/>
            <a:ext cx="2906536"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chemeClr val="bg1"/>
                </a:solidFill>
                <a:latin typeface="Trebuchet MS"/>
                <a:ea typeface="Calibri"/>
                <a:cs typeface="Calibri"/>
              </a:rPr>
              <a:t>Exploration by independent panel</a:t>
            </a:r>
          </a:p>
        </p:txBody>
      </p:sp>
      <p:sp>
        <p:nvSpPr>
          <p:cNvPr id="15" name="Arrow: Chevron 14">
            <a:extLst>
              <a:ext uri="{FF2B5EF4-FFF2-40B4-BE49-F238E27FC236}">
                <a16:creationId xmlns:a16="http://schemas.microsoft.com/office/drawing/2014/main" id="{131E08AC-3368-82FE-76CE-BAF38ECD02A6}"/>
              </a:ext>
            </a:extLst>
          </p:cNvPr>
          <p:cNvSpPr/>
          <p:nvPr/>
        </p:nvSpPr>
        <p:spPr>
          <a:xfrm>
            <a:off x="3353153" y="3168997"/>
            <a:ext cx="2892159"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chemeClr val="bg1"/>
                </a:solidFill>
                <a:latin typeface="Trebuchet MS" panose="020B0603020202020204"/>
                <a:ea typeface="+mn-lt"/>
                <a:cs typeface="+mn-lt"/>
              </a:rPr>
              <a:t>Sounding Out with PL and PM</a:t>
            </a:r>
            <a:endParaRPr lang="en-IN" sz="1600" b="1" u="none" strike="noStrike" kern="1200" cap="none" spc="0" normalizeH="0" baseline="0" noProof="0">
              <a:ln>
                <a:noFill/>
              </a:ln>
              <a:solidFill>
                <a:schemeClr val="bg1"/>
              </a:solidFill>
              <a:effectLst/>
              <a:uLnTx/>
              <a:uFillTx/>
              <a:latin typeface="Trebuchet MS" panose="020B0603020202020204"/>
              <a:ea typeface="+mn-lt"/>
              <a:cs typeface="+mn-lt"/>
            </a:endParaRPr>
          </a:p>
        </p:txBody>
      </p:sp>
      <p:sp>
        <p:nvSpPr>
          <p:cNvPr id="16" name="Arrow: Pentagon 15">
            <a:extLst>
              <a:ext uri="{FF2B5EF4-FFF2-40B4-BE49-F238E27FC236}">
                <a16:creationId xmlns:a16="http://schemas.microsoft.com/office/drawing/2014/main" id="{25309070-3860-229E-25AD-87B99A590A65}"/>
              </a:ext>
            </a:extLst>
          </p:cNvPr>
          <p:cNvSpPr/>
          <p:nvPr/>
        </p:nvSpPr>
        <p:spPr>
          <a:xfrm>
            <a:off x="587370" y="3164715"/>
            <a:ext cx="2892159" cy="729551"/>
          </a:xfrm>
          <a:prstGeom prst="homePlat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prstClr val="white"/>
                </a:solidFill>
                <a:latin typeface="Trebuchet MS"/>
                <a:cs typeface="Calibri"/>
              </a:rPr>
              <a:t>Documentation by PL</a:t>
            </a:r>
            <a:endParaRPr lang="en-US" sz="1600" b="1" err="1">
              <a:solidFill>
                <a:prstClr val="white"/>
              </a:solidFill>
              <a:latin typeface="Trebuchet MS" panose="020B0603020202020204" pitchFamily="34" charset="0"/>
              <a:cs typeface="Calibri" panose="020F0502020204030204" pitchFamily="34" charset="0"/>
            </a:endParaRPr>
          </a:p>
        </p:txBody>
      </p:sp>
      <p:sp>
        <p:nvSpPr>
          <p:cNvPr id="17" name="Arrow: Chevron 16">
            <a:extLst>
              <a:ext uri="{FF2B5EF4-FFF2-40B4-BE49-F238E27FC236}">
                <a16:creationId xmlns:a16="http://schemas.microsoft.com/office/drawing/2014/main" id="{9BA9D572-448C-1670-D858-BCA13765FD64}"/>
              </a:ext>
            </a:extLst>
          </p:cNvPr>
          <p:cNvSpPr/>
          <p:nvPr/>
        </p:nvSpPr>
        <p:spPr>
          <a:xfrm>
            <a:off x="8857184" y="3168996"/>
            <a:ext cx="2906536"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chemeClr val="bg1"/>
                </a:solidFill>
                <a:latin typeface="Trebuchet MS" panose="020B0603020202020204"/>
                <a:ea typeface="+mn-lt"/>
                <a:cs typeface="+mn-lt"/>
              </a:rPr>
              <a:t>Handover Process</a:t>
            </a:r>
            <a:endParaRPr lang="en-IN" sz="1600" b="1" u="none" strike="noStrike" kern="1200" cap="none" spc="0" normalizeH="0" baseline="0" noProof="0">
              <a:ln>
                <a:noFill/>
              </a:ln>
              <a:solidFill>
                <a:schemeClr val="bg1"/>
              </a:solidFill>
              <a:effectLst/>
              <a:uLnTx/>
              <a:uFillTx/>
              <a:latin typeface="Trebuchet MS" panose="020B0603020202020204"/>
              <a:ea typeface="+mn-lt"/>
              <a:cs typeface="+mn-lt"/>
            </a:endParaRPr>
          </a:p>
        </p:txBody>
      </p:sp>
      <p:pic>
        <p:nvPicPr>
          <p:cNvPr id="19" name="Picture 18" descr="Evaluation">
            <a:extLst>
              <a:ext uri="{FF2B5EF4-FFF2-40B4-BE49-F238E27FC236}">
                <a16:creationId xmlns:a16="http://schemas.microsoft.com/office/drawing/2014/main" id="{D7EA087A-4F8B-096B-613A-200908BE4D5B}"/>
              </a:ext>
            </a:extLst>
          </p:cNvPr>
          <p:cNvPicPr>
            <a:picLocks noChangeAspect="1"/>
          </p:cNvPicPr>
          <p:nvPr/>
        </p:nvPicPr>
        <p:blipFill>
          <a:blip r:embed="rId6"/>
          <a:stretch>
            <a:fillRect/>
          </a:stretch>
        </p:blipFill>
        <p:spPr>
          <a:xfrm>
            <a:off x="1446362" y="2215549"/>
            <a:ext cx="989163" cy="802258"/>
          </a:xfrm>
          <a:prstGeom prst="rect">
            <a:avLst/>
          </a:prstGeom>
        </p:spPr>
      </p:pic>
      <p:pic>
        <p:nvPicPr>
          <p:cNvPr id="20" name="Picture 19" descr="288095237">
            <a:extLst>
              <a:ext uri="{FF2B5EF4-FFF2-40B4-BE49-F238E27FC236}">
                <a16:creationId xmlns:a16="http://schemas.microsoft.com/office/drawing/2014/main" id="{55F0CE25-035D-E611-B9F0-32809C1236B5}"/>
              </a:ext>
            </a:extLst>
          </p:cNvPr>
          <p:cNvPicPr>
            <a:picLocks noChangeAspect="1"/>
          </p:cNvPicPr>
          <p:nvPr/>
        </p:nvPicPr>
        <p:blipFill>
          <a:blip r:embed="rId7"/>
          <a:stretch>
            <a:fillRect/>
          </a:stretch>
        </p:blipFill>
        <p:spPr>
          <a:xfrm>
            <a:off x="4306881" y="2214976"/>
            <a:ext cx="990312" cy="803406"/>
          </a:xfrm>
          <a:prstGeom prst="rect">
            <a:avLst/>
          </a:prstGeom>
        </p:spPr>
      </p:pic>
      <p:pic>
        <p:nvPicPr>
          <p:cNvPr id="21" name="Picture 20">
            <a:extLst>
              <a:ext uri="{FF2B5EF4-FFF2-40B4-BE49-F238E27FC236}">
                <a16:creationId xmlns:a16="http://schemas.microsoft.com/office/drawing/2014/main" id="{F8C313C7-DABC-640A-E5C3-49517C7BDB70}"/>
              </a:ext>
            </a:extLst>
          </p:cNvPr>
          <p:cNvPicPr>
            <a:picLocks noChangeAspect="1"/>
          </p:cNvPicPr>
          <p:nvPr/>
        </p:nvPicPr>
        <p:blipFill>
          <a:blip r:embed="rId8"/>
          <a:stretch>
            <a:fillRect/>
          </a:stretch>
        </p:blipFill>
        <p:spPr>
          <a:xfrm>
            <a:off x="7067908" y="2215550"/>
            <a:ext cx="989163" cy="802257"/>
          </a:xfrm>
          <a:prstGeom prst="rect">
            <a:avLst/>
          </a:prstGeom>
        </p:spPr>
      </p:pic>
      <p:pic>
        <p:nvPicPr>
          <p:cNvPr id="22" name="Picture 21">
            <a:extLst>
              <a:ext uri="{FF2B5EF4-FFF2-40B4-BE49-F238E27FC236}">
                <a16:creationId xmlns:a16="http://schemas.microsoft.com/office/drawing/2014/main" id="{CDA061ED-0FBD-8182-E051-2C8AA39E2F94}"/>
              </a:ext>
            </a:extLst>
          </p:cNvPr>
          <p:cNvPicPr>
            <a:picLocks noChangeAspect="1"/>
          </p:cNvPicPr>
          <p:nvPr/>
        </p:nvPicPr>
        <p:blipFill>
          <a:blip r:embed="rId9"/>
          <a:stretch>
            <a:fillRect/>
          </a:stretch>
        </p:blipFill>
        <p:spPr>
          <a:xfrm>
            <a:off x="9813985" y="2215550"/>
            <a:ext cx="989163" cy="802257"/>
          </a:xfrm>
          <a:prstGeom prst="rect">
            <a:avLst/>
          </a:prstGeom>
        </p:spPr>
      </p:pic>
    </p:spTree>
    <p:extLst>
      <p:ext uri="{BB962C8B-B14F-4D97-AF65-F5344CB8AC3E}">
        <p14:creationId xmlns:p14="http://schemas.microsoft.com/office/powerpoint/2010/main" val="4507132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Scenario B: Initiated by fellow</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Exit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78598" y="5425849"/>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24425" y="5842316"/>
            <a:ext cx="2905154" cy="900588"/>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Is a fellow required to serve any notice period? </a:t>
            </a:r>
            <a:endParaRPr lang="en-US"/>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78598" y="5842316"/>
            <a:ext cx="2890777" cy="900588"/>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Fellow re-join the Fellowship in a few months of Her exit?</a:t>
            </a:r>
            <a:endParaRPr lang="en-US"/>
          </a:p>
        </p:txBody>
      </p:sp>
      <p:sp>
        <p:nvSpPr>
          <p:cNvPr id="22" name="Text Placeholder 7">
            <a:hlinkClick r:id="rId5" action="ppaction://hlinksldjump"/>
            <a:extLst>
              <a:ext uri="{FF2B5EF4-FFF2-40B4-BE49-F238E27FC236}">
                <a16:creationId xmlns:a16="http://schemas.microsoft.com/office/drawing/2014/main" id="{70AF75D1-C2F9-3C6A-E79F-9BFE0889A89F}"/>
              </a:ext>
            </a:extLst>
          </p:cNvPr>
          <p:cNvSpPr txBox="1">
            <a:spLocks/>
          </p:cNvSpPr>
          <p:nvPr/>
        </p:nvSpPr>
        <p:spPr>
          <a:xfrm>
            <a:off x="6154460" y="5842316"/>
            <a:ext cx="2890777" cy="900589"/>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rPr>
              <a:t>How many days in advance must a fellow inform about Her exit? </a:t>
            </a:r>
            <a:endParaRPr lang="en-US"/>
          </a:p>
        </p:txBody>
      </p:sp>
      <p:sp>
        <p:nvSpPr>
          <p:cNvPr id="25" name="Text Placeholder 7">
            <a:hlinkClick r:id="rId6" action="ppaction://hlinksldjump"/>
            <a:extLst>
              <a:ext uri="{FF2B5EF4-FFF2-40B4-BE49-F238E27FC236}">
                <a16:creationId xmlns:a16="http://schemas.microsoft.com/office/drawing/2014/main" id="{70AF75D1-C2F9-3C6A-E79F-9BFE0889A89F}"/>
              </a:ext>
            </a:extLst>
          </p:cNvPr>
          <p:cNvSpPr txBox="1">
            <a:spLocks/>
          </p:cNvSpPr>
          <p:nvPr/>
        </p:nvSpPr>
        <p:spPr>
          <a:xfrm>
            <a:off x="9200287" y="5842317"/>
            <a:ext cx="2905154" cy="900589"/>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rPr>
              <a:t>If a fellow exits in less than 12 months, will she/he get an experience letter for the completed tenure?</a:t>
            </a:r>
            <a:endParaRPr lang="en-US"/>
          </a:p>
        </p:txBody>
      </p:sp>
      <p:sp>
        <p:nvSpPr>
          <p:cNvPr id="18" name="Text Placeholder 7">
            <a:hlinkClick r:id="rId7"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38" name="Text Placeholder 7">
            <a:extLst>
              <a:ext uri="{FF2B5EF4-FFF2-40B4-BE49-F238E27FC236}">
                <a16:creationId xmlns:a16="http://schemas.microsoft.com/office/drawing/2014/main" id="{91CCC19C-32A2-9165-2A04-FB95AB91A3BF}"/>
              </a:ext>
            </a:extLst>
          </p:cNvPr>
          <p:cNvSpPr txBox="1">
            <a:spLocks/>
          </p:cNvSpPr>
          <p:nvPr/>
        </p:nvSpPr>
        <p:spPr>
          <a:xfrm>
            <a:off x="4144736" y="3393434"/>
            <a:ext cx="3375734" cy="635494"/>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b="0">
                <a:solidFill>
                  <a:schemeClr val="bg1"/>
                </a:solidFill>
                <a:latin typeface="Trebuchet MS"/>
                <a:ea typeface="Calibri"/>
                <a:cs typeface="Calibri"/>
              </a:rPr>
              <a:t>Fellow initiates Voluntary exit from Karuna Fellowship</a:t>
            </a:r>
            <a:endParaRPr lang="en-US">
              <a:solidFill>
                <a:schemeClr val="bg1"/>
              </a:solidFill>
            </a:endParaRPr>
          </a:p>
        </p:txBody>
      </p:sp>
      <p:sp>
        <p:nvSpPr>
          <p:cNvPr id="4" name="Rectangle 3">
            <a:extLst>
              <a:ext uri="{FF2B5EF4-FFF2-40B4-BE49-F238E27FC236}">
                <a16:creationId xmlns:a16="http://schemas.microsoft.com/office/drawing/2014/main" id="{6B2D7507-0914-A063-9023-A4A17108F412}"/>
              </a:ext>
            </a:extLst>
          </p:cNvPr>
          <p:cNvSpPr/>
          <p:nvPr/>
        </p:nvSpPr>
        <p:spPr>
          <a:xfrm>
            <a:off x="4140356" y="4131658"/>
            <a:ext cx="3374536" cy="692677"/>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a:solidFill>
                  <a:srgbClr val="000000"/>
                </a:solidFill>
                <a:latin typeface="Trebuchet MS"/>
                <a:ea typeface="Calibri"/>
                <a:cs typeface="Calibri"/>
              </a:rPr>
              <a:t>Provide written notice in email or letter to his or her reporting manager</a:t>
            </a:r>
            <a:endParaRPr lang="en-IN" sz="1400">
              <a:solidFill>
                <a:srgbClr val="000000"/>
              </a:solidFill>
              <a:latin typeface="Trebuchet MS"/>
              <a:ea typeface="Calibri"/>
              <a:cs typeface="Calibri"/>
            </a:endParaRPr>
          </a:p>
        </p:txBody>
      </p:sp>
      <p:pic>
        <p:nvPicPr>
          <p:cNvPr id="9" name="Picture 8">
            <a:extLst>
              <a:ext uri="{FF2B5EF4-FFF2-40B4-BE49-F238E27FC236}">
                <a16:creationId xmlns:a16="http://schemas.microsoft.com/office/drawing/2014/main" id="{45454FA2-A058-E639-45DF-B46C2D25324A}"/>
              </a:ext>
            </a:extLst>
          </p:cNvPr>
          <p:cNvPicPr>
            <a:picLocks noChangeAspect="1"/>
          </p:cNvPicPr>
          <p:nvPr/>
        </p:nvPicPr>
        <p:blipFill>
          <a:blip r:embed="rId8"/>
          <a:stretch>
            <a:fillRect/>
          </a:stretch>
        </p:blipFill>
        <p:spPr>
          <a:xfrm>
            <a:off x="5227608" y="2244305"/>
            <a:ext cx="1132936" cy="989163"/>
          </a:xfrm>
          <a:prstGeom prst="rect">
            <a:avLst/>
          </a:prstGeom>
        </p:spPr>
      </p:pic>
    </p:spTree>
    <p:extLst>
      <p:ext uri="{BB962C8B-B14F-4D97-AF65-F5344CB8AC3E}">
        <p14:creationId xmlns:p14="http://schemas.microsoft.com/office/powerpoint/2010/main" val="428670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Process for fellow-initiated exit</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6814"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Exit </a:t>
            </a:r>
          </a:p>
        </p:txBody>
      </p:sp>
      <p:sp>
        <p:nvSpPr>
          <p:cNvPr id="2" name="Text Placeholder 7">
            <a:extLst>
              <a:ext uri="{FF2B5EF4-FFF2-40B4-BE49-F238E27FC236}">
                <a16:creationId xmlns:a16="http://schemas.microsoft.com/office/drawing/2014/main" id="{B8C21DD0-3925-ABAF-D7F6-650F075E9BF9}"/>
              </a:ext>
            </a:extLst>
          </p:cNvPr>
          <p:cNvSpPr txBox="1">
            <a:spLocks/>
          </p:cNvSpPr>
          <p:nvPr/>
        </p:nvSpPr>
        <p:spPr>
          <a:xfrm>
            <a:off x="-2438" y="5304837"/>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latin typeface="Trebuchet MS" panose="020B0603020202020204" pitchFamily="34" charset="0"/>
              </a:rPr>
              <a:t>FAQs</a:t>
            </a:r>
          </a:p>
        </p:txBody>
      </p:sp>
      <p:sp>
        <p:nvSpPr>
          <p:cNvPr id="5" name="Text Placeholder 7">
            <a:hlinkClick r:id="rId3" action="ppaction://hlinksldjump"/>
            <a:extLst>
              <a:ext uri="{FF2B5EF4-FFF2-40B4-BE49-F238E27FC236}">
                <a16:creationId xmlns:a16="http://schemas.microsoft.com/office/drawing/2014/main" id="{70AF75D1-C2F9-3C6A-E79F-9BFE0889A89F}"/>
              </a:ext>
            </a:extLst>
          </p:cNvPr>
          <p:cNvSpPr txBox="1">
            <a:spLocks/>
          </p:cNvSpPr>
          <p:nvPr/>
        </p:nvSpPr>
        <p:spPr>
          <a:xfrm>
            <a:off x="3125296" y="5759355"/>
            <a:ext cx="2905154" cy="954798"/>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Will I get paid for the notice period days?</a:t>
            </a:r>
          </a:p>
        </p:txBody>
      </p:sp>
      <p:sp>
        <p:nvSpPr>
          <p:cNvPr id="6" name="Text Placeholder 7">
            <a:hlinkClick r:id="rId4" action="ppaction://hlinksldjump"/>
            <a:extLst>
              <a:ext uri="{FF2B5EF4-FFF2-40B4-BE49-F238E27FC236}">
                <a16:creationId xmlns:a16="http://schemas.microsoft.com/office/drawing/2014/main" id="{5E3D3AC7-4574-E7DA-5F7B-500C5D1ED2B4}"/>
              </a:ext>
            </a:extLst>
          </p:cNvPr>
          <p:cNvSpPr txBox="1">
            <a:spLocks/>
          </p:cNvSpPr>
          <p:nvPr/>
        </p:nvSpPr>
        <p:spPr>
          <a:xfrm>
            <a:off x="64221" y="5759355"/>
            <a:ext cx="2905154" cy="969175"/>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fellow adjust their leave to shorten the notice period?</a:t>
            </a:r>
          </a:p>
        </p:txBody>
      </p:sp>
      <p:sp>
        <p:nvSpPr>
          <p:cNvPr id="22" name="Text Placeholder 7">
            <a:hlinkClick r:id="rId5" action="ppaction://hlinksldjump"/>
            <a:extLst>
              <a:ext uri="{FF2B5EF4-FFF2-40B4-BE49-F238E27FC236}">
                <a16:creationId xmlns:a16="http://schemas.microsoft.com/office/drawing/2014/main" id="{70AF75D1-C2F9-3C6A-E79F-9BFE0889A89F}"/>
              </a:ext>
            </a:extLst>
          </p:cNvPr>
          <p:cNvSpPr txBox="1">
            <a:spLocks/>
          </p:cNvSpPr>
          <p:nvPr/>
        </p:nvSpPr>
        <p:spPr>
          <a:xfrm>
            <a:off x="6154460" y="5759355"/>
            <a:ext cx="2890777" cy="954798"/>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happens if someone who resigned decides to not leave the organization during notice period?</a:t>
            </a:r>
          </a:p>
        </p:txBody>
      </p:sp>
      <p:sp>
        <p:nvSpPr>
          <p:cNvPr id="18" name="Text Placeholder 7">
            <a:hlinkClick r:id="rId6"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8" name="TextBox 7">
            <a:extLst>
              <a:ext uri="{FF2B5EF4-FFF2-40B4-BE49-F238E27FC236}">
                <a16:creationId xmlns:a16="http://schemas.microsoft.com/office/drawing/2014/main" id="{F501EC19-39B7-3691-4B95-FE34A868625E}"/>
              </a:ext>
            </a:extLst>
          </p:cNvPr>
          <p:cNvSpPr txBox="1"/>
          <p:nvPr/>
        </p:nvSpPr>
        <p:spPr>
          <a:xfrm>
            <a:off x="1860330" y="1631585"/>
            <a:ext cx="8586061" cy="338554"/>
          </a:xfrm>
          <a:prstGeom prst="rect">
            <a:avLst/>
          </a:prstGeom>
          <a:noFill/>
        </p:spPr>
        <p:txBody>
          <a:bodyPr wrap="square" lIns="91440" tIns="45720" rIns="91440" bIns="45720" anchor="t">
            <a:spAutoFit/>
          </a:bodyPr>
          <a:lstStyle/>
          <a:p>
            <a:pPr algn="ctr"/>
            <a:r>
              <a:rPr lang="en-US" sz="1600" b="1" i="1">
                <a:solidFill>
                  <a:srgbClr val="000000"/>
                </a:solidFill>
              </a:rPr>
              <a:t>Process followed by the organization at the time of Fellow initiated exit</a:t>
            </a:r>
            <a:endParaRPr lang="en-US" sz="1600">
              <a:solidFill>
                <a:srgbClr val="000000"/>
              </a:solidFill>
            </a:endParaRPr>
          </a:p>
        </p:txBody>
      </p:sp>
      <p:sp>
        <p:nvSpPr>
          <p:cNvPr id="10" name="Arrow: Chevron 9">
            <a:extLst>
              <a:ext uri="{FF2B5EF4-FFF2-40B4-BE49-F238E27FC236}">
                <a16:creationId xmlns:a16="http://schemas.microsoft.com/office/drawing/2014/main" id="{8A02C0E9-FDBF-E1F0-9424-3365F24816CC}"/>
              </a:ext>
            </a:extLst>
          </p:cNvPr>
          <p:cNvSpPr/>
          <p:nvPr/>
        </p:nvSpPr>
        <p:spPr>
          <a:xfrm>
            <a:off x="5075939" y="3168997"/>
            <a:ext cx="2216424"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chemeClr val="bg1"/>
                </a:solidFill>
                <a:latin typeface="Trebuchet MS"/>
                <a:ea typeface="Calibri"/>
                <a:cs typeface="Calibri"/>
              </a:rPr>
              <a:t>Conversation with Band 2</a:t>
            </a:r>
            <a:endParaRPr lang="en-US"/>
          </a:p>
        </p:txBody>
      </p:sp>
      <p:sp>
        <p:nvSpPr>
          <p:cNvPr id="11" name="Arrow: Chevron 10">
            <a:extLst>
              <a:ext uri="{FF2B5EF4-FFF2-40B4-BE49-F238E27FC236}">
                <a16:creationId xmlns:a16="http://schemas.microsoft.com/office/drawing/2014/main" id="{9AA0D8E5-7173-6BEB-D25D-9686C3633B61}"/>
              </a:ext>
            </a:extLst>
          </p:cNvPr>
          <p:cNvSpPr/>
          <p:nvPr/>
        </p:nvSpPr>
        <p:spPr>
          <a:xfrm>
            <a:off x="3108737" y="3168997"/>
            <a:ext cx="2202047"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chemeClr val="bg1"/>
                </a:solidFill>
                <a:latin typeface="Trebuchet MS" panose="020B0603020202020204"/>
                <a:ea typeface="+mn-lt"/>
                <a:cs typeface="+mn-lt"/>
              </a:rPr>
              <a:t>Conversation with Band 1</a:t>
            </a:r>
            <a:endParaRPr lang="en-IN" sz="1600" b="1" u="none" strike="noStrike" kern="1200" cap="none" spc="0" normalizeH="0" baseline="0" noProof="0">
              <a:ln>
                <a:noFill/>
              </a:ln>
              <a:solidFill>
                <a:schemeClr val="bg1"/>
              </a:solidFill>
              <a:effectLst/>
              <a:uLnTx/>
              <a:uFillTx/>
              <a:latin typeface="Trebuchet MS" panose="020B0603020202020204"/>
              <a:ea typeface="+mn-lt"/>
              <a:cs typeface="+mn-lt"/>
            </a:endParaRPr>
          </a:p>
        </p:txBody>
      </p:sp>
      <p:sp>
        <p:nvSpPr>
          <p:cNvPr id="12" name="Arrow: Pentagon 11">
            <a:extLst>
              <a:ext uri="{FF2B5EF4-FFF2-40B4-BE49-F238E27FC236}">
                <a16:creationId xmlns:a16="http://schemas.microsoft.com/office/drawing/2014/main" id="{2140475F-C24B-3265-33DF-6756011CCBE0}"/>
              </a:ext>
            </a:extLst>
          </p:cNvPr>
          <p:cNvSpPr/>
          <p:nvPr/>
        </p:nvSpPr>
        <p:spPr>
          <a:xfrm>
            <a:off x="1119332" y="3164715"/>
            <a:ext cx="2202047" cy="729551"/>
          </a:xfrm>
          <a:prstGeom prst="homePlat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prstClr val="white"/>
                </a:solidFill>
                <a:latin typeface="Trebuchet MS"/>
                <a:cs typeface="Calibri"/>
              </a:rPr>
              <a:t>Information by Fellow</a:t>
            </a:r>
            <a:endParaRPr lang="en-US" sz="1600" b="1">
              <a:solidFill>
                <a:prstClr val="white"/>
              </a:solidFill>
              <a:latin typeface="Trebuchet MS" panose="020B0603020202020204" pitchFamily="34" charset="0"/>
              <a:cs typeface="Calibri" panose="020F0502020204030204" pitchFamily="34" charset="0"/>
            </a:endParaRPr>
          </a:p>
        </p:txBody>
      </p:sp>
      <p:sp>
        <p:nvSpPr>
          <p:cNvPr id="15" name="Arrow: Chevron 14">
            <a:extLst>
              <a:ext uri="{FF2B5EF4-FFF2-40B4-BE49-F238E27FC236}">
                <a16:creationId xmlns:a16="http://schemas.microsoft.com/office/drawing/2014/main" id="{CD5CE144-6904-5974-503A-E002F0E310FD}"/>
              </a:ext>
            </a:extLst>
          </p:cNvPr>
          <p:cNvSpPr/>
          <p:nvPr/>
        </p:nvSpPr>
        <p:spPr>
          <a:xfrm>
            <a:off x="7060014" y="3168996"/>
            <a:ext cx="2216424"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300" b="1">
                <a:solidFill>
                  <a:schemeClr val="bg1"/>
                </a:solidFill>
                <a:latin typeface="Trebuchet MS" panose="020B0603020202020204"/>
                <a:ea typeface="+mn-lt"/>
                <a:cs typeface="+mn-lt"/>
              </a:rPr>
              <a:t>Conversation with BB </a:t>
            </a:r>
            <a:endParaRPr lang="en-US" sz="1300">
              <a:solidFill>
                <a:schemeClr val="bg1"/>
              </a:solidFill>
              <a:latin typeface="Trebuchet MS"/>
              <a:ea typeface="+mn-lt"/>
              <a:cs typeface="+mn-lt"/>
            </a:endParaRPr>
          </a:p>
          <a:p>
            <a:pPr algn="ctr">
              <a:defRPr/>
            </a:pPr>
            <a:r>
              <a:rPr lang="en-IN" sz="1300" b="1">
                <a:solidFill>
                  <a:schemeClr val="bg1"/>
                </a:solidFill>
                <a:latin typeface="Trebuchet MS" panose="020B0603020202020204"/>
                <a:ea typeface="+mn-lt"/>
                <a:cs typeface="+mn-lt"/>
              </a:rPr>
              <a:t>Fellowship Team</a:t>
            </a:r>
            <a:endParaRPr lang="en-IN" sz="1300" b="1">
              <a:solidFill>
                <a:schemeClr val="bg1"/>
              </a:solidFill>
              <a:latin typeface="Trebuchet MS"/>
              <a:ea typeface="Calibri"/>
              <a:cs typeface="Calibri"/>
            </a:endParaRPr>
          </a:p>
        </p:txBody>
      </p:sp>
      <p:pic>
        <p:nvPicPr>
          <p:cNvPr id="16" name="Picture 15" descr="Evaluation">
            <a:extLst>
              <a:ext uri="{FF2B5EF4-FFF2-40B4-BE49-F238E27FC236}">
                <a16:creationId xmlns:a16="http://schemas.microsoft.com/office/drawing/2014/main" id="{CC05D88C-68D7-0C3E-23D5-7880B882F76A}"/>
              </a:ext>
            </a:extLst>
          </p:cNvPr>
          <p:cNvPicPr>
            <a:picLocks noChangeAspect="1"/>
          </p:cNvPicPr>
          <p:nvPr/>
        </p:nvPicPr>
        <p:blipFill>
          <a:blip r:embed="rId7"/>
          <a:stretch>
            <a:fillRect/>
          </a:stretch>
        </p:blipFill>
        <p:spPr>
          <a:xfrm>
            <a:off x="1733909" y="2287435"/>
            <a:ext cx="917277" cy="730372"/>
          </a:xfrm>
          <a:prstGeom prst="rect">
            <a:avLst/>
          </a:prstGeom>
        </p:spPr>
      </p:pic>
      <p:pic>
        <p:nvPicPr>
          <p:cNvPr id="17" name="Picture 16" descr="288095237">
            <a:extLst>
              <a:ext uri="{FF2B5EF4-FFF2-40B4-BE49-F238E27FC236}">
                <a16:creationId xmlns:a16="http://schemas.microsoft.com/office/drawing/2014/main" id="{37DB4BD9-3E79-FA38-331E-F9D860972C6C}"/>
              </a:ext>
            </a:extLst>
          </p:cNvPr>
          <p:cNvPicPr>
            <a:picLocks noChangeAspect="1"/>
          </p:cNvPicPr>
          <p:nvPr/>
        </p:nvPicPr>
        <p:blipFill>
          <a:blip r:embed="rId8"/>
          <a:stretch>
            <a:fillRect/>
          </a:stretch>
        </p:blipFill>
        <p:spPr>
          <a:xfrm>
            <a:off x="3717409" y="2214976"/>
            <a:ext cx="990312" cy="803406"/>
          </a:xfrm>
          <a:prstGeom prst="rect">
            <a:avLst/>
          </a:prstGeom>
        </p:spPr>
      </p:pic>
      <p:pic>
        <p:nvPicPr>
          <p:cNvPr id="19" name="Picture 18">
            <a:extLst>
              <a:ext uri="{FF2B5EF4-FFF2-40B4-BE49-F238E27FC236}">
                <a16:creationId xmlns:a16="http://schemas.microsoft.com/office/drawing/2014/main" id="{47748CE5-61FF-B216-33D0-FDA69D3CF455}"/>
              </a:ext>
            </a:extLst>
          </p:cNvPr>
          <p:cNvPicPr>
            <a:picLocks noChangeAspect="1"/>
          </p:cNvPicPr>
          <p:nvPr/>
        </p:nvPicPr>
        <p:blipFill>
          <a:blip r:embed="rId9"/>
          <a:stretch>
            <a:fillRect/>
          </a:stretch>
        </p:blipFill>
        <p:spPr>
          <a:xfrm>
            <a:off x="5601417" y="2287436"/>
            <a:ext cx="874145" cy="730371"/>
          </a:xfrm>
          <a:prstGeom prst="rect">
            <a:avLst/>
          </a:prstGeom>
        </p:spPr>
      </p:pic>
      <p:pic>
        <p:nvPicPr>
          <p:cNvPr id="20" name="Picture 19">
            <a:extLst>
              <a:ext uri="{FF2B5EF4-FFF2-40B4-BE49-F238E27FC236}">
                <a16:creationId xmlns:a16="http://schemas.microsoft.com/office/drawing/2014/main" id="{244D1A24-7216-70BB-7812-238202B40F8F}"/>
              </a:ext>
            </a:extLst>
          </p:cNvPr>
          <p:cNvPicPr>
            <a:picLocks noChangeAspect="1"/>
          </p:cNvPicPr>
          <p:nvPr/>
        </p:nvPicPr>
        <p:blipFill>
          <a:blip r:embed="rId10"/>
          <a:stretch>
            <a:fillRect/>
          </a:stretch>
        </p:blipFill>
        <p:spPr>
          <a:xfrm>
            <a:off x="9526438" y="2287436"/>
            <a:ext cx="946031" cy="730371"/>
          </a:xfrm>
          <a:prstGeom prst="rect">
            <a:avLst/>
          </a:prstGeom>
        </p:spPr>
      </p:pic>
      <p:sp>
        <p:nvSpPr>
          <p:cNvPr id="21" name="Rectangle 20">
            <a:extLst>
              <a:ext uri="{FF2B5EF4-FFF2-40B4-BE49-F238E27FC236}">
                <a16:creationId xmlns:a16="http://schemas.microsoft.com/office/drawing/2014/main" id="{253CB123-A579-3A14-656D-80104ABAB16B}"/>
              </a:ext>
            </a:extLst>
          </p:cNvPr>
          <p:cNvSpPr/>
          <p:nvPr/>
        </p:nvSpPr>
        <p:spPr>
          <a:xfrm>
            <a:off x="589416" y="3981768"/>
            <a:ext cx="10816642" cy="1491723"/>
          </a:xfrm>
          <a:prstGeom prst="rect">
            <a:avLst/>
          </a:prstGeom>
          <a:solidFill>
            <a:schemeClr val="bg1"/>
          </a:solid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a:buChar char="•"/>
            </a:pPr>
            <a:r>
              <a:rPr lang="en-US" sz="1400">
                <a:solidFill>
                  <a:srgbClr val="000000"/>
                </a:solidFill>
                <a:latin typeface="Trebuchet MS"/>
              </a:rPr>
              <a:t>Reflection, Accountability and Performance are key values of the exit process </a:t>
            </a:r>
          </a:p>
          <a:p>
            <a:pPr marL="171450" indent="-171450">
              <a:buFont typeface="Arial,Sans-Serif"/>
              <a:buChar char="•"/>
            </a:pPr>
            <a:r>
              <a:rPr lang="en-US" sz="1400">
                <a:solidFill>
                  <a:srgbClr val="000000"/>
                </a:solidFill>
                <a:latin typeface="Trebuchet MS"/>
              </a:rPr>
              <a:t>Process will stop any time from Step 2-4, if the Fellow decides to continue with their fellowship journey.</a:t>
            </a:r>
            <a:endParaRPr lang="en-IN" sz="1400">
              <a:solidFill>
                <a:srgbClr val="000000"/>
              </a:solidFill>
              <a:latin typeface="Trebuchet MS"/>
            </a:endParaRPr>
          </a:p>
          <a:p>
            <a:pPr marL="171450" indent="-171450">
              <a:buFont typeface="Arial,Sans-Serif"/>
              <a:buChar char="•"/>
            </a:pPr>
            <a:r>
              <a:rPr lang="en-US" sz="1400">
                <a:solidFill>
                  <a:srgbClr val="000000"/>
                </a:solidFill>
                <a:latin typeface="Trebuchet MS"/>
              </a:rPr>
              <a:t>The process would ideally be completed in 4 to 6 weeks, including the handover and notice period.</a:t>
            </a:r>
            <a:endParaRPr lang="en-IN" sz="1400">
              <a:solidFill>
                <a:srgbClr val="000000"/>
              </a:solidFill>
              <a:latin typeface="Trebuchet MS"/>
            </a:endParaRPr>
          </a:p>
        </p:txBody>
      </p:sp>
      <p:sp>
        <p:nvSpPr>
          <p:cNvPr id="23" name="Arrow: Chevron 22">
            <a:extLst>
              <a:ext uri="{FF2B5EF4-FFF2-40B4-BE49-F238E27FC236}">
                <a16:creationId xmlns:a16="http://schemas.microsoft.com/office/drawing/2014/main" id="{F1C9E817-3D2C-2413-F6AD-309B70AF57E1}"/>
              </a:ext>
            </a:extLst>
          </p:cNvPr>
          <p:cNvSpPr/>
          <p:nvPr/>
        </p:nvSpPr>
        <p:spPr>
          <a:xfrm>
            <a:off x="9044089" y="3168996"/>
            <a:ext cx="2216424" cy="729551"/>
          </a:xfrm>
          <a:prstGeom prst="chevron">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chemeClr val="bg1"/>
                </a:solidFill>
                <a:latin typeface="Trebuchet MS" panose="020B0603020202020204"/>
                <a:ea typeface="+mn-lt"/>
                <a:cs typeface="+mn-lt"/>
              </a:rPr>
              <a:t>Handover Process</a:t>
            </a:r>
            <a:endParaRPr lang="en-IN" sz="1600" b="1" u="none" strike="noStrike" kern="1200" cap="none" spc="0" normalizeH="0" baseline="0" noProof="0">
              <a:ln>
                <a:noFill/>
              </a:ln>
              <a:solidFill>
                <a:schemeClr val="bg1"/>
              </a:solidFill>
              <a:effectLst/>
              <a:uLnTx/>
              <a:uFillTx/>
              <a:latin typeface="Trebuchet MS" panose="020B0603020202020204"/>
              <a:ea typeface="+mn-lt"/>
              <a:cs typeface="+mn-lt"/>
            </a:endParaRPr>
          </a:p>
        </p:txBody>
      </p:sp>
      <p:pic>
        <p:nvPicPr>
          <p:cNvPr id="25" name="Picture 24">
            <a:extLst>
              <a:ext uri="{FF2B5EF4-FFF2-40B4-BE49-F238E27FC236}">
                <a16:creationId xmlns:a16="http://schemas.microsoft.com/office/drawing/2014/main" id="{2D5DEA00-1842-D9FC-55FD-E6BE76EEDF72}"/>
              </a:ext>
            </a:extLst>
          </p:cNvPr>
          <p:cNvPicPr>
            <a:picLocks noChangeAspect="1"/>
          </p:cNvPicPr>
          <p:nvPr/>
        </p:nvPicPr>
        <p:blipFill>
          <a:blip r:embed="rId9"/>
          <a:stretch>
            <a:fillRect/>
          </a:stretch>
        </p:blipFill>
        <p:spPr>
          <a:xfrm>
            <a:off x="7542360" y="2287436"/>
            <a:ext cx="874145" cy="730371"/>
          </a:xfrm>
          <a:prstGeom prst="rect">
            <a:avLst/>
          </a:prstGeom>
        </p:spPr>
      </p:pic>
    </p:spTree>
    <p:extLst>
      <p:ext uri="{BB962C8B-B14F-4D97-AF65-F5344CB8AC3E}">
        <p14:creationId xmlns:p14="http://schemas.microsoft.com/office/powerpoint/2010/main" val="38406650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Eligibility for Graduation Certificate</a:t>
            </a:r>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0" y="894670"/>
            <a:ext cx="1614819" cy="363592"/>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Exit </a:t>
            </a:r>
          </a:p>
        </p:txBody>
      </p:sp>
      <p:sp>
        <p:nvSpPr>
          <p:cNvPr id="18" name="Text Placeholder 7">
            <a:hlinkClick r:id="rId3"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3" name="TextBox 2">
            <a:extLst>
              <a:ext uri="{FF2B5EF4-FFF2-40B4-BE49-F238E27FC236}">
                <a16:creationId xmlns:a16="http://schemas.microsoft.com/office/drawing/2014/main" id="{DA6B21F9-68B4-7566-4A2A-C92A5CC8B8CD}"/>
              </a:ext>
            </a:extLst>
          </p:cNvPr>
          <p:cNvSpPr txBox="1"/>
          <p:nvPr/>
        </p:nvSpPr>
        <p:spPr>
          <a:xfrm>
            <a:off x="1675802" y="1633394"/>
            <a:ext cx="8586061" cy="307777"/>
          </a:xfrm>
          <a:prstGeom prst="rect">
            <a:avLst/>
          </a:prstGeom>
          <a:noFill/>
        </p:spPr>
        <p:txBody>
          <a:bodyPr wrap="square" lIns="91440" tIns="45720" rIns="91440" bIns="45720" anchor="t">
            <a:spAutoFit/>
          </a:bodyPr>
          <a:lstStyle>
            <a:defPPr>
              <a:defRPr lang="en-US"/>
            </a:defPPr>
            <a:lvl1pPr algn="ctr">
              <a:defRPr sz="1400" b="1" i="1"/>
            </a:lvl1pPr>
          </a:lstStyle>
          <a:p>
            <a:r>
              <a:rPr lang="en-US">
                <a:solidFill>
                  <a:srgbClr val="000000"/>
                </a:solidFill>
                <a:latin typeface="Trebuchet MS"/>
              </a:rPr>
              <a:t>Karuna fellows have a milestone-based graduation after completing one year.</a:t>
            </a:r>
          </a:p>
        </p:txBody>
      </p:sp>
      <p:sp>
        <p:nvSpPr>
          <p:cNvPr id="5" name="Text Placeholder 8">
            <a:extLst>
              <a:ext uri="{FF2B5EF4-FFF2-40B4-BE49-F238E27FC236}">
                <a16:creationId xmlns:a16="http://schemas.microsoft.com/office/drawing/2014/main" id="{9E32C343-33E2-51DD-E18E-A81E2A1D93DA}"/>
              </a:ext>
            </a:extLst>
          </p:cNvPr>
          <p:cNvSpPr>
            <a:spLocks noGrp="1"/>
          </p:cNvSpPr>
          <p:nvPr/>
        </p:nvSpPr>
        <p:spPr>
          <a:xfrm>
            <a:off x="2675678" y="3439548"/>
            <a:ext cx="2939376" cy="546272"/>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Fellow exit within 12 months</a:t>
            </a:r>
            <a:endParaRPr lang="en-IN" sz="1400">
              <a:solidFill>
                <a:srgbClr val="FFFFFF"/>
              </a:solidFill>
            </a:endParaRPr>
          </a:p>
        </p:txBody>
      </p:sp>
      <p:sp>
        <p:nvSpPr>
          <p:cNvPr id="9" name="Text Placeholder 11">
            <a:extLst>
              <a:ext uri="{FF2B5EF4-FFF2-40B4-BE49-F238E27FC236}">
                <a16:creationId xmlns:a16="http://schemas.microsoft.com/office/drawing/2014/main" id="{D243F6E1-494A-8911-DBCC-7B287A040165}"/>
              </a:ext>
            </a:extLst>
          </p:cNvPr>
          <p:cNvSpPr txBox="1">
            <a:spLocks/>
          </p:cNvSpPr>
          <p:nvPr/>
        </p:nvSpPr>
        <p:spPr>
          <a:xfrm>
            <a:off x="2602959" y="4086809"/>
            <a:ext cx="3084815" cy="968154"/>
          </a:xfrm>
          <a:prstGeom prst="rect">
            <a:avLst/>
          </a:prstGeom>
          <a:ln>
            <a:noFill/>
            <a:prstDash val="dash"/>
          </a:ln>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sz="1400">
                <a:solidFill>
                  <a:srgbClr val="000000"/>
                </a:solidFill>
                <a:latin typeface="Trebuchet MS"/>
              </a:rPr>
              <a:t>All exiting fellows can request an experience letter from HR, regardless of the duration.</a:t>
            </a:r>
          </a:p>
        </p:txBody>
      </p:sp>
      <p:sp>
        <p:nvSpPr>
          <p:cNvPr id="12" name="Text Placeholder 8">
            <a:extLst>
              <a:ext uri="{FF2B5EF4-FFF2-40B4-BE49-F238E27FC236}">
                <a16:creationId xmlns:a16="http://schemas.microsoft.com/office/drawing/2014/main" id="{61F94F7C-A260-AF79-C64F-C7D8EE3DB0BE}"/>
              </a:ext>
            </a:extLst>
          </p:cNvPr>
          <p:cNvSpPr>
            <a:spLocks noGrp="1"/>
          </p:cNvSpPr>
          <p:nvPr/>
        </p:nvSpPr>
        <p:spPr>
          <a:xfrm>
            <a:off x="6034713" y="3410027"/>
            <a:ext cx="2939376" cy="570545"/>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Fellow exits between 12 – 23 months</a:t>
            </a:r>
            <a:endParaRPr lang="en-IN" sz="1400">
              <a:solidFill>
                <a:srgbClr val="FFFFFF"/>
              </a:solidFill>
            </a:endParaRPr>
          </a:p>
        </p:txBody>
      </p:sp>
      <p:sp>
        <p:nvSpPr>
          <p:cNvPr id="19" name="Text Placeholder 11">
            <a:extLst>
              <a:ext uri="{FF2B5EF4-FFF2-40B4-BE49-F238E27FC236}">
                <a16:creationId xmlns:a16="http://schemas.microsoft.com/office/drawing/2014/main" id="{E37F6982-11F5-DF9B-2CF2-AA793025E27D}"/>
              </a:ext>
            </a:extLst>
          </p:cNvPr>
          <p:cNvSpPr txBox="1">
            <a:spLocks/>
          </p:cNvSpPr>
          <p:nvPr/>
        </p:nvSpPr>
        <p:spPr>
          <a:xfrm>
            <a:off x="6014921" y="4084781"/>
            <a:ext cx="2939376" cy="866579"/>
          </a:xfrm>
          <a:prstGeom prst="rect">
            <a:avLst/>
          </a:prstGeom>
          <a:ln>
            <a:noFill/>
            <a:prstDash val="dash"/>
          </a:ln>
        </p:spPr>
        <p:txBody>
          <a:bodyPr lIns="91440" tIns="45720" rIns="91440" bIns="45720" anchor="ctr"/>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1400" b="0" i="0">
                <a:solidFill>
                  <a:srgbClr val="000000"/>
                </a:solidFill>
                <a:latin typeface="Trebuchet MS"/>
              </a:rPr>
              <a:t>After completing one year, fellows are eligible for graduation certificate.</a:t>
            </a:r>
          </a:p>
        </p:txBody>
      </p:sp>
      <p:pic>
        <p:nvPicPr>
          <p:cNvPr id="22" name="Graphic 21" descr="Clipboard All Crosses with solid fill">
            <a:extLst>
              <a:ext uri="{FF2B5EF4-FFF2-40B4-BE49-F238E27FC236}">
                <a16:creationId xmlns:a16="http://schemas.microsoft.com/office/drawing/2014/main" id="{117B29B1-EA2E-AC1E-35D8-16E61DC334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71187" y="2349281"/>
            <a:ext cx="1148358" cy="1133981"/>
          </a:xfrm>
          <a:prstGeom prst="rect">
            <a:avLst/>
          </a:prstGeom>
        </p:spPr>
      </p:pic>
      <p:pic>
        <p:nvPicPr>
          <p:cNvPr id="25" name="Graphic 24" descr="Clipboard Mixed with solid fill">
            <a:extLst>
              <a:ext uri="{FF2B5EF4-FFF2-40B4-BE49-F238E27FC236}">
                <a16:creationId xmlns:a16="http://schemas.microsoft.com/office/drawing/2014/main" id="{F0EA7E66-CB28-5723-F5E2-86A8D2C1608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3778" y="2349281"/>
            <a:ext cx="1148358" cy="1133981"/>
          </a:xfrm>
          <a:prstGeom prst="rect">
            <a:avLst/>
          </a:prstGeom>
        </p:spPr>
      </p:pic>
      <p:sp>
        <p:nvSpPr>
          <p:cNvPr id="28" name="Text Placeholder 7">
            <a:hlinkClick r:id="rId8" action="ppaction://hlinksldjump"/>
            <a:extLst>
              <a:ext uri="{FF2B5EF4-FFF2-40B4-BE49-F238E27FC236}">
                <a16:creationId xmlns:a16="http://schemas.microsoft.com/office/drawing/2014/main" id="{4E16AC7B-93A2-6385-5D02-155FB8FC9F16}"/>
              </a:ext>
            </a:extLst>
          </p:cNvPr>
          <p:cNvSpPr txBox="1">
            <a:spLocks/>
          </p:cNvSpPr>
          <p:nvPr/>
        </p:nvSpPr>
        <p:spPr>
          <a:xfrm>
            <a:off x="63159" y="5956113"/>
            <a:ext cx="2874633" cy="823346"/>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fellow exit the program after one year for higher studies or job opportunities and still be eligible for the Graduation Certificate?</a:t>
            </a:r>
          </a:p>
        </p:txBody>
      </p:sp>
      <p:sp>
        <p:nvSpPr>
          <p:cNvPr id="30" name="Text Placeholder 7">
            <a:extLst>
              <a:ext uri="{FF2B5EF4-FFF2-40B4-BE49-F238E27FC236}">
                <a16:creationId xmlns:a16="http://schemas.microsoft.com/office/drawing/2014/main" id="{4017578D-A80E-5464-DCE8-26739A6BA9A1}"/>
              </a:ext>
            </a:extLst>
          </p:cNvPr>
          <p:cNvSpPr txBox="1">
            <a:spLocks/>
          </p:cNvSpPr>
          <p:nvPr/>
        </p:nvSpPr>
        <p:spPr>
          <a:xfrm>
            <a:off x="6508" y="5391929"/>
            <a:ext cx="720000" cy="537481"/>
          </a:xfrm>
          <a:prstGeom prst="rect">
            <a:avLst/>
          </a:prstGeom>
          <a:no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solidFill>
                  <a:srgbClr val="FF0000"/>
                </a:solidFill>
              </a:rPr>
              <a:t>FAQs</a:t>
            </a:r>
          </a:p>
        </p:txBody>
      </p:sp>
      <p:sp>
        <p:nvSpPr>
          <p:cNvPr id="32" name="Text Placeholder 7">
            <a:hlinkClick r:id="rId9" action="ppaction://hlinksldjump"/>
            <a:extLst>
              <a:ext uri="{FF2B5EF4-FFF2-40B4-BE49-F238E27FC236}">
                <a16:creationId xmlns:a16="http://schemas.microsoft.com/office/drawing/2014/main" id="{82BCBDBA-9FF5-81BE-D01F-01F9911821A9}"/>
              </a:ext>
            </a:extLst>
          </p:cNvPr>
          <p:cNvSpPr txBox="1">
            <a:spLocks/>
          </p:cNvSpPr>
          <p:nvPr/>
        </p:nvSpPr>
        <p:spPr>
          <a:xfrm>
            <a:off x="3125536" y="5951631"/>
            <a:ext cx="2889010" cy="839404"/>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Can a fellow re-apply for the fellowship program after completing 23 months?</a:t>
            </a:r>
          </a:p>
        </p:txBody>
      </p:sp>
      <p:sp>
        <p:nvSpPr>
          <p:cNvPr id="4" name="Text Placeholder 7">
            <a:hlinkClick r:id="rId10" action="ppaction://hlinksldjump"/>
            <a:extLst>
              <a:ext uri="{FF2B5EF4-FFF2-40B4-BE49-F238E27FC236}">
                <a16:creationId xmlns:a16="http://schemas.microsoft.com/office/drawing/2014/main" id="{5B0FDAA1-52FF-42CB-A646-AB639BA0C83A}"/>
              </a:ext>
            </a:extLst>
          </p:cNvPr>
          <p:cNvSpPr txBox="1">
            <a:spLocks/>
          </p:cNvSpPr>
          <p:nvPr/>
        </p:nvSpPr>
        <p:spPr>
          <a:xfrm>
            <a:off x="6167785" y="5945880"/>
            <a:ext cx="2874633" cy="781896"/>
          </a:xfrm>
          <a:prstGeom prst="rect">
            <a:avLst/>
          </a:prstGeom>
          <a:solidFill>
            <a:schemeClr val="accent1">
              <a:lumMod val="20000"/>
              <a:lumOff val="80000"/>
            </a:schemeClr>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Trebuchet MS"/>
                <a:ea typeface="Calibri"/>
                <a:cs typeface="Calibri"/>
              </a:rPr>
              <a:t>What support services are available to fellows who experience personal or emotional challenges during the program?</a:t>
            </a:r>
            <a:endParaRPr lang="en-US" sz="1200">
              <a:latin typeface="Trebuchet MS"/>
            </a:endParaRPr>
          </a:p>
        </p:txBody>
      </p:sp>
    </p:spTree>
    <p:extLst>
      <p:ext uri="{BB962C8B-B14F-4D97-AF65-F5344CB8AC3E}">
        <p14:creationId xmlns:p14="http://schemas.microsoft.com/office/powerpoint/2010/main" val="2855993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80B54B37-B880-9093-7594-BFD3CE305899}"/>
              </a:ext>
            </a:extLst>
          </p:cNvPr>
          <p:cNvSpPr txBox="1">
            <a:spLocks/>
          </p:cNvSpPr>
          <p:nvPr/>
        </p:nvSpPr>
        <p:spPr>
          <a:xfrm>
            <a:off x="4007320" y="3189576"/>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Normalised HR and Finance Guidelines </a:t>
            </a:r>
          </a:p>
        </p:txBody>
      </p:sp>
      <p:sp>
        <p:nvSpPr>
          <p:cNvPr id="2" name="Text Placeholder 4">
            <a:extLst>
              <a:ext uri="{FF2B5EF4-FFF2-40B4-BE49-F238E27FC236}">
                <a16:creationId xmlns:a16="http://schemas.microsoft.com/office/drawing/2014/main" id="{0815C125-7946-98EA-5316-AAF96036EE73}"/>
              </a:ext>
            </a:extLst>
          </p:cNvPr>
          <p:cNvSpPr txBox="1">
            <a:spLocks/>
          </p:cNvSpPr>
          <p:nvPr/>
        </p:nvSpPr>
        <p:spPr>
          <a:xfrm>
            <a:off x="4007320" y="2594774"/>
            <a:ext cx="6415088" cy="432000"/>
          </a:xfrm>
          <a:prstGeom prst="rect">
            <a:avLst/>
          </a:prstGeom>
          <a:ln>
            <a:solidFill>
              <a:srgbClr val="FA4616"/>
            </a:solidFill>
            <a:prstDash val="dash"/>
          </a:ln>
        </p:spPr>
        <p:txBody>
          <a:bodyPr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Context</a:t>
            </a:r>
          </a:p>
        </p:txBody>
      </p:sp>
      <p:sp>
        <p:nvSpPr>
          <p:cNvPr id="3" name="Text Placeholder 4">
            <a:extLst>
              <a:ext uri="{FF2B5EF4-FFF2-40B4-BE49-F238E27FC236}">
                <a16:creationId xmlns:a16="http://schemas.microsoft.com/office/drawing/2014/main" id="{A7ED8A53-40FE-DD60-6467-61838FD89182}"/>
              </a:ext>
            </a:extLst>
          </p:cNvPr>
          <p:cNvSpPr txBox="1">
            <a:spLocks/>
          </p:cNvSpPr>
          <p:nvPr/>
        </p:nvSpPr>
        <p:spPr>
          <a:xfrm>
            <a:off x="6695947" y="3712619"/>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A5A5A5"/>
                </a:solidFill>
              </a:rPr>
              <a:t>Stipend Guidelines</a:t>
            </a:r>
            <a:endParaRPr lang="en-US" sz="2000" b="1">
              <a:solidFill>
                <a:srgbClr val="A5A5A5"/>
              </a:solidFill>
            </a:endParaRPr>
          </a:p>
        </p:txBody>
      </p:sp>
      <p:sp>
        <p:nvSpPr>
          <p:cNvPr id="4" name="Text Placeholder 4">
            <a:extLst>
              <a:ext uri="{FF2B5EF4-FFF2-40B4-BE49-F238E27FC236}">
                <a16:creationId xmlns:a16="http://schemas.microsoft.com/office/drawing/2014/main" id="{68D3C16B-EE11-F953-960B-1CFA462B3177}"/>
              </a:ext>
            </a:extLst>
          </p:cNvPr>
          <p:cNvSpPr txBox="1">
            <a:spLocks/>
          </p:cNvSpPr>
          <p:nvPr/>
        </p:nvSpPr>
        <p:spPr>
          <a:xfrm>
            <a:off x="6692635" y="4218780"/>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A5A5A5"/>
                </a:solidFill>
              </a:rPr>
              <a:t>Leave Guidelines</a:t>
            </a:r>
          </a:p>
        </p:txBody>
      </p:sp>
      <p:sp>
        <p:nvSpPr>
          <p:cNvPr id="5" name="Text Placeholder 4">
            <a:extLst>
              <a:ext uri="{FF2B5EF4-FFF2-40B4-BE49-F238E27FC236}">
                <a16:creationId xmlns:a16="http://schemas.microsoft.com/office/drawing/2014/main" id="{3650940F-CBBE-E341-6950-85F15A7A32A6}"/>
              </a:ext>
            </a:extLst>
          </p:cNvPr>
          <p:cNvSpPr txBox="1">
            <a:spLocks/>
          </p:cNvSpPr>
          <p:nvPr/>
        </p:nvSpPr>
        <p:spPr>
          <a:xfrm>
            <a:off x="6695947" y="4748153"/>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rgbClr val="A5A5A5"/>
                </a:solidFill>
              </a:rPr>
              <a:t>Exit Guidelines</a:t>
            </a:r>
          </a:p>
        </p:txBody>
      </p:sp>
      <p:cxnSp>
        <p:nvCxnSpPr>
          <p:cNvPr id="6" name="Straight Arrow Connector 5">
            <a:extLst>
              <a:ext uri="{FF2B5EF4-FFF2-40B4-BE49-F238E27FC236}">
                <a16:creationId xmlns:a16="http://schemas.microsoft.com/office/drawing/2014/main" id="{29931703-8240-F0A5-544E-E456B010B8DF}"/>
              </a:ext>
            </a:extLst>
          </p:cNvPr>
          <p:cNvCxnSpPr/>
          <p:nvPr/>
        </p:nvCxnSpPr>
        <p:spPr>
          <a:xfrm>
            <a:off x="5523781" y="3618783"/>
            <a:ext cx="8628" cy="1446360"/>
          </a:xfrm>
          <a:prstGeom prst="straightConnector1">
            <a:avLst/>
          </a:prstGeom>
          <a:ln w="28575">
            <a:solidFill>
              <a:schemeClr val="bg1">
                <a:lumMod val="65000"/>
              </a:schemeClr>
            </a:solidFill>
          </a:ln>
        </p:spPr>
        <p:style>
          <a:lnRef idx="3">
            <a:schemeClr val="dk1"/>
          </a:lnRef>
          <a:fillRef idx="0">
            <a:schemeClr val="dk1"/>
          </a:fillRef>
          <a:effectRef idx="2">
            <a:schemeClr val="dk1"/>
          </a:effectRef>
          <a:fontRef idx="minor">
            <a:schemeClr val="tx1"/>
          </a:fontRef>
        </p:style>
      </p:cxnSp>
      <p:cxnSp>
        <p:nvCxnSpPr>
          <p:cNvPr id="8" name="Straight Arrow Connector 7">
            <a:extLst>
              <a:ext uri="{FF2B5EF4-FFF2-40B4-BE49-F238E27FC236}">
                <a16:creationId xmlns:a16="http://schemas.microsoft.com/office/drawing/2014/main" id="{C5B03C03-4BBD-B7D2-D926-BB43324173DA}"/>
              </a:ext>
            </a:extLst>
          </p:cNvPr>
          <p:cNvCxnSpPr/>
          <p:nvPr/>
        </p:nvCxnSpPr>
        <p:spPr>
          <a:xfrm>
            <a:off x="5529963" y="3927906"/>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72E239E-F7F1-3E93-8447-064C454C38EF}"/>
              </a:ext>
            </a:extLst>
          </p:cNvPr>
          <p:cNvCxnSpPr>
            <a:cxnSpLocks/>
          </p:cNvCxnSpPr>
          <p:nvPr/>
        </p:nvCxnSpPr>
        <p:spPr>
          <a:xfrm>
            <a:off x="5529963" y="4445491"/>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0A243B4-BAFC-B353-77BE-C1D2CAC39254}"/>
              </a:ext>
            </a:extLst>
          </p:cNvPr>
          <p:cNvCxnSpPr>
            <a:cxnSpLocks/>
          </p:cNvCxnSpPr>
          <p:nvPr/>
        </p:nvCxnSpPr>
        <p:spPr>
          <a:xfrm>
            <a:off x="5529963" y="4963076"/>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 Placeholder 4">
            <a:extLst>
              <a:ext uri="{FF2B5EF4-FFF2-40B4-BE49-F238E27FC236}">
                <a16:creationId xmlns:a16="http://schemas.microsoft.com/office/drawing/2014/main" id="{E2D1A796-1341-8863-969E-7D492EF9701E}"/>
              </a:ext>
            </a:extLst>
          </p:cNvPr>
          <p:cNvSpPr txBox="1">
            <a:spLocks/>
          </p:cNvSpPr>
          <p:nvPr/>
        </p:nvSpPr>
        <p:spPr>
          <a:xfrm>
            <a:off x="4007319" y="5317424"/>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chemeClr val="tx1"/>
                </a:solidFill>
              </a:rPr>
              <a:t>Grievance Management Mechanism</a:t>
            </a:r>
          </a:p>
        </p:txBody>
      </p:sp>
    </p:spTree>
    <p:extLst>
      <p:ext uri="{BB962C8B-B14F-4D97-AF65-F5344CB8AC3E}">
        <p14:creationId xmlns:p14="http://schemas.microsoft.com/office/powerpoint/2010/main" val="11451735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F032045-790A-4ED7-A9E4-9CA59210A8BF}"/>
              </a:ext>
            </a:extLst>
          </p:cNvPr>
          <p:cNvSpPr/>
          <p:nvPr/>
        </p:nvSpPr>
        <p:spPr>
          <a:xfrm>
            <a:off x="2540001" y="1505476"/>
            <a:ext cx="7112000" cy="42506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a:ln>
                  <a:noFill/>
                </a:ln>
                <a:solidFill>
                  <a:srgbClr val="FFFFFF"/>
                </a:solidFill>
                <a:effectLst/>
                <a:uLnTx/>
                <a:uFillTx/>
                <a:latin typeface="Trebuchet MS" panose="020B0603020202020204"/>
                <a:ea typeface="+mn-ea"/>
                <a:cs typeface="+mn-cs"/>
              </a:rPr>
              <a:t>Objectives: Grievance Redressal</a:t>
            </a:r>
          </a:p>
        </p:txBody>
      </p:sp>
      <p:sp>
        <p:nvSpPr>
          <p:cNvPr id="14" name="Title 1">
            <a:extLst>
              <a:ext uri="{FF2B5EF4-FFF2-40B4-BE49-F238E27FC236}">
                <a16:creationId xmlns:a16="http://schemas.microsoft.com/office/drawing/2014/main" id="{AE812EA0-8797-43F6-B2CC-7814D4338A2F}"/>
              </a:ext>
            </a:extLst>
          </p:cNvPr>
          <p:cNvSpPr txBox="1">
            <a:spLocks/>
          </p:cNvSpPr>
          <p:nvPr/>
        </p:nvSpPr>
        <p:spPr bwMode="auto">
          <a:xfrm>
            <a:off x="492370" y="354937"/>
            <a:ext cx="11699630" cy="48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121917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Trebuchet MS" panose="020B0603020202020204"/>
                <a:ea typeface="Verdana"/>
                <a:cs typeface="Verdana" panose="020B0604030504040204" pitchFamily="34" charset="0"/>
              </a:rPr>
              <a:t>Objective of grievance redressal team is to create an authentic, caring experience for the </a:t>
            </a:r>
            <a:r>
              <a:rPr lang="en-US" sz="1600" b="1">
                <a:solidFill>
                  <a:srgbClr val="000000"/>
                </a:solidFill>
                <a:latin typeface="Trebuchet MS" panose="020B0603020202020204"/>
                <a:ea typeface="Verdana"/>
                <a:cs typeface="Verdana" panose="020B0604030504040204" pitchFamily="34" charset="0"/>
              </a:rPr>
              <a:t>Fellow</a:t>
            </a:r>
            <a:r>
              <a:rPr kumimoji="0" lang="en-US" sz="1600" b="1" i="0" u="none" strike="noStrike" kern="1200" cap="none" spc="0" normalizeH="0" baseline="0" noProof="0">
                <a:ln>
                  <a:noFill/>
                </a:ln>
                <a:solidFill>
                  <a:srgbClr val="000000"/>
                </a:solidFill>
                <a:effectLst/>
                <a:uLnTx/>
                <a:uFillTx/>
                <a:latin typeface="Trebuchet MS" panose="020B0603020202020204"/>
                <a:ea typeface="Verdana"/>
                <a:cs typeface="Verdana" panose="020B0604030504040204" pitchFamily="34" charset="0"/>
              </a:rPr>
              <a:t> with grievance</a:t>
            </a:r>
          </a:p>
        </p:txBody>
      </p:sp>
      <p:sp>
        <p:nvSpPr>
          <p:cNvPr id="7" name="Rectangle 6">
            <a:extLst>
              <a:ext uri="{FF2B5EF4-FFF2-40B4-BE49-F238E27FC236}">
                <a16:creationId xmlns:a16="http://schemas.microsoft.com/office/drawing/2014/main" id="{0B994932-627A-471C-8911-899B237AD65E}"/>
              </a:ext>
            </a:extLst>
          </p:cNvPr>
          <p:cNvSpPr/>
          <p:nvPr/>
        </p:nvSpPr>
        <p:spPr>
          <a:xfrm>
            <a:off x="712359" y="4264909"/>
            <a:ext cx="3475329" cy="60516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Trebuchet MS" panose="020B0603020202020204"/>
                <a:ea typeface="+mn-ea"/>
                <a:cs typeface="Calibri" panose="020F0502020204030204" pitchFamily="34" charset="0"/>
              </a:rPr>
              <a:t>Provide Emotional Support</a:t>
            </a:r>
          </a:p>
        </p:txBody>
      </p:sp>
      <p:sp>
        <p:nvSpPr>
          <p:cNvPr id="9" name="Rectangle 8">
            <a:extLst>
              <a:ext uri="{FF2B5EF4-FFF2-40B4-BE49-F238E27FC236}">
                <a16:creationId xmlns:a16="http://schemas.microsoft.com/office/drawing/2014/main" id="{B0817F41-2E4D-43B9-98CA-9B183D90AD7B}"/>
              </a:ext>
            </a:extLst>
          </p:cNvPr>
          <p:cNvSpPr/>
          <p:nvPr/>
        </p:nvSpPr>
        <p:spPr>
          <a:xfrm>
            <a:off x="7994314" y="4264909"/>
            <a:ext cx="3475329" cy="60516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Trebuchet MS" panose="020B0603020202020204"/>
                <a:ea typeface="+mn-ea"/>
                <a:cs typeface="Calibri" panose="020F0502020204030204" pitchFamily="34" charset="0"/>
              </a:rPr>
              <a:t>Provide Assurance of their best interest </a:t>
            </a:r>
          </a:p>
        </p:txBody>
      </p:sp>
      <p:sp>
        <p:nvSpPr>
          <p:cNvPr id="13" name="Rectangle 12">
            <a:extLst>
              <a:ext uri="{FF2B5EF4-FFF2-40B4-BE49-F238E27FC236}">
                <a16:creationId xmlns:a16="http://schemas.microsoft.com/office/drawing/2014/main" id="{CD0AA704-88A8-45F4-90F8-6EA820FB69BB}"/>
              </a:ext>
            </a:extLst>
          </p:cNvPr>
          <p:cNvSpPr/>
          <p:nvPr/>
        </p:nvSpPr>
        <p:spPr>
          <a:xfrm>
            <a:off x="4322701" y="4264909"/>
            <a:ext cx="3475329" cy="60516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Trebuchet MS" panose="020B0603020202020204"/>
                <a:ea typeface="+mn-ea"/>
                <a:cs typeface="Calibri" panose="020F0502020204030204" pitchFamily="34" charset="0"/>
              </a:rPr>
              <a:t>Alignment with change </a:t>
            </a:r>
          </a:p>
        </p:txBody>
      </p:sp>
      <p:pic>
        <p:nvPicPr>
          <p:cNvPr id="1028" name="Picture 4" descr="https://static.thenounproject.com/png/1584268-200.png">
            <a:extLst>
              <a:ext uri="{FF2B5EF4-FFF2-40B4-BE49-F238E27FC236}">
                <a16:creationId xmlns:a16="http://schemas.microsoft.com/office/drawing/2014/main" id="{6B9EDFAC-8DD2-4AA9-8EC6-CF5C258F63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7854" y="3240735"/>
            <a:ext cx="1085022" cy="99556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5D32A93E-0E87-4E0C-93B8-DED98BB57784}"/>
              </a:ext>
            </a:extLst>
          </p:cNvPr>
          <p:cNvSpPr/>
          <p:nvPr/>
        </p:nvSpPr>
        <p:spPr>
          <a:xfrm>
            <a:off x="712359" y="4984254"/>
            <a:ext cx="3475329" cy="1231795"/>
          </a:xfrm>
          <a:prstGeom prst="rect">
            <a:avLst/>
          </a:prstGeom>
          <a:noFill/>
          <a:ln w="12700">
            <a:solidFill>
              <a:srgbClr val="FC977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indent="-285750">
              <a:buFont typeface="Arial" panose="020B0604020202020204" pitchFamily="34" charset="0"/>
              <a:buChar char="•"/>
              <a:defRPr/>
            </a:pP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Support </a:t>
            </a:r>
            <a:r>
              <a:rPr lang="en-IN" sz="1400">
                <a:solidFill>
                  <a:prstClr val="black"/>
                </a:solidFill>
                <a:latin typeface="Trebuchet MS" panose="020B0603020202020204"/>
              </a:rPr>
              <a:t>Fellow </a:t>
            </a: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in understanding impact on self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Connect </a:t>
            </a:r>
            <a:r>
              <a:rPr lang="en-IN" sz="1400">
                <a:solidFill>
                  <a:prstClr val="black"/>
                </a:solidFill>
                <a:latin typeface="Trebuchet MS" panose="020B0603020202020204"/>
              </a:rPr>
              <a:t>Fellow</a:t>
            </a: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 to additional resources, if required</a:t>
            </a:r>
            <a:endParaRPr lang="en-IN" sz="1400" b="0" i="0" u="none" strike="noStrike" kern="1200" cap="none" spc="0" normalizeH="0" baseline="0" noProof="0">
              <a:ln>
                <a:noFill/>
              </a:ln>
              <a:solidFill>
                <a:prstClr val="black"/>
              </a:solidFill>
              <a:effectLst/>
              <a:uLnTx/>
              <a:uFillTx/>
              <a:latin typeface="Trebuchet MS" panose="020B0603020202020204"/>
            </a:endParaRPr>
          </a:p>
        </p:txBody>
      </p:sp>
      <p:sp>
        <p:nvSpPr>
          <p:cNvPr id="20" name="Rectangle 19">
            <a:extLst>
              <a:ext uri="{FF2B5EF4-FFF2-40B4-BE49-F238E27FC236}">
                <a16:creationId xmlns:a16="http://schemas.microsoft.com/office/drawing/2014/main" id="{E6A87EDE-6796-4E30-8A79-529EE5EADF99}"/>
              </a:ext>
            </a:extLst>
          </p:cNvPr>
          <p:cNvSpPr/>
          <p:nvPr/>
        </p:nvSpPr>
        <p:spPr>
          <a:xfrm>
            <a:off x="4322701" y="4984254"/>
            <a:ext cx="3475329" cy="1231795"/>
          </a:xfrm>
          <a:prstGeom prst="rect">
            <a:avLst/>
          </a:prstGeom>
          <a:noFill/>
          <a:ln w="12700">
            <a:solidFill>
              <a:srgbClr val="FC977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Understand their inhibitions and concerns</a:t>
            </a:r>
          </a:p>
          <a:p>
            <a:pPr marL="285750" indent="-285750">
              <a:buFont typeface="Arial" panose="020B0604020202020204" pitchFamily="34" charset="0"/>
              <a:buChar char="•"/>
              <a:defRPr/>
            </a:pP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Help</a:t>
            </a:r>
            <a:r>
              <a:rPr lang="en-IN" sz="1400">
                <a:solidFill>
                  <a:prstClr val="black"/>
                </a:solidFill>
                <a:latin typeface="Trebuchet MS" panose="020B0603020202020204"/>
              </a:rPr>
              <a:t> Fellow</a:t>
            </a: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 make meaning of proposed changes</a:t>
            </a:r>
            <a:endParaRPr lang="en-IN" sz="1400" b="0" i="0" u="none" strike="noStrike" kern="1200" cap="none" spc="0" normalizeH="0" baseline="0" noProof="0">
              <a:ln>
                <a:noFill/>
              </a:ln>
              <a:solidFill>
                <a:prstClr val="black"/>
              </a:solidFill>
              <a:effectLst/>
              <a:uLnTx/>
              <a:uFillTx/>
              <a:latin typeface="Trebuchet MS" panose="020B0603020202020204"/>
            </a:endParaRPr>
          </a:p>
        </p:txBody>
      </p:sp>
      <p:sp>
        <p:nvSpPr>
          <p:cNvPr id="22" name="Rectangle 21">
            <a:extLst>
              <a:ext uri="{FF2B5EF4-FFF2-40B4-BE49-F238E27FC236}">
                <a16:creationId xmlns:a16="http://schemas.microsoft.com/office/drawing/2014/main" id="{4C48C134-A3FB-4709-9033-0ECBCBAAE4A8}"/>
              </a:ext>
            </a:extLst>
          </p:cNvPr>
          <p:cNvSpPr/>
          <p:nvPr/>
        </p:nvSpPr>
        <p:spPr>
          <a:xfrm>
            <a:off x="7994314" y="4984254"/>
            <a:ext cx="3475329" cy="1231795"/>
          </a:xfrm>
          <a:prstGeom prst="rect">
            <a:avLst/>
          </a:prstGeom>
          <a:noFill/>
          <a:ln w="12700">
            <a:solidFill>
              <a:srgbClr val="FC977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Help Fellow feel assured and supported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panose="020B0603020202020204"/>
                <a:ea typeface="+mn-ea"/>
                <a:cs typeface="+mn-cs"/>
              </a:rPr>
              <a:t>Help Fellow find a balance between interest of people and org </a:t>
            </a:r>
          </a:p>
        </p:txBody>
      </p:sp>
      <p:pic>
        <p:nvPicPr>
          <p:cNvPr id="18" name="Picture Placeholder 34">
            <a:extLst>
              <a:ext uri="{FF2B5EF4-FFF2-40B4-BE49-F238E27FC236}">
                <a16:creationId xmlns:a16="http://schemas.microsoft.com/office/drawing/2014/main" id="{F28B515B-5AD0-43EE-8C19-99128CA61614}"/>
              </a:ext>
            </a:extLst>
          </p:cNvPr>
          <p:cNvPicPr>
            <a:picLocks noChangeAspect="1"/>
          </p:cNvPicPr>
          <p:nvPr/>
        </p:nvPicPr>
        <p:blipFill rotWithShape="1">
          <a:blip r:embed="rId3"/>
          <a:srcRect l="73" r="73"/>
          <a:stretch/>
        </p:blipFill>
        <p:spPr>
          <a:xfrm>
            <a:off x="9048553" y="3240735"/>
            <a:ext cx="1074376" cy="1076044"/>
          </a:xfrm>
          <a:prstGeom prst="rect">
            <a:avLst/>
          </a:prstGeom>
        </p:spPr>
      </p:pic>
      <p:pic>
        <p:nvPicPr>
          <p:cNvPr id="21" name="Picture 20">
            <a:extLst>
              <a:ext uri="{FF2B5EF4-FFF2-40B4-BE49-F238E27FC236}">
                <a16:creationId xmlns:a16="http://schemas.microsoft.com/office/drawing/2014/main" id="{212EB8D0-3285-4E7C-ACF5-ACFD1A837612}"/>
              </a:ext>
            </a:extLst>
          </p:cNvPr>
          <p:cNvPicPr>
            <a:picLocks noChangeAspect="1"/>
          </p:cNvPicPr>
          <p:nvPr/>
        </p:nvPicPr>
        <p:blipFill>
          <a:blip r:embed="rId4"/>
          <a:stretch>
            <a:fillRect/>
          </a:stretch>
        </p:blipFill>
        <p:spPr>
          <a:xfrm>
            <a:off x="1925906" y="3196704"/>
            <a:ext cx="1085022" cy="1039591"/>
          </a:xfrm>
          <a:prstGeom prst="rect">
            <a:avLst/>
          </a:prstGeom>
        </p:spPr>
      </p:pic>
    </p:spTree>
    <p:extLst>
      <p:ext uri="{BB962C8B-B14F-4D97-AF65-F5344CB8AC3E}">
        <p14:creationId xmlns:p14="http://schemas.microsoft.com/office/powerpoint/2010/main" val="16291852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E812EA0-8797-43F6-B2CC-7814D4338A2F}"/>
              </a:ext>
            </a:extLst>
          </p:cNvPr>
          <p:cNvSpPr txBox="1">
            <a:spLocks/>
          </p:cNvSpPr>
          <p:nvPr/>
        </p:nvSpPr>
        <p:spPr bwMode="auto">
          <a:xfrm>
            <a:off x="446070" y="445451"/>
            <a:ext cx="11110871" cy="48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121917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0000"/>
                </a:solidFill>
                <a:effectLst/>
                <a:uLnTx/>
                <a:uFillTx/>
                <a:latin typeface="Trebuchet MS" panose="020B0603020202020204" pitchFamily="34" charset="0"/>
                <a:ea typeface="Verdana" panose="020B0604030504040204" pitchFamily="34" charset="0"/>
                <a:cs typeface="Verdana" panose="020B0604030504040204" pitchFamily="34" charset="0"/>
              </a:rPr>
              <a:t>BB FG3 CTMS and PDs will engage with grievances of BB Fellows, with possibility to bring in HR/Finance heads if needed for escalations</a:t>
            </a:r>
          </a:p>
        </p:txBody>
      </p:sp>
      <p:sp>
        <p:nvSpPr>
          <p:cNvPr id="7" name="Rectangle 6">
            <a:extLst>
              <a:ext uri="{FF2B5EF4-FFF2-40B4-BE49-F238E27FC236}">
                <a16:creationId xmlns:a16="http://schemas.microsoft.com/office/drawing/2014/main" id="{0B994932-627A-471C-8911-899B237AD65E}"/>
              </a:ext>
            </a:extLst>
          </p:cNvPr>
          <p:cNvSpPr/>
          <p:nvPr/>
        </p:nvSpPr>
        <p:spPr>
          <a:xfrm>
            <a:off x="6582671" y="3280679"/>
            <a:ext cx="4091694" cy="60516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Trebuchet MS" panose="020B0603020202020204" pitchFamily="34" charset="0"/>
                <a:ea typeface="+mn-ea"/>
                <a:cs typeface="Calibri" panose="020F0502020204030204" pitchFamily="34" charset="0"/>
              </a:rPr>
              <a:t>Level 2 – HR/Finance Heads</a:t>
            </a:r>
          </a:p>
        </p:txBody>
      </p:sp>
      <p:sp>
        <p:nvSpPr>
          <p:cNvPr id="13" name="Rectangle 12">
            <a:extLst>
              <a:ext uri="{FF2B5EF4-FFF2-40B4-BE49-F238E27FC236}">
                <a16:creationId xmlns:a16="http://schemas.microsoft.com/office/drawing/2014/main" id="{CD0AA704-88A8-45F4-90F8-6EA820FB69BB}"/>
              </a:ext>
            </a:extLst>
          </p:cNvPr>
          <p:cNvSpPr/>
          <p:nvPr/>
        </p:nvSpPr>
        <p:spPr>
          <a:xfrm>
            <a:off x="1728662" y="3280679"/>
            <a:ext cx="4091694" cy="60516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Trebuchet MS" panose="020B0603020202020204" pitchFamily="34" charset="0"/>
                <a:cs typeface="Calibri" panose="020F0502020204030204" pitchFamily="34" charset="0"/>
              </a:rPr>
              <a:t>Level 1 – BB </a:t>
            </a:r>
            <a:r>
              <a:rPr kumimoji="0" lang="en-US" sz="1800" b="1" i="0" u="none" strike="noStrike" kern="1200" cap="none" spc="0" normalizeH="0" baseline="0" noProof="0">
                <a:ln>
                  <a:noFill/>
                </a:ln>
                <a:solidFill>
                  <a:prstClr val="white"/>
                </a:solidFill>
                <a:effectLst/>
                <a:uLnTx/>
                <a:uFillTx/>
                <a:latin typeface="Trebuchet MS" panose="020B0603020202020204" pitchFamily="34" charset="0"/>
                <a:ea typeface="+mn-ea"/>
                <a:cs typeface="Calibri" panose="020F0502020204030204" pitchFamily="34" charset="0"/>
              </a:rPr>
              <a:t>Committee</a:t>
            </a:r>
            <a:endParaRPr kumimoji="0" lang="en-US" sz="1800" b="1" i="0" u="none" strike="noStrike" kern="1200" cap="none" spc="0" normalizeH="0" baseline="0" noProof="0">
              <a:ln>
                <a:noFill/>
              </a:ln>
              <a:solidFill>
                <a:prstClr val="white"/>
              </a:solidFill>
              <a:effectLst/>
              <a:uLnTx/>
              <a:uFillTx/>
              <a:latin typeface="Trebuchet MS" panose="020B0603020202020204" pitchFamily="34" charset="0"/>
              <a:cs typeface="Calibri" panose="020F0502020204030204" pitchFamily="34" charset="0"/>
            </a:endParaRPr>
          </a:p>
        </p:txBody>
      </p:sp>
      <p:sp>
        <p:nvSpPr>
          <p:cNvPr id="17" name="Rectangle 16">
            <a:extLst>
              <a:ext uri="{FF2B5EF4-FFF2-40B4-BE49-F238E27FC236}">
                <a16:creationId xmlns:a16="http://schemas.microsoft.com/office/drawing/2014/main" id="{5D32A93E-0E87-4E0C-93B8-DED98BB57784}"/>
              </a:ext>
            </a:extLst>
          </p:cNvPr>
          <p:cNvSpPr/>
          <p:nvPr/>
        </p:nvSpPr>
        <p:spPr>
          <a:xfrm>
            <a:off x="6582671" y="4000024"/>
            <a:ext cx="4091694" cy="1231795"/>
          </a:xfrm>
          <a:prstGeom prst="rect">
            <a:avLst/>
          </a:prstGeom>
          <a:noFill/>
          <a:ln w="12700">
            <a:solidFill>
              <a:srgbClr val="FC977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a:rPr>
              <a:t>Fellows write an email (email id) to assigned </a:t>
            </a:r>
            <a:r>
              <a:rPr lang="en-IN" sz="1400">
                <a:solidFill>
                  <a:prstClr val="black"/>
                </a:solidFill>
                <a:latin typeface="Trebuchet MS"/>
              </a:rPr>
              <a:t>individual</a:t>
            </a:r>
            <a:endParaRPr lang="en-IN" sz="1400" b="0" i="0" u="none" strike="noStrike" kern="1200" cap="none" spc="0" normalizeH="0" baseline="0" noProof="0">
              <a:ln>
                <a:noFill/>
              </a:ln>
              <a:solidFill>
                <a:prstClr val="black"/>
              </a:solidFill>
              <a:effectLst/>
              <a:uLnTx/>
              <a:uFillTx/>
              <a:latin typeface="Trebuchet M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a:rPr>
              <a:t>Engage with assigned </a:t>
            </a:r>
            <a:r>
              <a:rPr lang="en-IN" sz="1400">
                <a:solidFill>
                  <a:prstClr val="black"/>
                </a:solidFill>
                <a:latin typeface="Trebuchet MS"/>
              </a:rPr>
              <a:t>individual</a:t>
            </a:r>
            <a:r>
              <a:rPr kumimoji="0" lang="en-IN" sz="1400" b="0" i="0" u="none" strike="noStrike" kern="1200" cap="none" spc="0" normalizeH="0" baseline="0" noProof="0">
                <a:ln>
                  <a:noFill/>
                </a:ln>
                <a:solidFill>
                  <a:prstClr val="black"/>
                </a:solidFill>
                <a:effectLst/>
                <a:uLnTx/>
                <a:uFillTx/>
                <a:latin typeface="Trebuchet MS"/>
              </a:rPr>
              <a:t> over one-on-one conversations</a:t>
            </a:r>
            <a:endParaRPr lang="en-IN" sz="1400" b="0" i="0" u="none" strike="noStrike" kern="1200" cap="none" spc="0" normalizeH="0" baseline="0" noProof="0">
              <a:ln>
                <a:noFill/>
              </a:ln>
              <a:solidFill>
                <a:prstClr val="black"/>
              </a:solidFill>
              <a:effectLst/>
              <a:uLnTx/>
              <a:uFillTx/>
              <a:latin typeface="Trebuchet MS"/>
            </a:endParaRPr>
          </a:p>
        </p:txBody>
      </p:sp>
      <p:sp>
        <p:nvSpPr>
          <p:cNvPr id="20" name="Rectangle 19">
            <a:extLst>
              <a:ext uri="{FF2B5EF4-FFF2-40B4-BE49-F238E27FC236}">
                <a16:creationId xmlns:a16="http://schemas.microsoft.com/office/drawing/2014/main" id="{E6A87EDE-6796-4E30-8A79-529EE5EADF99}"/>
              </a:ext>
            </a:extLst>
          </p:cNvPr>
          <p:cNvSpPr/>
          <p:nvPr/>
        </p:nvSpPr>
        <p:spPr>
          <a:xfrm>
            <a:off x="1728662" y="4000024"/>
            <a:ext cx="4091694" cy="1231795"/>
          </a:xfrm>
          <a:prstGeom prst="rect">
            <a:avLst/>
          </a:prstGeom>
          <a:noFill/>
          <a:ln w="12700">
            <a:solidFill>
              <a:srgbClr val="FC977C"/>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a:rPr>
              <a:t>Fellows write to BB grievance committee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IN" sz="1400" b="0" i="0" u="none" strike="noStrike" kern="1200" cap="none" spc="0" normalizeH="0" baseline="0" noProof="0">
                <a:ln>
                  <a:noFill/>
                </a:ln>
                <a:solidFill>
                  <a:prstClr val="black"/>
                </a:solidFill>
                <a:effectLst/>
                <a:uLnTx/>
                <a:uFillTx/>
                <a:latin typeface="Trebuchet MS"/>
              </a:rPr>
              <a:t>Engage over 1on1 conversations</a:t>
            </a:r>
            <a:endParaRPr lang="en-IN" sz="1400" b="0" i="0" u="none" strike="noStrike" kern="1200" cap="none" spc="0" normalizeH="0" baseline="0" noProof="0">
              <a:ln>
                <a:noFill/>
              </a:ln>
              <a:solidFill>
                <a:prstClr val="black"/>
              </a:solidFill>
              <a:effectLst/>
              <a:uLnTx/>
              <a:uFillTx/>
              <a:latin typeface="Trebuchet MS"/>
            </a:endParaRPr>
          </a:p>
          <a:p>
            <a:pPr marL="285750" indent="-285750">
              <a:buFont typeface="Arial" panose="020B0604020202020204" pitchFamily="34" charset="0"/>
              <a:buChar char="•"/>
              <a:defRPr/>
            </a:pPr>
            <a:r>
              <a:rPr kumimoji="0" lang="en-IN" sz="1400" b="0" i="0" u="none" strike="noStrike" kern="1200" cap="none" spc="0" normalizeH="0" baseline="0" noProof="0">
                <a:ln>
                  <a:noFill/>
                </a:ln>
                <a:solidFill>
                  <a:prstClr val="black"/>
                </a:solidFill>
                <a:effectLst/>
                <a:uLnTx/>
                <a:uFillTx/>
                <a:latin typeface="Trebuchet MS"/>
              </a:rPr>
              <a:t>Band 3 escalate to TV +</a:t>
            </a:r>
            <a:r>
              <a:rPr lang="en-IN" sz="1400">
                <a:solidFill>
                  <a:prstClr val="black"/>
                </a:solidFill>
                <a:latin typeface="Trebuchet MS"/>
              </a:rPr>
              <a:t> Neelima</a:t>
            </a:r>
            <a:r>
              <a:rPr kumimoji="0" lang="en-IN" sz="1400" b="0" i="0" u="none" strike="noStrike" kern="1200" cap="none" spc="0" normalizeH="0" baseline="0" noProof="0">
                <a:ln>
                  <a:noFill/>
                </a:ln>
                <a:solidFill>
                  <a:prstClr val="black"/>
                </a:solidFill>
                <a:effectLst/>
                <a:uLnTx/>
                <a:uFillTx/>
                <a:latin typeface="Trebuchet MS"/>
              </a:rPr>
              <a:t> (if required)</a:t>
            </a:r>
            <a:endParaRPr lang="en-IN" sz="1400" b="0" i="0" u="none" strike="noStrike" kern="1200" cap="none" spc="0" normalizeH="0" baseline="0" noProof="0">
              <a:ln>
                <a:noFill/>
              </a:ln>
              <a:solidFill>
                <a:prstClr val="black"/>
              </a:solidFill>
              <a:effectLst/>
              <a:uLnTx/>
              <a:uFillTx/>
              <a:latin typeface="Trebuchet MS"/>
            </a:endParaRPr>
          </a:p>
        </p:txBody>
      </p:sp>
      <p:sp>
        <p:nvSpPr>
          <p:cNvPr id="11" name="Rectangle 10">
            <a:extLst>
              <a:ext uri="{FF2B5EF4-FFF2-40B4-BE49-F238E27FC236}">
                <a16:creationId xmlns:a16="http://schemas.microsoft.com/office/drawing/2014/main" id="{9F420DA5-F135-47CF-A52F-3EADE08038F1}"/>
              </a:ext>
            </a:extLst>
          </p:cNvPr>
          <p:cNvSpPr/>
          <p:nvPr/>
        </p:nvSpPr>
        <p:spPr>
          <a:xfrm>
            <a:off x="2791304" y="1438203"/>
            <a:ext cx="6609391" cy="396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a:ln>
                  <a:noFill/>
                </a:ln>
                <a:solidFill>
                  <a:srgbClr val="FFFFFF"/>
                </a:solidFill>
                <a:effectLst/>
                <a:uLnTx/>
                <a:uFillTx/>
                <a:latin typeface="Trebuchet MS" panose="020B0603020202020204"/>
                <a:ea typeface="+mn-ea"/>
                <a:cs typeface="+mn-cs"/>
              </a:rPr>
              <a:t>Modes: Grievance Redressal</a:t>
            </a:r>
          </a:p>
        </p:txBody>
      </p:sp>
      <p:pic>
        <p:nvPicPr>
          <p:cNvPr id="15" name="Graphic 14" descr="Boardroom with solid fill">
            <a:extLst>
              <a:ext uri="{FF2B5EF4-FFF2-40B4-BE49-F238E27FC236}">
                <a16:creationId xmlns:a16="http://schemas.microsoft.com/office/drawing/2014/main" id="{53250106-7FA4-4A8B-BF16-EFB893B8032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74311" y="2327501"/>
            <a:ext cx="1335385" cy="1168592"/>
          </a:xfrm>
          <a:prstGeom prst="rect">
            <a:avLst/>
          </a:prstGeom>
        </p:spPr>
      </p:pic>
      <p:pic>
        <p:nvPicPr>
          <p:cNvPr id="16" name="Graphic 15" descr="Boardroom with solid fill">
            <a:extLst>
              <a:ext uri="{FF2B5EF4-FFF2-40B4-BE49-F238E27FC236}">
                <a16:creationId xmlns:a16="http://schemas.microsoft.com/office/drawing/2014/main" id="{86FFED6B-EEA0-458C-96F8-BD0304F82D5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07844" y="2327501"/>
            <a:ext cx="1335385" cy="1168592"/>
          </a:xfrm>
          <a:prstGeom prst="rect">
            <a:avLst/>
          </a:prstGeom>
        </p:spPr>
      </p:pic>
      <p:sp>
        <p:nvSpPr>
          <p:cNvPr id="2" name="TextBox 1">
            <a:extLst>
              <a:ext uri="{FF2B5EF4-FFF2-40B4-BE49-F238E27FC236}">
                <a16:creationId xmlns:a16="http://schemas.microsoft.com/office/drawing/2014/main" id="{442B5C77-2A6B-430E-AA9A-A756706EA7CE}"/>
              </a:ext>
            </a:extLst>
          </p:cNvPr>
          <p:cNvSpPr txBox="1"/>
          <p:nvPr/>
        </p:nvSpPr>
        <p:spPr>
          <a:xfrm>
            <a:off x="1634167" y="5331488"/>
            <a:ext cx="4186189" cy="307777"/>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rebuchet MS" panose="020B0603020202020204"/>
                <a:ea typeface="+mn-ea"/>
                <a:cs typeface="+mn-cs"/>
              </a:rPr>
              <a:t>Committee may take </a:t>
            </a:r>
            <a:r>
              <a:rPr kumimoji="0" lang="en-US" sz="1400" b="0" i="0" u="none" strike="noStrike" kern="1200" cap="none" spc="0" normalizeH="0" baseline="0" noProof="0" err="1">
                <a:ln>
                  <a:noFill/>
                </a:ln>
                <a:solidFill>
                  <a:srgbClr val="000000"/>
                </a:solidFill>
                <a:effectLst/>
                <a:uLnTx/>
                <a:uFillTx/>
                <a:latin typeface="Trebuchet MS" panose="020B0603020202020204"/>
                <a:ea typeface="+mn-ea"/>
                <a:cs typeface="+mn-cs"/>
              </a:rPr>
              <a:t>upto</a:t>
            </a:r>
            <a:r>
              <a:rPr kumimoji="0" lang="en-US" sz="1400" b="0" i="0" u="none" strike="noStrike" kern="1200" cap="none" spc="0" normalizeH="0" baseline="0" noProof="0">
                <a:ln>
                  <a:noFill/>
                </a:ln>
                <a:solidFill>
                  <a:srgbClr val="000000"/>
                </a:solidFill>
                <a:effectLst/>
                <a:uLnTx/>
                <a:uFillTx/>
                <a:latin typeface="Trebuchet MS" panose="020B0603020202020204"/>
                <a:ea typeface="+mn-ea"/>
                <a:cs typeface="+mn-cs"/>
              </a:rPr>
              <a:t> 48hrs to engage</a:t>
            </a:r>
          </a:p>
        </p:txBody>
      </p:sp>
      <p:sp>
        <p:nvSpPr>
          <p:cNvPr id="3" name="TextBox 2">
            <a:extLst>
              <a:ext uri="{FF2B5EF4-FFF2-40B4-BE49-F238E27FC236}">
                <a16:creationId xmlns:a16="http://schemas.microsoft.com/office/drawing/2014/main" id="{47190B88-84F1-2353-4937-88E350200A4D}"/>
              </a:ext>
            </a:extLst>
          </p:cNvPr>
          <p:cNvSpPr txBox="1"/>
          <p:nvPr/>
        </p:nvSpPr>
        <p:spPr>
          <a:xfrm>
            <a:off x="6582671" y="5331488"/>
            <a:ext cx="4186189" cy="307777"/>
          </a:xfrm>
          <a:prstGeom prst="rect">
            <a:avLst/>
          </a:prstGeom>
          <a:solidFill>
            <a:schemeClr val="accent4">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Trebuchet MS" panose="020B0603020202020204"/>
                <a:ea typeface="+mn-ea"/>
                <a:cs typeface="+mn-cs"/>
              </a:rPr>
              <a:t>Committee may take 3 days to engage</a:t>
            </a:r>
          </a:p>
        </p:txBody>
      </p:sp>
      <p:sp>
        <p:nvSpPr>
          <p:cNvPr id="4" name="TextBox 3">
            <a:extLst>
              <a:ext uri="{FF2B5EF4-FFF2-40B4-BE49-F238E27FC236}">
                <a16:creationId xmlns:a16="http://schemas.microsoft.com/office/drawing/2014/main" id="{819AB44D-28B5-2136-D298-002041A0AB7A}"/>
              </a:ext>
            </a:extLst>
          </p:cNvPr>
          <p:cNvSpPr txBox="1"/>
          <p:nvPr/>
        </p:nvSpPr>
        <p:spPr>
          <a:xfrm>
            <a:off x="3418114" y="6243703"/>
            <a:ext cx="535577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a:ln>
                  <a:noFill/>
                </a:ln>
                <a:solidFill>
                  <a:srgbClr val="000000"/>
                </a:solidFill>
                <a:effectLst/>
                <a:uLnTx/>
                <a:uFillTx/>
                <a:latin typeface="Trebuchet MS" panose="020B0603020202020204"/>
                <a:ea typeface="+mn-ea"/>
                <a:cs typeface="+mn-cs"/>
              </a:rPr>
              <a:t>If not satisfied resolved at Level 1 or did not get response</a:t>
            </a:r>
          </a:p>
        </p:txBody>
      </p:sp>
      <p:sp>
        <p:nvSpPr>
          <p:cNvPr id="5" name="Arrow: Curved Up 4">
            <a:extLst>
              <a:ext uri="{FF2B5EF4-FFF2-40B4-BE49-F238E27FC236}">
                <a16:creationId xmlns:a16="http://schemas.microsoft.com/office/drawing/2014/main" id="{B4045D99-875D-4CA7-7F0C-04310C133DCE}"/>
              </a:ext>
            </a:extLst>
          </p:cNvPr>
          <p:cNvSpPr/>
          <p:nvPr/>
        </p:nvSpPr>
        <p:spPr>
          <a:xfrm>
            <a:off x="5261317" y="5934466"/>
            <a:ext cx="1589649" cy="283454"/>
          </a:xfrm>
          <a:prstGeom prst="curved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16633887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63F1C3B-0145-D7F6-A7AB-42E85219A27D}"/>
              </a:ext>
            </a:extLst>
          </p:cNvPr>
          <p:cNvSpPr/>
          <p:nvPr/>
        </p:nvSpPr>
        <p:spPr>
          <a:xfrm>
            <a:off x="2791304" y="1438203"/>
            <a:ext cx="6609391" cy="396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b="1">
                <a:solidFill>
                  <a:schemeClr val="bg1"/>
                </a:solidFill>
              </a:rPr>
              <a:t>BB wise Committee for Grievance/Queries</a:t>
            </a:r>
          </a:p>
        </p:txBody>
      </p:sp>
      <p:sp>
        <p:nvSpPr>
          <p:cNvPr id="10" name="Title 1">
            <a:extLst>
              <a:ext uri="{FF2B5EF4-FFF2-40B4-BE49-F238E27FC236}">
                <a16:creationId xmlns:a16="http://schemas.microsoft.com/office/drawing/2014/main" id="{F8D236CB-3F6F-7E52-CF08-CA96E833059E}"/>
              </a:ext>
            </a:extLst>
          </p:cNvPr>
          <p:cNvSpPr txBox="1">
            <a:spLocks/>
          </p:cNvSpPr>
          <p:nvPr/>
        </p:nvSpPr>
        <p:spPr bwMode="auto">
          <a:xfrm>
            <a:off x="446070" y="445451"/>
            <a:ext cx="11110871" cy="48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marR="0" lvl="0" indent="0" algn="l" defTabSz="1219170" rtl="0" eaLnBrk="0" fontAlgn="auto" latinLnBrk="0" hangingPunct="0">
              <a:lnSpc>
                <a:spcPct val="100000"/>
              </a:lnSpc>
              <a:spcBef>
                <a:spcPts val="0"/>
              </a:spcBef>
              <a:spcAft>
                <a:spcPts val="0"/>
              </a:spcAft>
              <a:buClrTx/>
              <a:buSzTx/>
              <a:buFontTx/>
              <a:buNone/>
              <a:tabLst/>
              <a:defRPr/>
            </a:pPr>
            <a:r>
              <a:rPr kumimoji="0" lang="en-US" sz="1600" b="1" i="0" u="none" strike="noStrike" kern="1200" cap="none" spc="0" normalizeH="0" baseline="0" noProof="0">
                <a:ln>
                  <a:noFill/>
                </a:ln>
                <a:effectLst/>
                <a:uLnTx/>
                <a:uFillTx/>
                <a:latin typeface="Trebuchet MS" panose="020B0603020202020204" pitchFamily="34" charset="0"/>
                <a:ea typeface="Verdana" panose="020B0604030504040204" pitchFamily="34" charset="0"/>
                <a:cs typeface="Verdana" panose="020B0604030504040204" pitchFamily="34" charset="0"/>
              </a:rPr>
              <a:t>Identified one committee per BB with BB, Finance and HR representatives for Grievance and Queries Redressal within each BB </a:t>
            </a:r>
          </a:p>
        </p:txBody>
      </p:sp>
      <p:sp>
        <p:nvSpPr>
          <p:cNvPr id="41" name="Rectangle 40">
            <a:extLst>
              <a:ext uri="{FF2B5EF4-FFF2-40B4-BE49-F238E27FC236}">
                <a16:creationId xmlns:a16="http://schemas.microsoft.com/office/drawing/2014/main" id="{589EF7A4-C48B-8966-E828-338B9E05A528}"/>
              </a:ext>
            </a:extLst>
          </p:cNvPr>
          <p:cNvSpPr/>
          <p:nvPr/>
        </p:nvSpPr>
        <p:spPr>
          <a:xfrm>
            <a:off x="1278931" y="2824898"/>
            <a:ext cx="1427913" cy="841891"/>
          </a:xfrm>
          <a:prstGeom prst="rect">
            <a:avLst/>
          </a:prstGeom>
          <a:solidFill>
            <a:srgbClr val="FF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a:ln>
                  <a:noFill/>
                </a:ln>
                <a:solidFill>
                  <a:schemeClr val="bg1"/>
                </a:solidFill>
                <a:effectLst/>
                <a:uLnTx/>
                <a:uFillTx/>
                <a:ea typeface="+mn-ea"/>
                <a:cs typeface="Calibri" panose="020F0502020204030204" pitchFamily="34" charset="0"/>
              </a:rPr>
              <a:t>Big Bet</a:t>
            </a:r>
          </a:p>
        </p:txBody>
      </p:sp>
      <p:sp>
        <p:nvSpPr>
          <p:cNvPr id="42" name="Rectangle 41">
            <a:extLst>
              <a:ext uri="{FF2B5EF4-FFF2-40B4-BE49-F238E27FC236}">
                <a16:creationId xmlns:a16="http://schemas.microsoft.com/office/drawing/2014/main" id="{365FF5F2-C8A4-47AF-EC0B-C45BBF479C19}"/>
              </a:ext>
            </a:extLst>
          </p:cNvPr>
          <p:cNvSpPr/>
          <p:nvPr/>
        </p:nvSpPr>
        <p:spPr>
          <a:xfrm>
            <a:off x="1278932" y="3739187"/>
            <a:ext cx="1427913" cy="360000"/>
          </a:xfrm>
          <a:prstGeom prst="rect">
            <a:avLst/>
          </a:prstGeom>
          <a:solidFill>
            <a:srgbClr val="FF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a:ln>
                  <a:noFill/>
                </a:ln>
                <a:solidFill>
                  <a:schemeClr val="bg1"/>
                </a:solidFill>
                <a:effectLst/>
                <a:uLnTx/>
                <a:uFillTx/>
                <a:ea typeface="+mn-ea"/>
                <a:cs typeface="Calibri"/>
              </a:rPr>
              <a:t>ADC (</a:t>
            </a:r>
            <a:r>
              <a:rPr lang="en-IN" sz="1400" b="1">
                <a:solidFill>
                  <a:schemeClr val="bg1"/>
                </a:solidFill>
                <a:cs typeface="Calibri"/>
              </a:rPr>
              <a:t>81</a:t>
            </a:r>
            <a:r>
              <a:rPr kumimoji="0" lang="en-IN" sz="1400" b="1" i="0" u="none" strike="noStrike" kern="1200" cap="none" spc="0" normalizeH="0" baseline="0" noProof="0">
                <a:ln>
                  <a:noFill/>
                </a:ln>
                <a:solidFill>
                  <a:schemeClr val="bg1"/>
                </a:solidFill>
                <a:effectLst/>
                <a:uLnTx/>
                <a:uFillTx/>
                <a:ea typeface="+mn-ea"/>
                <a:cs typeface="Calibri"/>
              </a:rPr>
              <a:t>)</a:t>
            </a:r>
          </a:p>
        </p:txBody>
      </p:sp>
      <p:sp>
        <p:nvSpPr>
          <p:cNvPr id="44" name="Rectangle 43">
            <a:extLst>
              <a:ext uri="{FF2B5EF4-FFF2-40B4-BE49-F238E27FC236}">
                <a16:creationId xmlns:a16="http://schemas.microsoft.com/office/drawing/2014/main" id="{6B287981-4CAA-4B63-96B4-5E7EE6093CBC}"/>
              </a:ext>
            </a:extLst>
          </p:cNvPr>
          <p:cNvSpPr/>
          <p:nvPr/>
        </p:nvSpPr>
        <p:spPr>
          <a:xfrm>
            <a:off x="1278931" y="4168234"/>
            <a:ext cx="1427913" cy="360000"/>
          </a:xfrm>
          <a:prstGeom prst="rect">
            <a:avLst/>
          </a:prstGeom>
          <a:solidFill>
            <a:srgbClr val="FF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a:ln>
                  <a:noFill/>
                </a:ln>
                <a:solidFill>
                  <a:schemeClr val="bg1"/>
                </a:solidFill>
                <a:effectLst/>
                <a:uLnTx/>
                <a:uFillTx/>
                <a:ea typeface="+mn-ea"/>
                <a:cs typeface="Calibri"/>
              </a:rPr>
              <a:t>PSL </a:t>
            </a:r>
            <a:r>
              <a:rPr lang="en-IN" sz="1400" b="1">
                <a:solidFill>
                  <a:schemeClr val="bg1"/>
                </a:solidFill>
                <a:cs typeface="Calibri"/>
              </a:rPr>
              <a:t>(89)</a:t>
            </a:r>
            <a:endParaRPr kumimoji="0" lang="en-IN" sz="1400" b="1" i="0" u="none" strike="noStrike" kern="1200" cap="none" spc="0" normalizeH="0" baseline="0" noProof="0">
              <a:ln>
                <a:noFill/>
              </a:ln>
              <a:solidFill>
                <a:schemeClr val="bg1"/>
              </a:solidFill>
              <a:effectLst/>
              <a:uLnTx/>
              <a:uFillTx/>
              <a:ea typeface="+mn-ea"/>
              <a:cs typeface="Calibri"/>
            </a:endParaRPr>
          </a:p>
        </p:txBody>
      </p:sp>
      <p:sp>
        <p:nvSpPr>
          <p:cNvPr id="45" name="Rectangle 44">
            <a:extLst>
              <a:ext uri="{FF2B5EF4-FFF2-40B4-BE49-F238E27FC236}">
                <a16:creationId xmlns:a16="http://schemas.microsoft.com/office/drawing/2014/main" id="{FA7DA7DF-BC4F-8021-80E6-DC03C74C13C7}"/>
              </a:ext>
            </a:extLst>
          </p:cNvPr>
          <p:cNvSpPr/>
          <p:nvPr/>
        </p:nvSpPr>
        <p:spPr>
          <a:xfrm>
            <a:off x="1278931" y="4573357"/>
            <a:ext cx="1427913" cy="360000"/>
          </a:xfrm>
          <a:prstGeom prst="rect">
            <a:avLst/>
          </a:prstGeom>
          <a:solidFill>
            <a:srgbClr val="FF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kumimoji="0" lang="en-IN" sz="1400" b="1" i="0" u="none" strike="noStrike" kern="1200" cap="none" spc="0" normalizeH="0" baseline="0" noProof="0">
                <a:ln>
                  <a:noFill/>
                </a:ln>
                <a:solidFill>
                  <a:schemeClr val="bg1"/>
                </a:solidFill>
                <a:effectLst/>
                <a:uLnTx/>
                <a:uFillTx/>
                <a:ea typeface="+mn-ea"/>
                <a:cs typeface="Calibri"/>
              </a:rPr>
              <a:t>DBC (99)</a:t>
            </a:r>
            <a:r>
              <a:rPr lang="en-IN" sz="1400" b="1">
                <a:solidFill>
                  <a:schemeClr val="bg1"/>
                </a:solidFill>
                <a:cs typeface="Calibri"/>
              </a:rPr>
              <a:t> </a:t>
            </a:r>
            <a:endParaRPr kumimoji="0" lang="en-IN" sz="1400" b="1" i="0" u="none" strike="noStrike" kern="1200" cap="none" spc="0" normalizeH="0" baseline="0" noProof="0">
              <a:ln>
                <a:noFill/>
              </a:ln>
              <a:solidFill>
                <a:schemeClr val="bg1"/>
              </a:solidFill>
              <a:effectLst/>
              <a:uLnTx/>
              <a:uFillTx/>
              <a:ea typeface="+mn-ea"/>
              <a:cs typeface="Calibri" panose="020F0502020204030204" pitchFamily="34" charset="0"/>
            </a:endParaRPr>
          </a:p>
        </p:txBody>
      </p:sp>
      <p:sp>
        <p:nvSpPr>
          <p:cNvPr id="46" name="Rectangle 45">
            <a:extLst>
              <a:ext uri="{FF2B5EF4-FFF2-40B4-BE49-F238E27FC236}">
                <a16:creationId xmlns:a16="http://schemas.microsoft.com/office/drawing/2014/main" id="{B9AC9BFF-E6EE-8497-31B5-4534797FB5F7}"/>
              </a:ext>
            </a:extLst>
          </p:cNvPr>
          <p:cNvSpPr/>
          <p:nvPr/>
        </p:nvSpPr>
        <p:spPr>
          <a:xfrm>
            <a:off x="2791303" y="3738350"/>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IN" sz="1600">
                <a:solidFill>
                  <a:schemeClr val="tx1"/>
                </a:solidFill>
                <a:cs typeface="Calibri"/>
              </a:rPr>
              <a:t>Kajal Dave</a:t>
            </a:r>
            <a:endParaRPr lang="en-IN" sz="1600" i="0" u="none" strike="noStrike" kern="1200" cap="none" spc="0" normalizeH="0" baseline="0" noProof="0">
              <a:ln>
                <a:noFill/>
              </a:ln>
              <a:solidFill>
                <a:schemeClr val="tx1"/>
              </a:solidFill>
              <a:effectLst/>
              <a:uLnTx/>
              <a:uFillTx/>
              <a:cs typeface="Calibri" panose="020F0502020204030204" pitchFamily="34" charset="0"/>
            </a:endParaRPr>
          </a:p>
        </p:txBody>
      </p:sp>
      <p:sp>
        <p:nvSpPr>
          <p:cNvPr id="48" name="Rectangle 47">
            <a:extLst>
              <a:ext uri="{FF2B5EF4-FFF2-40B4-BE49-F238E27FC236}">
                <a16:creationId xmlns:a16="http://schemas.microsoft.com/office/drawing/2014/main" id="{8F58C5B0-8811-3A9A-E212-FAA7B136DA28}"/>
              </a:ext>
            </a:extLst>
          </p:cNvPr>
          <p:cNvSpPr/>
          <p:nvPr/>
        </p:nvSpPr>
        <p:spPr>
          <a:xfrm>
            <a:off x="2791303" y="4168234"/>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i="0" u="none" strike="noStrike" kern="1200" cap="none" spc="0" normalizeH="0" baseline="0" noProof="0">
                <a:ln>
                  <a:noFill/>
                </a:ln>
                <a:solidFill>
                  <a:schemeClr val="tx1"/>
                </a:solidFill>
                <a:effectLst/>
                <a:uLnTx/>
                <a:uFillTx/>
                <a:cs typeface="Calibri" panose="020F0502020204030204" pitchFamily="34" charset="0"/>
              </a:rPr>
              <a:t>Jigna </a:t>
            </a:r>
            <a:r>
              <a:rPr lang="en-IN" sz="1600" i="0" u="none" strike="noStrike" kern="1200" cap="none" spc="0" normalizeH="0" baseline="0" noProof="0" err="1">
                <a:ln>
                  <a:noFill/>
                </a:ln>
                <a:solidFill>
                  <a:schemeClr val="tx1"/>
                </a:solidFill>
                <a:effectLst/>
                <a:uLnTx/>
                <a:uFillTx/>
                <a:cs typeface="Calibri" panose="020F0502020204030204" pitchFamily="34" charset="0"/>
              </a:rPr>
              <a:t>Surkar</a:t>
            </a:r>
            <a:r>
              <a:rPr lang="en-IN" sz="1600" i="0" u="none" strike="noStrike" kern="1200" cap="none" spc="0" normalizeH="0" baseline="0" noProof="0">
                <a:ln>
                  <a:noFill/>
                </a:ln>
                <a:solidFill>
                  <a:schemeClr val="tx1"/>
                </a:solidFill>
                <a:effectLst/>
                <a:uLnTx/>
                <a:uFillTx/>
                <a:cs typeface="Calibri" panose="020F0502020204030204" pitchFamily="34" charset="0"/>
              </a:rPr>
              <a:t> </a:t>
            </a:r>
          </a:p>
        </p:txBody>
      </p:sp>
      <p:sp>
        <p:nvSpPr>
          <p:cNvPr id="49" name="Rectangle 48">
            <a:extLst>
              <a:ext uri="{FF2B5EF4-FFF2-40B4-BE49-F238E27FC236}">
                <a16:creationId xmlns:a16="http://schemas.microsoft.com/office/drawing/2014/main" id="{4F41090C-C923-D78E-DDD6-770BBDC005CE}"/>
              </a:ext>
            </a:extLst>
          </p:cNvPr>
          <p:cNvSpPr/>
          <p:nvPr/>
        </p:nvSpPr>
        <p:spPr>
          <a:xfrm>
            <a:off x="2776926" y="4573357"/>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IN" sz="1600">
                <a:solidFill>
                  <a:schemeClr val="tx1"/>
                </a:solidFill>
                <a:cs typeface="Calibri"/>
              </a:rPr>
              <a:t>Antara Shukla</a:t>
            </a:r>
            <a:endParaRPr lang="en-IN" sz="1600" i="0" u="none" strike="noStrike" kern="1200" cap="none" spc="0" normalizeH="0" baseline="0" noProof="0">
              <a:ln>
                <a:noFill/>
              </a:ln>
              <a:solidFill>
                <a:schemeClr val="tx1"/>
              </a:solidFill>
              <a:effectLst/>
              <a:uLnTx/>
              <a:uFillTx/>
              <a:cs typeface="Calibri" panose="020F0502020204030204" pitchFamily="34" charset="0"/>
            </a:endParaRPr>
          </a:p>
        </p:txBody>
      </p:sp>
      <p:sp>
        <p:nvSpPr>
          <p:cNvPr id="50" name="Rectangle 49">
            <a:extLst>
              <a:ext uri="{FF2B5EF4-FFF2-40B4-BE49-F238E27FC236}">
                <a16:creationId xmlns:a16="http://schemas.microsoft.com/office/drawing/2014/main" id="{B03B9F63-2A06-9EB1-F7FB-29E729289E1C}"/>
              </a:ext>
            </a:extLst>
          </p:cNvPr>
          <p:cNvSpPr/>
          <p:nvPr/>
        </p:nvSpPr>
        <p:spPr>
          <a:xfrm>
            <a:off x="2791304" y="2817191"/>
            <a:ext cx="2493572" cy="446151"/>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a:ln>
                  <a:noFill/>
                </a:ln>
                <a:solidFill>
                  <a:schemeClr val="tx1"/>
                </a:solidFill>
                <a:effectLst/>
                <a:uLnTx/>
                <a:uFillTx/>
                <a:ea typeface="+mn-ea"/>
                <a:cs typeface="Calibri" panose="020F0502020204030204" pitchFamily="34" charset="0"/>
              </a:rPr>
              <a:t>BB Committee Members</a:t>
            </a:r>
          </a:p>
        </p:txBody>
      </p:sp>
      <p:sp>
        <p:nvSpPr>
          <p:cNvPr id="51" name="Rectangle 50">
            <a:extLst>
              <a:ext uri="{FF2B5EF4-FFF2-40B4-BE49-F238E27FC236}">
                <a16:creationId xmlns:a16="http://schemas.microsoft.com/office/drawing/2014/main" id="{90882018-F0C4-615E-B4CD-1741ACEE6A97}"/>
              </a:ext>
            </a:extLst>
          </p:cNvPr>
          <p:cNvSpPr/>
          <p:nvPr/>
        </p:nvSpPr>
        <p:spPr>
          <a:xfrm>
            <a:off x="2791303" y="3328389"/>
            <a:ext cx="2492513" cy="338400"/>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a:solidFill>
                  <a:schemeClr val="tx1"/>
                </a:solidFill>
                <a:cs typeface="Calibri" panose="020F0502020204030204" pitchFamily="34" charset="0"/>
              </a:rPr>
              <a:t>PD</a:t>
            </a:r>
            <a:endParaRPr lang="en-IN" sz="1600" b="1" i="0" u="none" strike="noStrike" kern="1200" cap="none" spc="0" normalizeH="0" baseline="0" noProof="0">
              <a:ln>
                <a:noFill/>
              </a:ln>
              <a:solidFill>
                <a:schemeClr val="tx1"/>
              </a:solidFill>
              <a:effectLst/>
              <a:uLnTx/>
              <a:uFillTx/>
              <a:cs typeface="Calibri" panose="020F0502020204030204" pitchFamily="34" charset="0"/>
            </a:endParaRPr>
          </a:p>
        </p:txBody>
      </p:sp>
      <p:sp>
        <p:nvSpPr>
          <p:cNvPr id="52" name="Rectangle 51">
            <a:extLst>
              <a:ext uri="{FF2B5EF4-FFF2-40B4-BE49-F238E27FC236}">
                <a16:creationId xmlns:a16="http://schemas.microsoft.com/office/drawing/2014/main" id="{AFA66654-82C9-049E-DDFD-77EE37D389B6}"/>
              </a:ext>
            </a:extLst>
          </p:cNvPr>
          <p:cNvSpPr/>
          <p:nvPr/>
        </p:nvSpPr>
        <p:spPr>
          <a:xfrm>
            <a:off x="7972939" y="2814982"/>
            <a:ext cx="2493572" cy="446151"/>
          </a:xfrm>
          <a:prstGeom prst="rect">
            <a:avLst/>
          </a:prstGeom>
          <a:solidFill>
            <a:schemeClr val="accent4">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a:solidFill>
                  <a:schemeClr val="tx1"/>
                </a:solidFill>
                <a:cs typeface="Calibri"/>
              </a:rPr>
              <a:t>HR</a:t>
            </a:r>
            <a:r>
              <a:rPr kumimoji="0" lang="en-IN" sz="1600" b="1" i="0" u="none" strike="noStrike" kern="1200" cap="none" spc="0" normalizeH="0" baseline="0" noProof="0">
                <a:ln>
                  <a:noFill/>
                </a:ln>
                <a:solidFill>
                  <a:schemeClr val="tx1"/>
                </a:solidFill>
                <a:effectLst/>
                <a:uLnTx/>
                <a:uFillTx/>
                <a:ea typeface="+mn-ea"/>
                <a:cs typeface="Calibri"/>
              </a:rPr>
              <a:t> Representatives</a:t>
            </a:r>
          </a:p>
        </p:txBody>
      </p:sp>
      <p:sp>
        <p:nvSpPr>
          <p:cNvPr id="53" name="Rectangle 52">
            <a:extLst>
              <a:ext uri="{FF2B5EF4-FFF2-40B4-BE49-F238E27FC236}">
                <a16:creationId xmlns:a16="http://schemas.microsoft.com/office/drawing/2014/main" id="{75AA35B9-3A10-DFD3-5360-8B6814661C93}"/>
              </a:ext>
            </a:extLst>
          </p:cNvPr>
          <p:cNvSpPr/>
          <p:nvPr/>
        </p:nvSpPr>
        <p:spPr>
          <a:xfrm>
            <a:off x="7974124" y="3329531"/>
            <a:ext cx="2492461" cy="338400"/>
          </a:xfrm>
          <a:prstGeom prst="rect">
            <a:avLst/>
          </a:prstGeom>
          <a:solidFill>
            <a:schemeClr val="accent4">
              <a:lumMod val="40000"/>
              <a:lumOff val="6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a:ln>
                  <a:noFill/>
                </a:ln>
                <a:solidFill>
                  <a:schemeClr val="tx1"/>
                </a:solidFill>
                <a:effectLst/>
                <a:uLnTx/>
                <a:uFillTx/>
                <a:ea typeface="+mn-ea"/>
                <a:cs typeface="Calibri" panose="020F0502020204030204" pitchFamily="34" charset="0"/>
              </a:rPr>
              <a:t>Talent</a:t>
            </a:r>
          </a:p>
        </p:txBody>
      </p:sp>
      <p:sp>
        <p:nvSpPr>
          <p:cNvPr id="55" name="Rectangle 54">
            <a:extLst>
              <a:ext uri="{FF2B5EF4-FFF2-40B4-BE49-F238E27FC236}">
                <a16:creationId xmlns:a16="http://schemas.microsoft.com/office/drawing/2014/main" id="{87C04BF3-E821-5FF1-B9EC-DB8493FF767C}"/>
              </a:ext>
            </a:extLst>
          </p:cNvPr>
          <p:cNvSpPr/>
          <p:nvPr/>
        </p:nvSpPr>
        <p:spPr>
          <a:xfrm>
            <a:off x="7974124" y="4166025"/>
            <a:ext cx="2492460"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a:solidFill>
                  <a:schemeClr val="tx1"/>
                </a:solidFill>
                <a:cs typeface="Calibri"/>
              </a:rPr>
              <a:t>Ashwini</a:t>
            </a:r>
            <a:endParaRPr lang="en-IN" sz="1600" i="0" u="none" strike="noStrike" kern="1200" cap="none" spc="0" normalizeH="0" baseline="0" noProof="0">
              <a:ln>
                <a:noFill/>
              </a:ln>
              <a:solidFill>
                <a:schemeClr val="tx1"/>
              </a:solidFill>
              <a:effectLst/>
              <a:uLnTx/>
              <a:uFillTx/>
              <a:cs typeface="Calibri" panose="020F0502020204030204" pitchFamily="34" charset="0"/>
            </a:endParaRPr>
          </a:p>
        </p:txBody>
      </p:sp>
      <p:sp>
        <p:nvSpPr>
          <p:cNvPr id="56" name="Rectangle 55">
            <a:extLst>
              <a:ext uri="{FF2B5EF4-FFF2-40B4-BE49-F238E27FC236}">
                <a16:creationId xmlns:a16="http://schemas.microsoft.com/office/drawing/2014/main" id="{42C53630-53E8-6FB6-D0CF-2F4E88548A1E}"/>
              </a:ext>
            </a:extLst>
          </p:cNvPr>
          <p:cNvSpPr/>
          <p:nvPr/>
        </p:nvSpPr>
        <p:spPr>
          <a:xfrm>
            <a:off x="7974124" y="4571148"/>
            <a:ext cx="2492460"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IN" sz="1600">
                <a:solidFill>
                  <a:schemeClr val="tx1"/>
                </a:solidFill>
                <a:cs typeface="Calibri"/>
              </a:rPr>
              <a:t>JP Das</a:t>
            </a:r>
          </a:p>
        </p:txBody>
      </p:sp>
      <p:sp>
        <p:nvSpPr>
          <p:cNvPr id="57" name="Rectangle 56">
            <a:extLst>
              <a:ext uri="{FF2B5EF4-FFF2-40B4-BE49-F238E27FC236}">
                <a16:creationId xmlns:a16="http://schemas.microsoft.com/office/drawing/2014/main" id="{C669B377-3A1C-07DD-32D6-F321230F8B5E}"/>
              </a:ext>
            </a:extLst>
          </p:cNvPr>
          <p:cNvSpPr/>
          <p:nvPr/>
        </p:nvSpPr>
        <p:spPr>
          <a:xfrm>
            <a:off x="7974124" y="3736978"/>
            <a:ext cx="2492460"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err="1">
                <a:solidFill>
                  <a:schemeClr val="tx1"/>
                </a:solidFill>
                <a:cs typeface="Calibri"/>
              </a:rPr>
              <a:t>Sagya</a:t>
            </a:r>
            <a:endParaRPr lang="en-IN" sz="1600" i="0" u="none" strike="noStrike" kern="1200" cap="none" spc="0" normalizeH="0" baseline="0" noProof="0" err="1">
              <a:ln>
                <a:noFill/>
              </a:ln>
              <a:solidFill>
                <a:schemeClr val="tx1"/>
              </a:solidFill>
              <a:effectLst/>
              <a:uLnTx/>
              <a:uFillTx/>
              <a:cs typeface="Calibri" panose="020F0502020204030204" pitchFamily="34" charset="0"/>
            </a:endParaRPr>
          </a:p>
        </p:txBody>
      </p:sp>
      <p:sp>
        <p:nvSpPr>
          <p:cNvPr id="3" name="Rectangle 2">
            <a:extLst>
              <a:ext uri="{FF2B5EF4-FFF2-40B4-BE49-F238E27FC236}">
                <a16:creationId xmlns:a16="http://schemas.microsoft.com/office/drawing/2014/main" id="{DBEB3648-271E-02D2-F7F9-F6D1E91E6D70}"/>
              </a:ext>
            </a:extLst>
          </p:cNvPr>
          <p:cNvSpPr/>
          <p:nvPr/>
        </p:nvSpPr>
        <p:spPr>
          <a:xfrm>
            <a:off x="5382652" y="3739187"/>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i="0" u="none" strike="noStrike" kern="1200" cap="none" spc="0" normalizeH="0" baseline="0" noProof="0">
                <a:ln>
                  <a:noFill/>
                </a:ln>
                <a:solidFill>
                  <a:schemeClr val="tx1"/>
                </a:solidFill>
                <a:effectLst/>
                <a:uLnTx/>
                <a:uFillTx/>
                <a:cs typeface="Calibri" panose="020F0502020204030204" pitchFamily="34" charset="0"/>
              </a:rPr>
              <a:t>Nisha </a:t>
            </a:r>
            <a:r>
              <a:rPr lang="en-IN" sz="1600" i="0" u="none" strike="noStrike" kern="1200" cap="none" spc="0" normalizeH="0" baseline="0" noProof="0" err="1">
                <a:ln>
                  <a:noFill/>
                </a:ln>
                <a:solidFill>
                  <a:schemeClr val="tx1"/>
                </a:solidFill>
                <a:effectLst/>
                <a:uLnTx/>
                <a:uFillTx/>
                <a:cs typeface="Calibri" panose="020F0502020204030204" pitchFamily="34" charset="0"/>
              </a:rPr>
              <a:t>Talathi</a:t>
            </a:r>
            <a:r>
              <a:rPr lang="en-IN" sz="1600" i="0" u="none" strike="noStrike" kern="1200" cap="none" spc="0" normalizeH="0" baseline="0" noProof="0">
                <a:ln>
                  <a:noFill/>
                </a:ln>
                <a:solidFill>
                  <a:schemeClr val="tx1"/>
                </a:solidFill>
                <a:effectLst/>
                <a:uLnTx/>
                <a:uFillTx/>
                <a:cs typeface="Calibri" panose="020F0502020204030204" pitchFamily="34" charset="0"/>
              </a:rPr>
              <a:t> </a:t>
            </a:r>
          </a:p>
        </p:txBody>
      </p:sp>
      <p:sp>
        <p:nvSpPr>
          <p:cNvPr id="4" name="Rectangle 3">
            <a:extLst>
              <a:ext uri="{FF2B5EF4-FFF2-40B4-BE49-F238E27FC236}">
                <a16:creationId xmlns:a16="http://schemas.microsoft.com/office/drawing/2014/main" id="{9919686F-4D44-950E-5E69-CEDEB091C6A4}"/>
              </a:ext>
            </a:extLst>
          </p:cNvPr>
          <p:cNvSpPr/>
          <p:nvPr/>
        </p:nvSpPr>
        <p:spPr>
          <a:xfrm>
            <a:off x="5382651" y="4168234"/>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i="0" u="none" strike="noStrike" kern="1200" cap="none" spc="0" normalizeH="0" baseline="0" noProof="0">
                <a:ln>
                  <a:noFill/>
                </a:ln>
                <a:solidFill>
                  <a:schemeClr val="tx1"/>
                </a:solidFill>
                <a:effectLst/>
                <a:uLnTx/>
                <a:uFillTx/>
                <a:cs typeface="Calibri" panose="020F0502020204030204" pitchFamily="34" charset="0"/>
              </a:rPr>
              <a:t>Swati Patel </a:t>
            </a:r>
          </a:p>
        </p:txBody>
      </p:sp>
      <p:sp>
        <p:nvSpPr>
          <p:cNvPr id="5" name="Rectangle 4">
            <a:extLst>
              <a:ext uri="{FF2B5EF4-FFF2-40B4-BE49-F238E27FC236}">
                <a16:creationId xmlns:a16="http://schemas.microsoft.com/office/drawing/2014/main" id="{109C996C-066D-10A1-BA4D-8F635594D588}"/>
              </a:ext>
            </a:extLst>
          </p:cNvPr>
          <p:cNvSpPr/>
          <p:nvPr/>
        </p:nvSpPr>
        <p:spPr>
          <a:xfrm>
            <a:off x="5368274" y="4573357"/>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a:solidFill>
                  <a:schemeClr val="tx1"/>
                </a:solidFill>
                <a:cs typeface="Calibri" panose="020F0502020204030204" pitchFamily="34" charset="0"/>
              </a:rPr>
              <a:t>xx</a:t>
            </a:r>
          </a:p>
        </p:txBody>
      </p:sp>
      <p:sp>
        <p:nvSpPr>
          <p:cNvPr id="6" name="Rectangle 5">
            <a:extLst>
              <a:ext uri="{FF2B5EF4-FFF2-40B4-BE49-F238E27FC236}">
                <a16:creationId xmlns:a16="http://schemas.microsoft.com/office/drawing/2014/main" id="{3CC6BCCC-ED34-7F77-1FF1-0CC20B163EC0}"/>
              </a:ext>
            </a:extLst>
          </p:cNvPr>
          <p:cNvSpPr/>
          <p:nvPr/>
        </p:nvSpPr>
        <p:spPr>
          <a:xfrm>
            <a:off x="5382652" y="2817191"/>
            <a:ext cx="2493572" cy="446151"/>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600" b="1" i="0" u="none" strike="noStrike" kern="1200" cap="none" spc="0" normalizeH="0" baseline="0" noProof="0">
                <a:ln>
                  <a:noFill/>
                </a:ln>
                <a:solidFill>
                  <a:schemeClr val="tx1"/>
                </a:solidFill>
                <a:effectLst/>
                <a:uLnTx/>
                <a:uFillTx/>
                <a:ea typeface="+mn-ea"/>
                <a:cs typeface="Calibri" panose="020F0502020204030204" pitchFamily="34" charset="0"/>
              </a:rPr>
              <a:t>Centre fellowship team </a:t>
            </a:r>
          </a:p>
        </p:txBody>
      </p:sp>
      <p:sp>
        <p:nvSpPr>
          <p:cNvPr id="7" name="Rectangle 6">
            <a:extLst>
              <a:ext uri="{FF2B5EF4-FFF2-40B4-BE49-F238E27FC236}">
                <a16:creationId xmlns:a16="http://schemas.microsoft.com/office/drawing/2014/main" id="{E7617D35-6CB5-5391-B394-522ED385C27B}"/>
              </a:ext>
            </a:extLst>
          </p:cNvPr>
          <p:cNvSpPr/>
          <p:nvPr/>
        </p:nvSpPr>
        <p:spPr>
          <a:xfrm>
            <a:off x="5382651" y="3328389"/>
            <a:ext cx="2492513" cy="338400"/>
          </a:xfrm>
          <a:prstGeom prst="rect">
            <a:avLst/>
          </a:prstGeom>
          <a:solidFill>
            <a:schemeClr val="accent6">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b="1">
                <a:solidFill>
                  <a:schemeClr val="tx1"/>
                </a:solidFill>
                <a:cs typeface="Calibri" panose="020F0502020204030204" pitchFamily="34" charset="0"/>
              </a:rPr>
              <a:t>PD</a:t>
            </a:r>
            <a:endParaRPr lang="en-IN" sz="1600" b="1" i="0" u="none" strike="noStrike" kern="1200" cap="none" spc="0" normalizeH="0" baseline="0" noProof="0">
              <a:ln>
                <a:noFill/>
              </a:ln>
              <a:solidFill>
                <a:schemeClr val="tx1"/>
              </a:solidFill>
              <a:effectLst/>
              <a:uLnTx/>
              <a:uFillTx/>
              <a:cs typeface="Calibri" panose="020F0502020204030204" pitchFamily="34" charset="0"/>
            </a:endParaRPr>
          </a:p>
        </p:txBody>
      </p:sp>
      <p:sp>
        <p:nvSpPr>
          <p:cNvPr id="8" name="Rectangle 7">
            <a:extLst>
              <a:ext uri="{FF2B5EF4-FFF2-40B4-BE49-F238E27FC236}">
                <a16:creationId xmlns:a16="http://schemas.microsoft.com/office/drawing/2014/main" id="{8EA8DE41-2401-C469-75C7-F51B3EBEE257}"/>
              </a:ext>
            </a:extLst>
          </p:cNvPr>
          <p:cNvSpPr/>
          <p:nvPr/>
        </p:nvSpPr>
        <p:spPr>
          <a:xfrm>
            <a:off x="1278931" y="5000195"/>
            <a:ext cx="1427913" cy="360000"/>
          </a:xfrm>
          <a:prstGeom prst="rect">
            <a:avLst/>
          </a:prstGeom>
          <a:solidFill>
            <a:srgbClr val="FF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IN" sz="1400" b="1">
                <a:solidFill>
                  <a:schemeClr val="bg1"/>
                </a:solidFill>
                <a:cs typeface="Calibri"/>
              </a:rPr>
              <a:t>THC (0</a:t>
            </a:r>
            <a:r>
              <a:rPr kumimoji="0" lang="en-IN" sz="1400" b="1" i="0" u="none" strike="noStrike" kern="1200" cap="none" spc="0" normalizeH="0" baseline="0" noProof="0">
                <a:ln>
                  <a:noFill/>
                </a:ln>
                <a:solidFill>
                  <a:schemeClr val="bg1"/>
                </a:solidFill>
                <a:effectLst/>
                <a:uLnTx/>
                <a:uFillTx/>
                <a:ea typeface="+mn-ea"/>
                <a:cs typeface="Calibri"/>
              </a:rPr>
              <a:t>)</a:t>
            </a:r>
            <a:r>
              <a:rPr lang="en-IN" sz="1400" b="1">
                <a:solidFill>
                  <a:schemeClr val="bg1"/>
                </a:solidFill>
                <a:cs typeface="Calibri"/>
              </a:rPr>
              <a:t> </a:t>
            </a:r>
            <a:endParaRPr kumimoji="0" lang="en-IN" sz="1400" b="1" i="0" u="none" strike="noStrike" kern="1200" cap="none" spc="0" normalizeH="0" baseline="0" noProof="0">
              <a:ln>
                <a:noFill/>
              </a:ln>
              <a:solidFill>
                <a:schemeClr val="bg1"/>
              </a:solidFill>
              <a:effectLst/>
              <a:uLnTx/>
              <a:uFillTx/>
              <a:ea typeface="+mn-ea"/>
              <a:cs typeface="Calibri" panose="020F0502020204030204" pitchFamily="34" charset="0"/>
            </a:endParaRPr>
          </a:p>
        </p:txBody>
      </p:sp>
      <p:sp>
        <p:nvSpPr>
          <p:cNvPr id="9" name="Rectangle 8">
            <a:extLst>
              <a:ext uri="{FF2B5EF4-FFF2-40B4-BE49-F238E27FC236}">
                <a16:creationId xmlns:a16="http://schemas.microsoft.com/office/drawing/2014/main" id="{981154B1-740A-F034-C360-AD6B74FA4C45}"/>
              </a:ext>
            </a:extLst>
          </p:cNvPr>
          <p:cNvSpPr/>
          <p:nvPr/>
        </p:nvSpPr>
        <p:spPr>
          <a:xfrm>
            <a:off x="2776926" y="5000195"/>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a:solidFill>
                  <a:schemeClr val="tx1"/>
                </a:solidFill>
                <a:cs typeface="Calibri" panose="020F0502020204030204" pitchFamily="34" charset="0"/>
              </a:rPr>
              <a:t>Meena </a:t>
            </a:r>
          </a:p>
        </p:txBody>
      </p:sp>
      <p:sp>
        <p:nvSpPr>
          <p:cNvPr id="11" name="Rectangle 10">
            <a:extLst>
              <a:ext uri="{FF2B5EF4-FFF2-40B4-BE49-F238E27FC236}">
                <a16:creationId xmlns:a16="http://schemas.microsoft.com/office/drawing/2014/main" id="{176C27E4-DD0F-3E4C-D62E-2869D781A113}"/>
              </a:ext>
            </a:extLst>
          </p:cNvPr>
          <p:cNvSpPr/>
          <p:nvPr/>
        </p:nvSpPr>
        <p:spPr>
          <a:xfrm>
            <a:off x="7974124" y="4997986"/>
            <a:ext cx="2492460"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IN" sz="1600">
                <a:solidFill>
                  <a:schemeClr val="tx1"/>
                </a:solidFill>
                <a:cs typeface="Calibri"/>
              </a:rPr>
              <a:t>Mansi </a:t>
            </a:r>
          </a:p>
        </p:txBody>
      </p:sp>
      <p:sp>
        <p:nvSpPr>
          <p:cNvPr id="12" name="Rectangle 11">
            <a:extLst>
              <a:ext uri="{FF2B5EF4-FFF2-40B4-BE49-F238E27FC236}">
                <a16:creationId xmlns:a16="http://schemas.microsoft.com/office/drawing/2014/main" id="{D5A4D13F-59EB-2F9C-7A95-468C1F5509FB}"/>
              </a:ext>
            </a:extLst>
          </p:cNvPr>
          <p:cNvSpPr/>
          <p:nvPr/>
        </p:nvSpPr>
        <p:spPr>
          <a:xfrm>
            <a:off x="5368274" y="5000195"/>
            <a:ext cx="2492512" cy="360000"/>
          </a:xfrm>
          <a:prstGeom prst="rect">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600">
                <a:solidFill>
                  <a:schemeClr val="tx1"/>
                </a:solidFill>
                <a:cs typeface="Calibri" panose="020F0502020204030204" pitchFamily="34" charset="0"/>
              </a:rPr>
              <a:t>xx</a:t>
            </a:r>
          </a:p>
        </p:txBody>
      </p:sp>
    </p:spTree>
    <p:extLst>
      <p:ext uri="{BB962C8B-B14F-4D97-AF65-F5344CB8AC3E}">
        <p14:creationId xmlns:p14="http://schemas.microsoft.com/office/powerpoint/2010/main" val="13454752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3" y="2783816"/>
            <a:ext cx="12070775" cy="1077218"/>
          </a:xfrm>
          <a:prstGeom prst="rect">
            <a:avLst/>
          </a:prstGeom>
          <a:noFill/>
        </p:spPr>
        <p:txBody>
          <a:bodyPr wrap="square" lIns="91440" tIns="45720" rIns="91440" bIns="45720" rtlCol="0" anchor="t">
            <a:spAutoFit/>
          </a:bodyPr>
          <a:lstStyle/>
          <a:p>
            <a:pPr algn="ctr">
              <a:defRPr/>
            </a:pPr>
            <a:r>
              <a:rPr lang="en-US" sz="3600" b="1">
                <a:solidFill>
                  <a:prstClr val="white"/>
                </a:solidFill>
                <a:latin typeface="Trebuchet MS"/>
                <a:ea typeface="Verdana"/>
                <a:cs typeface="Calibri" panose="020F0502020204030204"/>
              </a:rPr>
              <a:t>Thank You</a:t>
            </a:r>
            <a:endParaRPr lang="en-US" sz="2800">
              <a:solidFill>
                <a:prstClr val="white"/>
              </a:solidFill>
              <a:latin typeface="Trebuchet MS" panose="020B0603020202020204" pitchFamily="34" charset="0"/>
              <a:ea typeface="Verdana"/>
              <a:cs typeface="Calibri" panose="020F0502020204030204"/>
            </a:endParaRPr>
          </a:p>
          <a:p>
            <a:pPr algn="ctr">
              <a:defRPr/>
            </a:pPr>
            <a:endParaRPr lang="en-US" sz="2800" b="1">
              <a:solidFill>
                <a:prstClr val="white"/>
              </a:solidFill>
              <a:latin typeface="Trebuchet MS" panose="020B0603020202020204" pitchFamily="34" charset="0"/>
              <a:ea typeface="Verdana"/>
              <a:cs typeface="Calibri" panose="020F0502020204030204"/>
            </a:endParaRPr>
          </a:p>
        </p:txBody>
      </p:sp>
      <p:sp>
        <p:nvSpPr>
          <p:cNvPr id="2" name="Rectangle 1">
            <a:extLst>
              <a:ext uri="{FF2B5EF4-FFF2-40B4-BE49-F238E27FC236}">
                <a16:creationId xmlns:a16="http://schemas.microsoft.com/office/drawing/2014/main" id="{4C08CC1F-8712-78C1-57A2-2467D84C1139}"/>
              </a:ext>
            </a:extLst>
          </p:cNvPr>
          <p:cNvSpPr/>
          <p:nvPr/>
        </p:nvSpPr>
        <p:spPr>
          <a:xfrm>
            <a:off x="342900" y="44904"/>
            <a:ext cx="533400" cy="440871"/>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N">
              <a:solidFill>
                <a:prstClr val="white"/>
              </a:solidFill>
            </a:endParaRPr>
          </a:p>
        </p:txBody>
      </p:sp>
      <p:sp>
        <p:nvSpPr>
          <p:cNvPr id="3" name="Rectangle 2">
            <a:extLst>
              <a:ext uri="{FF2B5EF4-FFF2-40B4-BE49-F238E27FC236}">
                <a16:creationId xmlns:a16="http://schemas.microsoft.com/office/drawing/2014/main" id="{B9ED2AFB-F685-38B0-7F00-581D71C9507E}"/>
              </a:ext>
            </a:extLst>
          </p:cNvPr>
          <p:cNvSpPr/>
          <p:nvPr/>
        </p:nvSpPr>
        <p:spPr>
          <a:xfrm>
            <a:off x="10178142" y="5780314"/>
            <a:ext cx="1888671" cy="963386"/>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N">
              <a:solidFill>
                <a:prstClr val="white"/>
              </a:solidFill>
            </a:endParaRPr>
          </a:p>
        </p:txBody>
      </p:sp>
    </p:spTree>
    <p:extLst>
      <p:ext uri="{BB962C8B-B14F-4D97-AF65-F5344CB8AC3E}">
        <p14:creationId xmlns:p14="http://schemas.microsoft.com/office/powerpoint/2010/main" val="41839239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1C0C1688-DB71-66B0-0BD7-4298A8D98E10}"/>
              </a:ext>
            </a:extLst>
          </p:cNvPr>
          <p:cNvSpPr txBox="1"/>
          <p:nvPr/>
        </p:nvSpPr>
        <p:spPr>
          <a:xfrm>
            <a:off x="3815080" y="3198167"/>
            <a:ext cx="4561840" cy="461665"/>
          </a:xfrm>
          <a:prstGeom prst="rect">
            <a:avLst/>
          </a:prstGeom>
          <a:noFill/>
        </p:spPr>
        <p:txBody>
          <a:bodyPr wrap="square" rtlCol="0" anchor="ctr">
            <a:spAutoFit/>
          </a:bodyPr>
          <a:lstStyle/>
          <a:p>
            <a:pPr algn="ctr"/>
            <a:r>
              <a:rPr lang="en-IN" sz="2400" b="1"/>
              <a:t>Annexure </a:t>
            </a:r>
          </a:p>
        </p:txBody>
      </p:sp>
    </p:spTree>
    <p:extLst>
      <p:ext uri="{BB962C8B-B14F-4D97-AF65-F5344CB8AC3E}">
        <p14:creationId xmlns:p14="http://schemas.microsoft.com/office/powerpoint/2010/main" val="775118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5247536-29D2-FD89-06CC-CC744FCD0D84}"/>
              </a:ext>
            </a:extLst>
          </p:cNvPr>
          <p:cNvSpPr/>
          <p:nvPr/>
        </p:nvSpPr>
        <p:spPr>
          <a:xfrm>
            <a:off x="2496000" y="1247021"/>
            <a:ext cx="72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600" b="1">
                <a:solidFill>
                  <a:srgbClr val="FFFFFF"/>
                </a:solidFill>
                <a:latin typeface="Trebuchet MS" panose="020B0603020202020204"/>
              </a:rPr>
              <a:t>Guidelines: Prioritization</a:t>
            </a:r>
          </a:p>
        </p:txBody>
      </p:sp>
      <p:pic>
        <p:nvPicPr>
          <p:cNvPr id="14" name="Picture 2" descr="back button Icon 4669626">
            <a:hlinkClick r:id="rId2" action="ppaction://hlinksldjump"/>
            <a:extLst>
              <a:ext uri="{FF2B5EF4-FFF2-40B4-BE49-F238E27FC236}">
                <a16:creationId xmlns:a16="http://schemas.microsoft.com/office/drawing/2014/main" id="{FD0A40CF-4467-52D6-F714-0D401E33BE7D}"/>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1511392" y="951263"/>
            <a:ext cx="519386" cy="519386"/>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4">
            <a:extLst>
              <a:ext uri="{FF2B5EF4-FFF2-40B4-BE49-F238E27FC236}">
                <a16:creationId xmlns:a16="http://schemas.microsoft.com/office/drawing/2014/main" id="{CDF5F13A-F602-7A4C-FD0F-002AA4CDDBEB}"/>
              </a:ext>
            </a:extLst>
          </p:cNvPr>
          <p:cNvSpPr txBox="1">
            <a:spLocks/>
          </p:cNvSpPr>
          <p:nvPr/>
        </p:nvSpPr>
        <p:spPr>
          <a:xfrm>
            <a:off x="193042" y="2107918"/>
            <a:ext cx="3600000" cy="360000"/>
          </a:xfrm>
          <a:prstGeom prst="rect">
            <a:avLst/>
          </a:prstGeom>
          <a:solidFill>
            <a:srgbClr val="FF0000"/>
          </a:solidFill>
          <a:ln>
            <a:no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Guidelines/Process</a:t>
            </a:r>
          </a:p>
        </p:txBody>
      </p:sp>
      <p:sp>
        <p:nvSpPr>
          <p:cNvPr id="5" name="Text Placeholder 7">
            <a:extLst>
              <a:ext uri="{FF2B5EF4-FFF2-40B4-BE49-F238E27FC236}">
                <a16:creationId xmlns:a16="http://schemas.microsoft.com/office/drawing/2014/main" id="{3A47BA36-1862-878B-C254-0D5A27AE5934}"/>
              </a:ext>
            </a:extLst>
          </p:cNvPr>
          <p:cNvSpPr txBox="1">
            <a:spLocks/>
          </p:cNvSpPr>
          <p:nvPr/>
        </p:nvSpPr>
        <p:spPr>
          <a:xfrm>
            <a:off x="3891789" y="2107918"/>
            <a:ext cx="1104561" cy="360000"/>
          </a:xfrm>
          <a:prstGeom prst="rect">
            <a:avLst/>
          </a:prstGeom>
          <a:solidFill>
            <a:srgbClr val="FF0000"/>
          </a:solidFill>
          <a:ln>
            <a:no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Phases</a:t>
            </a:r>
          </a:p>
        </p:txBody>
      </p:sp>
      <p:sp>
        <p:nvSpPr>
          <p:cNvPr id="6" name="Text Placeholder 13">
            <a:extLst>
              <a:ext uri="{FF2B5EF4-FFF2-40B4-BE49-F238E27FC236}">
                <a16:creationId xmlns:a16="http://schemas.microsoft.com/office/drawing/2014/main" id="{F88786C4-2151-A00D-4917-CCE591281B16}"/>
              </a:ext>
            </a:extLst>
          </p:cNvPr>
          <p:cNvSpPr txBox="1">
            <a:spLocks/>
          </p:cNvSpPr>
          <p:nvPr/>
        </p:nvSpPr>
        <p:spPr>
          <a:xfrm>
            <a:off x="193042" y="3112395"/>
            <a:ext cx="3600000" cy="496982"/>
          </a:xfrm>
          <a:prstGeom prst="rect">
            <a:avLst/>
          </a:prstGeom>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b="1">
                <a:solidFill>
                  <a:srgbClr val="000000"/>
                </a:solidFill>
              </a:rPr>
              <a:t>Leave Guidelines</a:t>
            </a:r>
          </a:p>
        </p:txBody>
      </p:sp>
      <p:sp>
        <p:nvSpPr>
          <p:cNvPr id="7" name="Text Placeholder 13">
            <a:extLst>
              <a:ext uri="{FF2B5EF4-FFF2-40B4-BE49-F238E27FC236}">
                <a16:creationId xmlns:a16="http://schemas.microsoft.com/office/drawing/2014/main" id="{8DF9E6C8-807E-7B2B-7784-6F89BBB5D9F3}"/>
              </a:ext>
            </a:extLst>
          </p:cNvPr>
          <p:cNvSpPr txBox="1">
            <a:spLocks/>
          </p:cNvSpPr>
          <p:nvPr/>
        </p:nvSpPr>
        <p:spPr>
          <a:xfrm>
            <a:off x="3891789" y="2540666"/>
            <a:ext cx="1102239" cy="496982"/>
          </a:xfrm>
          <a:prstGeom prst="rect">
            <a:avLst/>
          </a:prstGeom>
          <a:solidFill>
            <a:schemeClr val="accent6">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a:solidFill>
                  <a:srgbClr val="000000"/>
                </a:solidFill>
              </a:rPr>
              <a:t>Phase 1</a:t>
            </a:r>
          </a:p>
        </p:txBody>
      </p:sp>
      <p:sp>
        <p:nvSpPr>
          <p:cNvPr id="8" name="Text Placeholder 7">
            <a:extLst>
              <a:ext uri="{FF2B5EF4-FFF2-40B4-BE49-F238E27FC236}">
                <a16:creationId xmlns:a16="http://schemas.microsoft.com/office/drawing/2014/main" id="{BA69BFB2-D27A-D40F-6182-991F9262E8D5}"/>
              </a:ext>
            </a:extLst>
          </p:cNvPr>
          <p:cNvSpPr txBox="1">
            <a:spLocks/>
          </p:cNvSpPr>
          <p:nvPr/>
        </p:nvSpPr>
        <p:spPr>
          <a:xfrm>
            <a:off x="6677084" y="2107918"/>
            <a:ext cx="5400000" cy="360000"/>
          </a:xfrm>
          <a:prstGeom prst="rect">
            <a:avLst/>
          </a:prstGeom>
          <a:solidFill>
            <a:srgbClr val="FF0000"/>
          </a:solidFill>
          <a:ln>
            <a:no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Context </a:t>
            </a:r>
          </a:p>
        </p:txBody>
      </p:sp>
      <p:sp>
        <p:nvSpPr>
          <p:cNvPr id="9" name="Text Placeholder 13">
            <a:extLst>
              <a:ext uri="{FF2B5EF4-FFF2-40B4-BE49-F238E27FC236}">
                <a16:creationId xmlns:a16="http://schemas.microsoft.com/office/drawing/2014/main" id="{6D423FEF-EACF-63DE-C9A1-FAC34675B0A9}"/>
              </a:ext>
            </a:extLst>
          </p:cNvPr>
          <p:cNvSpPr txBox="1">
            <a:spLocks/>
          </p:cNvSpPr>
          <p:nvPr/>
        </p:nvSpPr>
        <p:spPr>
          <a:xfrm>
            <a:off x="6681842" y="2547176"/>
            <a:ext cx="5400000" cy="1639762"/>
          </a:xfrm>
          <a:prstGeom prst="rect">
            <a:avLst/>
          </a:prstGeom>
          <a:noFill/>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defRPr/>
            </a:pPr>
            <a:r>
              <a:rPr lang="en-IN" sz="1300">
                <a:solidFill>
                  <a:srgbClr val="000000"/>
                </a:solidFill>
                <a:cs typeface="Times New Roman"/>
              </a:rPr>
              <a:t>These Guidelines impacts day to day operations of 100% Fellows and staff</a:t>
            </a:r>
          </a:p>
          <a:p>
            <a:pPr marL="285750" indent="-285750">
              <a:buFont typeface="Arial" panose="020B0604020202020204" pitchFamily="34" charset="0"/>
              <a:buChar char="•"/>
            </a:pPr>
            <a:r>
              <a:rPr lang="en-US" sz="1300">
                <a:solidFill>
                  <a:srgbClr val="000000"/>
                </a:solidFill>
                <a:cs typeface="Times New Roman"/>
              </a:rPr>
              <a:t>It is crucial to standardize all Guidelines across all four Big Bets, for improved fellow experience</a:t>
            </a:r>
          </a:p>
        </p:txBody>
      </p:sp>
      <p:sp>
        <p:nvSpPr>
          <p:cNvPr id="10" name="Text Placeholder 13">
            <a:extLst>
              <a:ext uri="{FF2B5EF4-FFF2-40B4-BE49-F238E27FC236}">
                <a16:creationId xmlns:a16="http://schemas.microsoft.com/office/drawing/2014/main" id="{A249E70E-F1FA-B520-7A3F-C37C53F8720B}"/>
              </a:ext>
            </a:extLst>
          </p:cNvPr>
          <p:cNvSpPr txBox="1">
            <a:spLocks/>
          </p:cNvSpPr>
          <p:nvPr/>
        </p:nvSpPr>
        <p:spPr>
          <a:xfrm>
            <a:off x="3898978" y="3102810"/>
            <a:ext cx="1102239" cy="511359"/>
          </a:xfrm>
          <a:prstGeom prst="rect">
            <a:avLst/>
          </a:prstGeom>
          <a:solidFill>
            <a:schemeClr val="accent6">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a:solidFill>
                  <a:srgbClr val="000000"/>
                </a:solidFill>
              </a:rPr>
              <a:t>Phase 1</a:t>
            </a:r>
          </a:p>
        </p:txBody>
      </p:sp>
      <p:sp>
        <p:nvSpPr>
          <p:cNvPr id="11" name="Text Placeholder 13">
            <a:extLst>
              <a:ext uri="{FF2B5EF4-FFF2-40B4-BE49-F238E27FC236}">
                <a16:creationId xmlns:a16="http://schemas.microsoft.com/office/drawing/2014/main" id="{C7C4B53F-7ADD-6AF2-55A1-05A58EA28ACD}"/>
              </a:ext>
            </a:extLst>
          </p:cNvPr>
          <p:cNvSpPr txBox="1">
            <a:spLocks/>
          </p:cNvSpPr>
          <p:nvPr/>
        </p:nvSpPr>
        <p:spPr>
          <a:xfrm>
            <a:off x="3898978" y="3693708"/>
            <a:ext cx="1102239" cy="496982"/>
          </a:xfrm>
          <a:prstGeom prst="rect">
            <a:avLst/>
          </a:prstGeom>
          <a:solidFill>
            <a:schemeClr val="accent6">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a:solidFill>
                  <a:srgbClr val="000000"/>
                </a:solidFill>
              </a:rPr>
              <a:t>Phase 1</a:t>
            </a:r>
          </a:p>
        </p:txBody>
      </p:sp>
      <p:sp>
        <p:nvSpPr>
          <p:cNvPr id="12" name="Text Placeholder 13">
            <a:extLst>
              <a:ext uri="{FF2B5EF4-FFF2-40B4-BE49-F238E27FC236}">
                <a16:creationId xmlns:a16="http://schemas.microsoft.com/office/drawing/2014/main" id="{B93E855A-8E29-03DC-3B71-A10484D85813}"/>
              </a:ext>
            </a:extLst>
          </p:cNvPr>
          <p:cNvSpPr txBox="1">
            <a:spLocks/>
          </p:cNvSpPr>
          <p:nvPr/>
        </p:nvSpPr>
        <p:spPr>
          <a:xfrm>
            <a:off x="193042" y="3679331"/>
            <a:ext cx="3600000" cy="511359"/>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b="1">
                <a:solidFill>
                  <a:srgbClr val="000000"/>
                </a:solidFill>
              </a:rPr>
              <a:t>Exit Guidelines</a:t>
            </a:r>
            <a:endParaRPr lang="en-US"/>
          </a:p>
        </p:txBody>
      </p:sp>
      <p:sp>
        <p:nvSpPr>
          <p:cNvPr id="44" name="Text Placeholder 13">
            <a:extLst>
              <a:ext uri="{FF2B5EF4-FFF2-40B4-BE49-F238E27FC236}">
                <a16:creationId xmlns:a16="http://schemas.microsoft.com/office/drawing/2014/main" id="{8C645924-2E91-C3D6-D5D6-6996AC8363F6}"/>
              </a:ext>
            </a:extLst>
          </p:cNvPr>
          <p:cNvSpPr txBox="1">
            <a:spLocks/>
          </p:cNvSpPr>
          <p:nvPr/>
        </p:nvSpPr>
        <p:spPr>
          <a:xfrm>
            <a:off x="193042" y="4260645"/>
            <a:ext cx="3600000" cy="35298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b="1">
                <a:solidFill>
                  <a:srgbClr val="000000"/>
                </a:solidFill>
              </a:rPr>
              <a:t>Placement Guidelines </a:t>
            </a:r>
          </a:p>
        </p:txBody>
      </p:sp>
      <p:sp>
        <p:nvSpPr>
          <p:cNvPr id="45" name="Text Placeholder 13">
            <a:extLst>
              <a:ext uri="{FF2B5EF4-FFF2-40B4-BE49-F238E27FC236}">
                <a16:creationId xmlns:a16="http://schemas.microsoft.com/office/drawing/2014/main" id="{287828F6-2434-34CA-6EA2-DC2E5E80182C}"/>
              </a:ext>
            </a:extLst>
          </p:cNvPr>
          <p:cNvSpPr txBox="1">
            <a:spLocks/>
          </p:cNvSpPr>
          <p:nvPr/>
        </p:nvSpPr>
        <p:spPr>
          <a:xfrm>
            <a:off x="3891789" y="4270230"/>
            <a:ext cx="1102239" cy="352982"/>
          </a:xfrm>
          <a:prstGeom prst="rect">
            <a:avLst/>
          </a:prstGeom>
          <a:solidFill>
            <a:schemeClr val="accent4">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a:solidFill>
                  <a:srgbClr val="000000"/>
                </a:solidFill>
              </a:rPr>
              <a:t>Phase 2</a:t>
            </a:r>
          </a:p>
        </p:txBody>
      </p:sp>
      <p:sp>
        <p:nvSpPr>
          <p:cNvPr id="46" name="Text Placeholder 13">
            <a:extLst>
              <a:ext uri="{FF2B5EF4-FFF2-40B4-BE49-F238E27FC236}">
                <a16:creationId xmlns:a16="http://schemas.microsoft.com/office/drawing/2014/main" id="{071E7EA0-0A1F-2EF9-2CC0-F4F0EFF6A1BE}"/>
              </a:ext>
            </a:extLst>
          </p:cNvPr>
          <p:cNvSpPr txBox="1">
            <a:spLocks/>
          </p:cNvSpPr>
          <p:nvPr/>
        </p:nvSpPr>
        <p:spPr>
          <a:xfrm>
            <a:off x="6687815" y="4271710"/>
            <a:ext cx="5381979" cy="1234554"/>
          </a:xfrm>
          <a:prstGeom prst="rect">
            <a:avLst/>
          </a:prstGeom>
          <a:noFill/>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IN" sz="1300">
                <a:solidFill>
                  <a:srgbClr val="000000"/>
                </a:solidFill>
              </a:rPr>
              <a:t>Needs more focus for socialisation of these guidelines </a:t>
            </a:r>
          </a:p>
          <a:p>
            <a:pPr marL="285750" indent="-285750">
              <a:buFont typeface="Arial" panose="020B0604020202020204" pitchFamily="34" charset="0"/>
              <a:buChar char="•"/>
            </a:pPr>
            <a:r>
              <a:rPr kumimoji="0" lang="en-IN" sz="1400" b="0" i="0" u="none" strike="noStrike" kern="1200" cap="none" spc="0" normalizeH="0" baseline="0" noProof="0">
                <a:ln>
                  <a:noFill/>
                </a:ln>
                <a:solidFill>
                  <a:srgbClr val="000000"/>
                </a:solidFill>
                <a:effectLst/>
                <a:uLnTx/>
                <a:uFillTx/>
                <a:latin typeface="Trebuchet MS" panose="020B0603020202020204"/>
                <a:cs typeface="Times New Roman"/>
              </a:rPr>
              <a:t>Need same standards and guidelines, so that one policy can easily serve all karuna fellows </a:t>
            </a:r>
            <a:r>
              <a:rPr lang="en-IN" sz="1300">
                <a:solidFill>
                  <a:srgbClr val="000000"/>
                </a:solidFill>
              </a:rPr>
              <a:t> </a:t>
            </a:r>
          </a:p>
        </p:txBody>
      </p:sp>
      <p:sp>
        <p:nvSpPr>
          <p:cNvPr id="47" name="Text Placeholder 13">
            <a:extLst>
              <a:ext uri="{FF2B5EF4-FFF2-40B4-BE49-F238E27FC236}">
                <a16:creationId xmlns:a16="http://schemas.microsoft.com/office/drawing/2014/main" id="{EA14BD75-827F-3ADE-0ACB-920D4BA8ED97}"/>
              </a:ext>
            </a:extLst>
          </p:cNvPr>
          <p:cNvSpPr txBox="1">
            <a:spLocks/>
          </p:cNvSpPr>
          <p:nvPr/>
        </p:nvSpPr>
        <p:spPr>
          <a:xfrm>
            <a:off x="193042" y="4698185"/>
            <a:ext cx="3600000" cy="35298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b="1">
                <a:solidFill>
                  <a:srgbClr val="000000"/>
                </a:solidFill>
              </a:rPr>
              <a:t>Recruitment Guidelines </a:t>
            </a:r>
          </a:p>
        </p:txBody>
      </p:sp>
      <p:sp>
        <p:nvSpPr>
          <p:cNvPr id="48" name="Text Placeholder 13">
            <a:extLst>
              <a:ext uri="{FF2B5EF4-FFF2-40B4-BE49-F238E27FC236}">
                <a16:creationId xmlns:a16="http://schemas.microsoft.com/office/drawing/2014/main" id="{48394085-AD7E-A5EE-7FA9-175ECBD13EDA}"/>
              </a:ext>
            </a:extLst>
          </p:cNvPr>
          <p:cNvSpPr txBox="1">
            <a:spLocks/>
          </p:cNvSpPr>
          <p:nvPr/>
        </p:nvSpPr>
        <p:spPr>
          <a:xfrm>
            <a:off x="3891789" y="4702977"/>
            <a:ext cx="1102239" cy="352982"/>
          </a:xfrm>
          <a:prstGeom prst="rect">
            <a:avLst/>
          </a:prstGeom>
          <a:solidFill>
            <a:schemeClr val="accent4">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a:solidFill>
                  <a:srgbClr val="000000"/>
                </a:solidFill>
              </a:rPr>
              <a:t>Phase 2</a:t>
            </a:r>
          </a:p>
        </p:txBody>
      </p:sp>
      <p:sp>
        <p:nvSpPr>
          <p:cNvPr id="49" name="Text Placeholder 13">
            <a:extLst>
              <a:ext uri="{FF2B5EF4-FFF2-40B4-BE49-F238E27FC236}">
                <a16:creationId xmlns:a16="http://schemas.microsoft.com/office/drawing/2014/main" id="{073E0FC2-E157-DFA9-6758-D931F161E98C}"/>
              </a:ext>
            </a:extLst>
          </p:cNvPr>
          <p:cNvSpPr txBox="1">
            <a:spLocks/>
          </p:cNvSpPr>
          <p:nvPr/>
        </p:nvSpPr>
        <p:spPr>
          <a:xfrm>
            <a:off x="194178" y="5135725"/>
            <a:ext cx="3600000" cy="367359"/>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b="1">
                <a:solidFill>
                  <a:srgbClr val="000000"/>
                </a:solidFill>
              </a:rPr>
              <a:t>Alumni Engagement </a:t>
            </a:r>
          </a:p>
        </p:txBody>
      </p:sp>
      <p:sp>
        <p:nvSpPr>
          <p:cNvPr id="50" name="Text Placeholder 13">
            <a:extLst>
              <a:ext uri="{FF2B5EF4-FFF2-40B4-BE49-F238E27FC236}">
                <a16:creationId xmlns:a16="http://schemas.microsoft.com/office/drawing/2014/main" id="{396A8E3C-7349-8B5E-2A52-28A40DFC54C7}"/>
              </a:ext>
            </a:extLst>
          </p:cNvPr>
          <p:cNvSpPr txBox="1">
            <a:spLocks/>
          </p:cNvSpPr>
          <p:nvPr/>
        </p:nvSpPr>
        <p:spPr>
          <a:xfrm>
            <a:off x="3891789" y="5135725"/>
            <a:ext cx="1102239" cy="367359"/>
          </a:xfrm>
          <a:prstGeom prst="rect">
            <a:avLst/>
          </a:prstGeom>
          <a:solidFill>
            <a:schemeClr val="accent4">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a:solidFill>
                  <a:srgbClr val="000000"/>
                </a:solidFill>
              </a:rPr>
              <a:t>Phase 2</a:t>
            </a:r>
          </a:p>
        </p:txBody>
      </p:sp>
      <p:sp>
        <p:nvSpPr>
          <p:cNvPr id="51" name="Text Placeholder 7">
            <a:extLst>
              <a:ext uri="{FF2B5EF4-FFF2-40B4-BE49-F238E27FC236}">
                <a16:creationId xmlns:a16="http://schemas.microsoft.com/office/drawing/2014/main" id="{D7529776-A845-7C85-E335-8BFB87AF398C}"/>
              </a:ext>
            </a:extLst>
          </p:cNvPr>
          <p:cNvSpPr txBox="1">
            <a:spLocks/>
          </p:cNvSpPr>
          <p:nvPr/>
        </p:nvSpPr>
        <p:spPr>
          <a:xfrm>
            <a:off x="5122366" y="2123838"/>
            <a:ext cx="1476000" cy="360000"/>
          </a:xfrm>
          <a:prstGeom prst="rect">
            <a:avLst/>
          </a:prstGeom>
          <a:solidFill>
            <a:srgbClr val="FF0000"/>
          </a:solidFill>
          <a:ln>
            <a:no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Timeline</a:t>
            </a:r>
          </a:p>
        </p:txBody>
      </p:sp>
      <p:sp>
        <p:nvSpPr>
          <p:cNvPr id="52" name="Text Placeholder 13">
            <a:extLst>
              <a:ext uri="{FF2B5EF4-FFF2-40B4-BE49-F238E27FC236}">
                <a16:creationId xmlns:a16="http://schemas.microsoft.com/office/drawing/2014/main" id="{F31FCFA4-056B-5C8C-1822-B3BC7A9573A0}"/>
              </a:ext>
            </a:extLst>
          </p:cNvPr>
          <p:cNvSpPr txBox="1">
            <a:spLocks/>
          </p:cNvSpPr>
          <p:nvPr/>
        </p:nvSpPr>
        <p:spPr>
          <a:xfrm>
            <a:off x="5122366" y="2553932"/>
            <a:ext cx="1476000" cy="496982"/>
          </a:xfrm>
          <a:prstGeom prst="rect">
            <a:avLst/>
          </a:prstGeom>
          <a:solidFill>
            <a:schemeClr val="accent6">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400" b="1">
                <a:solidFill>
                  <a:srgbClr val="000000"/>
                </a:solidFill>
              </a:rPr>
              <a:t>Sept-Oct 2023</a:t>
            </a:r>
          </a:p>
        </p:txBody>
      </p:sp>
      <p:sp>
        <p:nvSpPr>
          <p:cNvPr id="53" name="Text Placeholder 13">
            <a:extLst>
              <a:ext uri="{FF2B5EF4-FFF2-40B4-BE49-F238E27FC236}">
                <a16:creationId xmlns:a16="http://schemas.microsoft.com/office/drawing/2014/main" id="{895F3458-AC1E-27CB-FA6F-6138534EE435}"/>
              </a:ext>
            </a:extLst>
          </p:cNvPr>
          <p:cNvSpPr txBox="1">
            <a:spLocks/>
          </p:cNvSpPr>
          <p:nvPr/>
        </p:nvSpPr>
        <p:spPr>
          <a:xfrm>
            <a:off x="5122366" y="3113423"/>
            <a:ext cx="1476000" cy="511359"/>
          </a:xfrm>
          <a:prstGeom prst="rect">
            <a:avLst/>
          </a:prstGeom>
          <a:solidFill>
            <a:schemeClr val="accent6">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400" b="1">
                <a:solidFill>
                  <a:srgbClr val="000000"/>
                </a:solidFill>
              </a:rPr>
              <a:t>Sept-Oct 2023</a:t>
            </a:r>
          </a:p>
        </p:txBody>
      </p:sp>
      <p:sp>
        <p:nvSpPr>
          <p:cNvPr id="54" name="Text Placeholder 13">
            <a:extLst>
              <a:ext uri="{FF2B5EF4-FFF2-40B4-BE49-F238E27FC236}">
                <a16:creationId xmlns:a16="http://schemas.microsoft.com/office/drawing/2014/main" id="{23F0732F-8C12-3769-5271-6454E3C8BBAE}"/>
              </a:ext>
            </a:extLst>
          </p:cNvPr>
          <p:cNvSpPr txBox="1">
            <a:spLocks/>
          </p:cNvSpPr>
          <p:nvPr/>
        </p:nvSpPr>
        <p:spPr>
          <a:xfrm>
            <a:off x="5122366" y="3701668"/>
            <a:ext cx="1476000" cy="496982"/>
          </a:xfrm>
          <a:prstGeom prst="rect">
            <a:avLst/>
          </a:prstGeom>
          <a:solidFill>
            <a:schemeClr val="accent6">
              <a:lumMod val="40000"/>
              <a:lumOff val="60000"/>
            </a:schemeClr>
          </a:solidFill>
          <a:ln>
            <a:solidFill>
              <a:srgbClr val="FA4616"/>
            </a:solidFill>
            <a:prstDash val="dash"/>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400" b="1">
                <a:solidFill>
                  <a:srgbClr val="000000"/>
                </a:solidFill>
              </a:rPr>
              <a:t>Sept-Oct 2023</a:t>
            </a:r>
          </a:p>
        </p:txBody>
      </p:sp>
      <p:sp>
        <p:nvSpPr>
          <p:cNvPr id="55" name="Text Placeholder 13">
            <a:extLst>
              <a:ext uri="{FF2B5EF4-FFF2-40B4-BE49-F238E27FC236}">
                <a16:creationId xmlns:a16="http://schemas.microsoft.com/office/drawing/2014/main" id="{F94CB43E-21A8-A6E0-0DEC-5C151EBDDB72}"/>
              </a:ext>
            </a:extLst>
          </p:cNvPr>
          <p:cNvSpPr txBox="1">
            <a:spLocks/>
          </p:cNvSpPr>
          <p:nvPr/>
        </p:nvSpPr>
        <p:spPr>
          <a:xfrm>
            <a:off x="5122366" y="4275536"/>
            <a:ext cx="1476000" cy="352982"/>
          </a:xfrm>
          <a:prstGeom prst="rect">
            <a:avLst/>
          </a:prstGeom>
          <a:solidFill>
            <a:schemeClr val="accent4">
              <a:lumMod val="40000"/>
              <a:lumOff val="60000"/>
            </a:schemeClr>
          </a:solidFill>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400" b="1">
                <a:solidFill>
                  <a:srgbClr val="000000"/>
                </a:solidFill>
              </a:rPr>
              <a:t>Jan – Mar </a:t>
            </a:r>
          </a:p>
        </p:txBody>
      </p:sp>
      <p:sp>
        <p:nvSpPr>
          <p:cNvPr id="56" name="Text Placeholder 13">
            <a:extLst>
              <a:ext uri="{FF2B5EF4-FFF2-40B4-BE49-F238E27FC236}">
                <a16:creationId xmlns:a16="http://schemas.microsoft.com/office/drawing/2014/main" id="{811967F2-94E7-D53E-C221-6FBE0F038100}"/>
              </a:ext>
            </a:extLst>
          </p:cNvPr>
          <p:cNvSpPr txBox="1">
            <a:spLocks/>
          </p:cNvSpPr>
          <p:nvPr/>
        </p:nvSpPr>
        <p:spPr>
          <a:xfrm>
            <a:off x="5122366" y="4705631"/>
            <a:ext cx="1476000" cy="352982"/>
          </a:xfrm>
          <a:prstGeom prst="rect">
            <a:avLst/>
          </a:prstGeom>
          <a:solidFill>
            <a:schemeClr val="accent4">
              <a:lumMod val="40000"/>
              <a:lumOff val="60000"/>
            </a:schemeClr>
          </a:solidFill>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400" b="1">
                <a:solidFill>
                  <a:srgbClr val="000000"/>
                </a:solidFill>
              </a:rPr>
              <a:t>Jan – Mar </a:t>
            </a:r>
          </a:p>
        </p:txBody>
      </p:sp>
      <p:sp>
        <p:nvSpPr>
          <p:cNvPr id="57" name="Text Placeholder 13">
            <a:extLst>
              <a:ext uri="{FF2B5EF4-FFF2-40B4-BE49-F238E27FC236}">
                <a16:creationId xmlns:a16="http://schemas.microsoft.com/office/drawing/2014/main" id="{0EE587FE-9499-4347-D8E0-98A8E88627DC}"/>
              </a:ext>
            </a:extLst>
          </p:cNvPr>
          <p:cNvSpPr txBox="1">
            <a:spLocks/>
          </p:cNvSpPr>
          <p:nvPr/>
        </p:nvSpPr>
        <p:spPr>
          <a:xfrm>
            <a:off x="5122366" y="5135725"/>
            <a:ext cx="1476000" cy="367359"/>
          </a:xfrm>
          <a:prstGeom prst="rect">
            <a:avLst/>
          </a:prstGeom>
          <a:solidFill>
            <a:schemeClr val="accent4">
              <a:lumMod val="40000"/>
              <a:lumOff val="60000"/>
            </a:schemeClr>
          </a:solidFill>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400" b="1">
                <a:solidFill>
                  <a:srgbClr val="000000"/>
                </a:solidFill>
              </a:rPr>
              <a:t>Jan – Mar </a:t>
            </a:r>
          </a:p>
        </p:txBody>
      </p:sp>
      <p:sp>
        <p:nvSpPr>
          <p:cNvPr id="58" name="Text Placeholder 13">
            <a:extLst>
              <a:ext uri="{FF2B5EF4-FFF2-40B4-BE49-F238E27FC236}">
                <a16:creationId xmlns:a16="http://schemas.microsoft.com/office/drawing/2014/main" id="{73460C26-DFF6-9F87-0858-60527FA48768}"/>
              </a:ext>
            </a:extLst>
          </p:cNvPr>
          <p:cNvSpPr txBox="1">
            <a:spLocks/>
          </p:cNvSpPr>
          <p:nvPr/>
        </p:nvSpPr>
        <p:spPr>
          <a:xfrm>
            <a:off x="193042" y="2545458"/>
            <a:ext cx="3600000" cy="496981"/>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1400" b="1">
                <a:solidFill>
                  <a:srgbClr val="000000"/>
                </a:solidFill>
              </a:rPr>
              <a:t>Stipend Guidelines </a:t>
            </a:r>
          </a:p>
        </p:txBody>
      </p:sp>
      <p:sp>
        <p:nvSpPr>
          <p:cNvPr id="59" name="Title 12">
            <a:extLst>
              <a:ext uri="{FF2B5EF4-FFF2-40B4-BE49-F238E27FC236}">
                <a16:creationId xmlns:a16="http://schemas.microsoft.com/office/drawing/2014/main" id="{DCC1D9DB-E65C-C1C7-5E9A-D6F5D8D90475}"/>
              </a:ext>
            </a:extLst>
          </p:cNvPr>
          <p:cNvSpPr>
            <a:spLocks noGrp="1"/>
          </p:cNvSpPr>
          <p:nvPr/>
        </p:nvSpPr>
        <p:spPr>
          <a:xfrm>
            <a:off x="423332" y="424831"/>
            <a:ext cx="11768668" cy="367585"/>
          </a:xfrm>
          <a:prstGeom prst="rect">
            <a:avLst/>
          </a:prstGeom>
        </p:spPr>
        <p:txBody>
          <a:bodyPr vert="horz" lIns="91440" tIns="45720" rIns="91440" bIns="45720" rtlCol="0" anchor="t">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600">
                <a:latin typeface="Trebuchet MS"/>
              </a:rPr>
              <a:t>Stipend, Leave and</a:t>
            </a:r>
            <a:r>
              <a:rPr lang="en-US" sz="1600" noProof="0">
                <a:latin typeface="Trebuchet MS"/>
              </a:rPr>
              <a:t> Exit,</a:t>
            </a:r>
            <a:r>
              <a:rPr lang="en-US" sz="1600">
                <a:latin typeface="Trebuchet MS"/>
              </a:rPr>
              <a:t> </a:t>
            </a:r>
            <a:r>
              <a:rPr lang="en-US" sz="1600" noProof="0">
                <a:latin typeface="Trebuchet MS"/>
              </a:rPr>
              <a:t>are key</a:t>
            </a:r>
            <a:r>
              <a:rPr kumimoji="0" lang="en-US" sz="1600" i="0" u="none" strike="noStrike" kern="1200" cap="none" spc="0" normalizeH="0" baseline="0" noProof="0">
                <a:ln>
                  <a:noFill/>
                </a:ln>
                <a:solidFill>
                  <a:srgbClr val="000000"/>
                </a:solidFill>
                <a:effectLst/>
                <a:uLnTx/>
                <a:uFillTx/>
                <a:latin typeface="Trebuchet MS" panose="020B0603020202020204"/>
              </a:rPr>
              <a:t> </a:t>
            </a:r>
            <a:r>
              <a:rPr lang="en-US" sz="1600" noProof="0">
                <a:solidFill>
                  <a:srgbClr val="000000"/>
                </a:solidFill>
                <a:latin typeface="Trebuchet MS" panose="020B0603020202020204"/>
              </a:rPr>
              <a:t>Guidelines</a:t>
            </a:r>
            <a:r>
              <a:rPr lang="en-US" sz="1600">
                <a:solidFill>
                  <a:srgbClr val="000000"/>
                </a:solidFill>
                <a:latin typeface="Trebuchet MS" panose="020B0603020202020204"/>
              </a:rPr>
              <a:t> </a:t>
            </a:r>
            <a:r>
              <a:rPr kumimoji="0" lang="en-US" sz="1600" i="0" u="none" strike="noStrike" kern="1200" cap="none" spc="0" normalizeH="0" baseline="0" noProof="0">
                <a:ln>
                  <a:noFill/>
                </a:ln>
                <a:solidFill>
                  <a:srgbClr val="000000"/>
                </a:solidFill>
                <a:effectLst/>
                <a:uLnTx/>
                <a:uFillTx/>
                <a:latin typeface="Trebuchet MS" panose="020B0603020202020204"/>
              </a:rPr>
              <a:t>to be </a:t>
            </a:r>
            <a:r>
              <a:rPr lang="en-US" sz="1600">
                <a:solidFill>
                  <a:srgbClr val="000000"/>
                </a:solidFill>
                <a:latin typeface="Trebuchet MS" panose="020B0603020202020204"/>
              </a:rPr>
              <a:t>standardized </a:t>
            </a:r>
            <a:r>
              <a:rPr kumimoji="0" lang="en-US" sz="1600" i="0" u="none" strike="noStrike" kern="1200" cap="none" spc="0" normalizeH="0" baseline="0" noProof="0">
                <a:ln>
                  <a:noFill/>
                </a:ln>
                <a:solidFill>
                  <a:srgbClr val="000000"/>
                </a:solidFill>
                <a:effectLst/>
                <a:uLnTx/>
                <a:uFillTx/>
                <a:latin typeface="Trebuchet MS" panose="020B0603020202020204"/>
              </a:rPr>
              <a:t>in Phase 1 to ensure consistent Fellow</a:t>
            </a:r>
            <a:r>
              <a:rPr lang="en-US" sz="1600">
                <a:solidFill>
                  <a:srgbClr val="000000"/>
                </a:solidFill>
                <a:latin typeface="Trebuchet MS" panose="020B0603020202020204"/>
              </a:rPr>
              <a:t> </a:t>
            </a:r>
            <a:r>
              <a:rPr kumimoji="0" lang="en-US" sz="1600" i="0" u="none" strike="noStrike" kern="1200" cap="none" spc="0" normalizeH="0" baseline="0" noProof="0">
                <a:ln>
                  <a:noFill/>
                </a:ln>
                <a:solidFill>
                  <a:srgbClr val="000000"/>
                </a:solidFill>
                <a:effectLst/>
                <a:uLnTx/>
                <a:uFillTx/>
                <a:latin typeface="Trebuchet MS" panose="020B0603020202020204"/>
              </a:rPr>
              <a:t>experiences</a:t>
            </a:r>
          </a:p>
        </p:txBody>
      </p:sp>
    </p:spTree>
    <p:extLst>
      <p:ext uri="{BB962C8B-B14F-4D97-AF65-F5344CB8AC3E}">
        <p14:creationId xmlns:p14="http://schemas.microsoft.com/office/powerpoint/2010/main" val="21244854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a:extLst>
              <a:ext uri="{FF2B5EF4-FFF2-40B4-BE49-F238E27FC236}">
                <a16:creationId xmlns:a16="http://schemas.microsoft.com/office/drawing/2014/main" id="{D310F99C-773E-35D9-6983-5E33C0AE5FD7}"/>
              </a:ext>
            </a:extLst>
          </p:cNvPr>
          <p:cNvSpPr txBox="1">
            <a:spLocks/>
          </p:cNvSpPr>
          <p:nvPr/>
        </p:nvSpPr>
        <p:spPr>
          <a:xfrm>
            <a:off x="4003741" y="353023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chemeClr val="bg1">
                    <a:lumMod val="75000"/>
                  </a:schemeClr>
                </a:solidFill>
              </a:rPr>
              <a:t>Leave Guidelines FAQs</a:t>
            </a:r>
          </a:p>
        </p:txBody>
      </p:sp>
      <p:sp>
        <p:nvSpPr>
          <p:cNvPr id="5" name="Text Placeholder 4">
            <a:extLst>
              <a:ext uri="{FF2B5EF4-FFF2-40B4-BE49-F238E27FC236}">
                <a16:creationId xmlns:a16="http://schemas.microsoft.com/office/drawing/2014/main" id="{80B54B37-B880-9093-7594-BFD3CE305899}"/>
              </a:ext>
            </a:extLst>
          </p:cNvPr>
          <p:cNvSpPr txBox="1">
            <a:spLocks/>
          </p:cNvSpPr>
          <p:nvPr/>
        </p:nvSpPr>
        <p:spPr>
          <a:xfrm>
            <a:off x="4003741" y="407636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BFBFBF"/>
                </a:solidFill>
              </a:rPr>
              <a:t>Exit Guidelines FAQs</a:t>
            </a:r>
          </a:p>
        </p:txBody>
      </p:sp>
      <p:sp>
        <p:nvSpPr>
          <p:cNvPr id="10" name="Text Placeholder 4">
            <a:extLst>
              <a:ext uri="{FF2B5EF4-FFF2-40B4-BE49-F238E27FC236}">
                <a16:creationId xmlns:a16="http://schemas.microsoft.com/office/drawing/2014/main" id="{80B54B37-B880-9093-7594-BFD3CE305899}"/>
              </a:ext>
            </a:extLst>
          </p:cNvPr>
          <p:cNvSpPr txBox="1">
            <a:spLocks/>
          </p:cNvSpPr>
          <p:nvPr/>
        </p:nvSpPr>
        <p:spPr>
          <a:xfrm>
            <a:off x="4003741" y="3004278"/>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000000"/>
                </a:solidFill>
              </a:rPr>
              <a:t>Stipend Guidelines FAQs</a:t>
            </a:r>
            <a:endParaRPr lang="en-US">
              <a:solidFill>
                <a:srgbClr val="000000"/>
              </a:solidFill>
            </a:endParaRPr>
          </a:p>
        </p:txBody>
      </p:sp>
    </p:spTree>
    <p:extLst>
      <p:ext uri="{BB962C8B-B14F-4D97-AF65-F5344CB8AC3E}">
        <p14:creationId xmlns:p14="http://schemas.microsoft.com/office/powerpoint/2010/main" val="13254304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0B745B-8704-60DA-8BEF-B08CFD94BCFF}"/>
              </a:ext>
            </a:extLst>
          </p:cNvPr>
          <p:cNvSpPr/>
          <p:nvPr/>
        </p:nvSpPr>
        <p:spPr>
          <a:xfrm>
            <a:off x="2701196" y="1227172"/>
            <a:ext cx="7199935" cy="66374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schemeClr val="bg1"/>
                </a:solidFill>
              </a:rPr>
              <a:t>If a fellow is joining the fellowship by 18th of July, When will she be receiving her first stipend?</a:t>
            </a:r>
            <a:endParaRPr lang="en-US"/>
          </a:p>
        </p:txBody>
      </p:sp>
      <p:sp>
        <p:nvSpPr>
          <p:cNvPr id="3" name="TextBox 2">
            <a:extLst>
              <a:ext uri="{FF2B5EF4-FFF2-40B4-BE49-F238E27FC236}">
                <a16:creationId xmlns:a16="http://schemas.microsoft.com/office/drawing/2014/main" id="{2D3112E7-8A00-B45F-D65E-2B08CEBF8D64}"/>
              </a:ext>
            </a:extLst>
          </p:cNvPr>
          <p:cNvSpPr txBox="1"/>
          <p:nvPr/>
        </p:nvSpPr>
        <p:spPr>
          <a:xfrm>
            <a:off x="1643097" y="2056813"/>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5" name="Text Placeholder 7">
            <a:hlinkClick r:id="rId3" action="ppaction://hlinksldjump"/>
            <a:extLst>
              <a:ext uri="{FF2B5EF4-FFF2-40B4-BE49-F238E27FC236}">
                <a16:creationId xmlns:a16="http://schemas.microsoft.com/office/drawing/2014/main" id="{BD1767CE-1827-C8C9-800C-CB3A31D84A3B}"/>
              </a:ext>
            </a:extLst>
          </p:cNvPr>
          <p:cNvSpPr txBox="1">
            <a:spLocks/>
          </p:cNvSpPr>
          <p:nvPr/>
        </p:nvSpPr>
        <p:spPr>
          <a:xfrm>
            <a:off x="10735481" y="85784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15" name="Rectangle 14"/>
          <p:cNvSpPr/>
          <p:nvPr/>
        </p:nvSpPr>
        <p:spPr>
          <a:xfrm>
            <a:off x="3936662" y="4855280"/>
            <a:ext cx="4318675" cy="967828"/>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IN" sz="1600">
                <a:solidFill>
                  <a:schemeClr val="tx1"/>
                </a:solidFill>
                <a:latin typeface="Trebuchet MS"/>
                <a:ea typeface="Calibri"/>
                <a:cs typeface="Calibri"/>
              </a:rPr>
              <a:t>The first stipend will be credited in the month of August which covers the July pay as well</a:t>
            </a:r>
            <a:endParaRPr lang="en-US" sz="1600">
              <a:solidFill>
                <a:schemeClr val="tx1"/>
              </a:solidFill>
              <a:latin typeface="Trebuchet MS"/>
              <a:ea typeface="Calibri"/>
              <a:cs typeface="Calibri"/>
            </a:endParaRPr>
          </a:p>
        </p:txBody>
      </p:sp>
      <p:pic>
        <p:nvPicPr>
          <p:cNvPr id="6" name="Picture 5">
            <a:extLst>
              <a:ext uri="{FF2B5EF4-FFF2-40B4-BE49-F238E27FC236}">
                <a16:creationId xmlns:a16="http://schemas.microsoft.com/office/drawing/2014/main" id="{68EE20B2-CDDB-B676-AEAC-23E8CEF878D3}"/>
              </a:ext>
            </a:extLst>
          </p:cNvPr>
          <p:cNvPicPr>
            <a:picLocks noChangeAspect="1"/>
          </p:cNvPicPr>
          <p:nvPr/>
        </p:nvPicPr>
        <p:blipFill>
          <a:blip r:embed="rId4"/>
          <a:stretch>
            <a:fillRect/>
          </a:stretch>
        </p:blipFill>
        <p:spPr>
          <a:xfrm>
            <a:off x="5569892" y="3410418"/>
            <a:ext cx="1052216" cy="1052216"/>
          </a:xfrm>
          <a:prstGeom prst="rect">
            <a:avLst/>
          </a:prstGeom>
        </p:spPr>
      </p:pic>
    </p:spTree>
    <p:extLst>
      <p:ext uri="{BB962C8B-B14F-4D97-AF65-F5344CB8AC3E}">
        <p14:creationId xmlns:p14="http://schemas.microsoft.com/office/powerpoint/2010/main" val="2910153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0B745B-8704-60DA-8BEF-B08CFD94BCFF}"/>
              </a:ext>
            </a:extLst>
          </p:cNvPr>
          <p:cNvSpPr/>
          <p:nvPr/>
        </p:nvSpPr>
        <p:spPr>
          <a:xfrm>
            <a:off x="2701196" y="1227172"/>
            <a:ext cx="7199935" cy="66374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schemeClr val="bg1"/>
                </a:solidFill>
                <a:latin typeface="Trebuchet MS"/>
              </a:rPr>
              <a:t>What should the fellow do if there is a delay in stipend disbursement and who does the fellow reach out to?</a:t>
            </a:r>
            <a:endParaRPr lang="en-US">
              <a:solidFill>
                <a:schemeClr val="bg1"/>
              </a:solidFill>
            </a:endParaRPr>
          </a:p>
        </p:txBody>
      </p:sp>
      <p:sp>
        <p:nvSpPr>
          <p:cNvPr id="3" name="TextBox 2">
            <a:extLst>
              <a:ext uri="{FF2B5EF4-FFF2-40B4-BE49-F238E27FC236}">
                <a16:creationId xmlns:a16="http://schemas.microsoft.com/office/drawing/2014/main" id="{2D3112E7-8A00-B45F-D65E-2B08CEBF8D64}"/>
              </a:ext>
            </a:extLst>
          </p:cNvPr>
          <p:cNvSpPr txBox="1"/>
          <p:nvPr/>
        </p:nvSpPr>
        <p:spPr>
          <a:xfrm>
            <a:off x="1743739" y="2028058"/>
            <a:ext cx="9312770" cy="338554"/>
          </a:xfrm>
          <a:prstGeom prst="rect">
            <a:avLst/>
          </a:prstGeom>
          <a:noFill/>
        </p:spPr>
        <p:txBody>
          <a:bodyPr wrap="square" lIns="91440" tIns="45720" rIns="91440" bIns="45720" rtlCol="0" anchor="t">
            <a:spAutoFit/>
          </a:bodyPr>
          <a:lstStyle/>
          <a:p>
            <a:pPr algn="ctr"/>
            <a:r>
              <a:rPr lang="en-US" sz="1600"/>
              <a:t>Fellow reach out to their Reporting Manager </a:t>
            </a:r>
            <a:endParaRPr lang="en-US">
              <a:solidFill>
                <a:schemeClr val="tx1"/>
              </a:solidFill>
            </a:endParaRPr>
          </a:p>
        </p:txBody>
      </p:sp>
      <p:sp>
        <p:nvSpPr>
          <p:cNvPr id="5" name="Text Placeholder 7">
            <a:hlinkClick r:id="rId3" action="ppaction://hlinksldjump"/>
            <a:extLst>
              <a:ext uri="{FF2B5EF4-FFF2-40B4-BE49-F238E27FC236}">
                <a16:creationId xmlns:a16="http://schemas.microsoft.com/office/drawing/2014/main" id="{BD1767CE-1827-C8C9-800C-CB3A31D84A3B}"/>
              </a:ext>
            </a:extLst>
          </p:cNvPr>
          <p:cNvSpPr txBox="1">
            <a:spLocks/>
          </p:cNvSpPr>
          <p:nvPr/>
        </p:nvSpPr>
        <p:spPr>
          <a:xfrm>
            <a:off x="10735481" y="85784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15" name="Rectangle 14"/>
          <p:cNvSpPr/>
          <p:nvPr/>
        </p:nvSpPr>
        <p:spPr>
          <a:xfrm>
            <a:off x="4493744" y="5077559"/>
            <a:ext cx="3625948" cy="967828"/>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tx1"/>
                </a:solidFill>
              </a:rPr>
              <a:t>Fellow reach out to their Reporting Manager </a:t>
            </a:r>
          </a:p>
        </p:txBody>
      </p:sp>
      <p:pic>
        <p:nvPicPr>
          <p:cNvPr id="4" name="Picture 3">
            <a:extLst>
              <a:ext uri="{FF2B5EF4-FFF2-40B4-BE49-F238E27FC236}">
                <a16:creationId xmlns:a16="http://schemas.microsoft.com/office/drawing/2014/main" id="{A42010A4-1782-CE8B-8101-7C01377520E5}"/>
              </a:ext>
            </a:extLst>
          </p:cNvPr>
          <p:cNvPicPr>
            <a:picLocks noChangeAspect="1"/>
          </p:cNvPicPr>
          <p:nvPr/>
        </p:nvPicPr>
        <p:blipFill>
          <a:blip r:embed="rId4"/>
          <a:stretch>
            <a:fillRect/>
          </a:stretch>
        </p:blipFill>
        <p:spPr>
          <a:xfrm>
            <a:off x="5719880" y="3431146"/>
            <a:ext cx="1358722" cy="1369454"/>
          </a:xfrm>
          <a:prstGeom prst="rect">
            <a:avLst/>
          </a:prstGeom>
        </p:spPr>
      </p:pic>
    </p:spTree>
    <p:extLst>
      <p:ext uri="{BB962C8B-B14F-4D97-AF65-F5344CB8AC3E}">
        <p14:creationId xmlns:p14="http://schemas.microsoft.com/office/powerpoint/2010/main" val="13278640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If I'm a fellow from easy accessibility location but the commute fair is very high in my area, and more than half of my stipend is spent on transportation. Can I request for additional amount?</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56082" y="509514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No, You cannot.</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830997"/>
          </a:xfrm>
          <a:prstGeom prst="rect">
            <a:avLst/>
          </a:prstGeom>
          <a:noFill/>
        </p:spPr>
        <p:txBody>
          <a:bodyPr wrap="square" lIns="91440" tIns="45720" rIns="91440" bIns="45720" rtlCol="0" anchor="t">
            <a:spAutoFit/>
          </a:bodyPr>
          <a:lstStyle/>
          <a:p>
            <a:pPr algn="ctr">
              <a:defRPr/>
            </a:pPr>
            <a:r>
              <a:rPr lang="en-US" sz="1600" kern="0">
                <a:latin typeface="Trebuchet MS"/>
                <a:ea typeface="Calibri"/>
                <a:cs typeface="Calibri"/>
              </a:rPr>
              <a:t>Stipend for a particular project need to be decided before onboarding of KF and need to be approved by Program, Big Bet and FG2 Central CTM if the stipend is different from the base stipend structure.</a:t>
            </a:r>
            <a:endParaRPr lang="en-US" sz="1600">
              <a:latin typeface="Trebuchet MS"/>
            </a:endParaRPr>
          </a:p>
        </p:txBody>
      </p:sp>
      <p:pic>
        <p:nvPicPr>
          <p:cNvPr id="8" name="Picture 7">
            <a:extLst>
              <a:ext uri="{FF2B5EF4-FFF2-40B4-BE49-F238E27FC236}">
                <a16:creationId xmlns:a16="http://schemas.microsoft.com/office/drawing/2014/main" id="{94F73E33-94AE-1F0E-0298-16D2CB7AAF9A}"/>
              </a:ext>
            </a:extLst>
          </p:cNvPr>
          <p:cNvPicPr>
            <a:picLocks noChangeAspect="1"/>
          </p:cNvPicPr>
          <p:nvPr/>
        </p:nvPicPr>
        <p:blipFill>
          <a:blip r:embed="rId4"/>
          <a:stretch>
            <a:fillRect/>
          </a:stretch>
        </p:blipFill>
        <p:spPr>
          <a:xfrm>
            <a:off x="5679468" y="3435573"/>
            <a:ext cx="1447800" cy="1447800"/>
          </a:xfrm>
          <a:prstGeom prst="rect">
            <a:avLst/>
          </a:prstGeom>
        </p:spPr>
      </p:pic>
    </p:spTree>
    <p:extLst>
      <p:ext uri="{BB962C8B-B14F-4D97-AF65-F5344CB8AC3E}">
        <p14:creationId xmlns:p14="http://schemas.microsoft.com/office/powerpoint/2010/main" val="14387249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Are there any performance-based criteria for receiving the additional stipend beyond the basic stipend?</a:t>
            </a:r>
            <a:endParaRPr lang="en-US">
              <a:solidFill>
                <a:schemeClr val="bg1"/>
              </a:solidFill>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3904" y="509514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No, only based on engagement models</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584775"/>
          </a:xfrm>
          <a:prstGeom prst="rect">
            <a:avLst/>
          </a:prstGeom>
          <a:noFill/>
        </p:spPr>
        <p:txBody>
          <a:bodyPr wrap="square" lIns="91440" tIns="45720" rIns="91440" bIns="45720" rtlCol="0" anchor="t">
            <a:spAutoFit/>
          </a:bodyPr>
          <a:lstStyle/>
          <a:p>
            <a:pPr algn="ctr">
              <a:defRPr/>
            </a:pPr>
            <a:r>
              <a:rPr lang="en-US" sz="1600" kern="0">
                <a:solidFill>
                  <a:prstClr val="black"/>
                </a:solidFill>
              </a:rPr>
              <a:t>No, the additional stipend is primarily determined by factors related to location, project, and work model as outlined in the guidelines. </a:t>
            </a:r>
          </a:p>
        </p:txBody>
      </p:sp>
      <p:pic>
        <p:nvPicPr>
          <p:cNvPr id="6" name="Picture 5">
            <a:extLst>
              <a:ext uri="{FF2B5EF4-FFF2-40B4-BE49-F238E27FC236}">
                <a16:creationId xmlns:a16="http://schemas.microsoft.com/office/drawing/2014/main" id="{4EDB7554-F750-1657-3C26-804079D546C2}"/>
              </a:ext>
            </a:extLst>
          </p:cNvPr>
          <p:cNvPicPr>
            <a:picLocks noChangeAspect="1"/>
          </p:cNvPicPr>
          <p:nvPr/>
        </p:nvPicPr>
        <p:blipFill>
          <a:blip r:embed="rId4"/>
          <a:stretch>
            <a:fillRect/>
          </a:stretch>
        </p:blipFill>
        <p:spPr>
          <a:xfrm>
            <a:off x="5469395" y="2982686"/>
            <a:ext cx="1861458" cy="1861458"/>
          </a:xfrm>
          <a:prstGeom prst="rect">
            <a:avLst/>
          </a:prstGeom>
        </p:spPr>
      </p:pic>
    </p:spTree>
    <p:extLst>
      <p:ext uri="{BB962C8B-B14F-4D97-AF65-F5344CB8AC3E}">
        <p14:creationId xmlns:p14="http://schemas.microsoft.com/office/powerpoint/2010/main" val="11186223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Can a Karuna Fellow's stipend model change during their tenure if their work location or project changes?</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1704" y="509514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Yes, Depending on the project and </a:t>
            </a:r>
            <a:r>
              <a:rPr lang="en-US" sz="1600" err="1">
                <a:solidFill>
                  <a:prstClr val="black"/>
                </a:solidFill>
              </a:rPr>
              <a:t>loaction</a:t>
            </a:r>
            <a:r>
              <a:rPr lang="en-US" sz="1600">
                <a:solidFill>
                  <a:prstClr val="black"/>
                </a:solidFill>
              </a:rPr>
              <a:t>.</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584775"/>
          </a:xfrm>
          <a:prstGeom prst="rect">
            <a:avLst/>
          </a:prstGeom>
          <a:noFill/>
        </p:spPr>
        <p:txBody>
          <a:bodyPr wrap="square" lIns="91440" tIns="45720" rIns="91440" bIns="45720" rtlCol="0" anchor="t">
            <a:spAutoFit/>
          </a:bodyPr>
          <a:lstStyle/>
          <a:p>
            <a:pPr algn="ctr">
              <a:defRPr/>
            </a:pPr>
            <a:r>
              <a:rPr lang="en-US" sz="1600" kern="0">
                <a:latin typeface="Trebuchet MS"/>
                <a:ea typeface="Calibri"/>
                <a:cs typeface="Calibri"/>
              </a:rPr>
              <a:t>In remote locations or areas where sourcing of Karuna fellows is challenging. In such a case, fellows will be eligible for an additional Stipend of ₹6,500/- for self-management.</a:t>
            </a:r>
          </a:p>
        </p:txBody>
      </p:sp>
      <p:pic>
        <p:nvPicPr>
          <p:cNvPr id="8" name="Picture 7">
            <a:extLst>
              <a:ext uri="{FF2B5EF4-FFF2-40B4-BE49-F238E27FC236}">
                <a16:creationId xmlns:a16="http://schemas.microsoft.com/office/drawing/2014/main" id="{5D315C01-8E0B-7BEA-BB54-258C2D03C982}"/>
              </a:ext>
            </a:extLst>
          </p:cNvPr>
          <p:cNvPicPr>
            <a:picLocks noChangeAspect="1"/>
          </p:cNvPicPr>
          <p:nvPr/>
        </p:nvPicPr>
        <p:blipFill>
          <a:blip r:embed="rId4"/>
          <a:stretch>
            <a:fillRect/>
          </a:stretch>
        </p:blipFill>
        <p:spPr>
          <a:xfrm>
            <a:off x="5486400" y="3667664"/>
            <a:ext cx="1219200" cy="1219200"/>
          </a:xfrm>
          <a:prstGeom prst="rect">
            <a:avLst/>
          </a:prstGeom>
        </p:spPr>
      </p:pic>
    </p:spTree>
    <p:extLst>
      <p:ext uri="{BB962C8B-B14F-4D97-AF65-F5344CB8AC3E}">
        <p14:creationId xmlns:p14="http://schemas.microsoft.com/office/powerpoint/2010/main" val="37790117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What is TA/DA, and when is it applicable for travel and stay?</a:t>
            </a:r>
            <a:endParaRPr lang="en-US">
              <a:solidFill>
                <a:schemeClr val="bg1"/>
              </a:solidFill>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3939780" y="509514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Travel Allowance and Daily Allowance for covering travel and daily expenses</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584775"/>
          </a:xfrm>
          <a:prstGeom prst="rect">
            <a:avLst/>
          </a:prstGeom>
          <a:noFill/>
        </p:spPr>
        <p:txBody>
          <a:bodyPr wrap="square" lIns="91440" tIns="45720" rIns="91440" bIns="45720" rtlCol="0" anchor="t">
            <a:spAutoFit/>
          </a:bodyPr>
          <a:lstStyle/>
          <a:p>
            <a:pPr algn="ctr">
              <a:defRPr/>
            </a:pPr>
            <a:r>
              <a:rPr lang="en-US" sz="1600" kern="0">
                <a:ea typeface="+mn-lt"/>
                <a:cs typeface="+mn-lt"/>
              </a:rPr>
              <a:t>TA (Travel Allowance) and DA (Daily Allowance) may apply when reimbursement is not arranged by the organization.</a:t>
            </a:r>
            <a:endParaRPr lang="en-US" sz="1600" kern="0"/>
          </a:p>
        </p:txBody>
      </p:sp>
      <p:pic>
        <p:nvPicPr>
          <p:cNvPr id="6" name="Picture 5">
            <a:extLst>
              <a:ext uri="{FF2B5EF4-FFF2-40B4-BE49-F238E27FC236}">
                <a16:creationId xmlns:a16="http://schemas.microsoft.com/office/drawing/2014/main" id="{2EB94BB9-E5A0-C138-BEAB-1D0A4EEDD2B5}"/>
              </a:ext>
            </a:extLst>
          </p:cNvPr>
          <p:cNvPicPr>
            <a:picLocks noChangeAspect="1"/>
          </p:cNvPicPr>
          <p:nvPr/>
        </p:nvPicPr>
        <p:blipFill>
          <a:blip r:embed="rId4"/>
          <a:stretch>
            <a:fillRect/>
          </a:stretch>
        </p:blipFill>
        <p:spPr>
          <a:xfrm>
            <a:off x="5351047" y="3423454"/>
            <a:ext cx="1489906" cy="1518660"/>
          </a:xfrm>
          <a:prstGeom prst="rect">
            <a:avLst/>
          </a:prstGeom>
        </p:spPr>
      </p:pic>
    </p:spTree>
    <p:extLst>
      <p:ext uri="{BB962C8B-B14F-4D97-AF65-F5344CB8AC3E}">
        <p14:creationId xmlns:p14="http://schemas.microsoft.com/office/powerpoint/2010/main" val="37142526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How do I apply for reimbursement in case I am not getting a bill for my expenses incurred during the official travel?</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428610" y="5167033"/>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In case of exception, Approval needed from Program PD/CTM</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930645" y="1927416"/>
            <a:ext cx="9312770" cy="338554"/>
          </a:xfrm>
          <a:prstGeom prst="rect">
            <a:avLst/>
          </a:prstGeom>
          <a:noFill/>
        </p:spPr>
        <p:txBody>
          <a:bodyPr wrap="square" lIns="91440" tIns="45720" rIns="91440" bIns="45720" rtlCol="0" anchor="t">
            <a:spAutoFit/>
          </a:bodyPr>
          <a:lstStyle/>
          <a:p>
            <a:pPr algn="ctr">
              <a:defRPr/>
            </a:pPr>
            <a:r>
              <a:rPr lang="en-US" sz="1600" kern="0">
                <a:latin typeface="Calibri"/>
                <a:ea typeface="Calibri"/>
                <a:cs typeface="Calibri"/>
              </a:rPr>
              <a:t>Reimbursement will be based on actual cost and hence it is recommended to take bills.</a:t>
            </a:r>
          </a:p>
        </p:txBody>
      </p:sp>
      <p:pic>
        <p:nvPicPr>
          <p:cNvPr id="8" name="Picture 7">
            <a:extLst>
              <a:ext uri="{FF2B5EF4-FFF2-40B4-BE49-F238E27FC236}">
                <a16:creationId xmlns:a16="http://schemas.microsoft.com/office/drawing/2014/main" id="{8F977B7D-376E-91BF-2D5A-413E08E8BB90}"/>
              </a:ext>
            </a:extLst>
          </p:cNvPr>
          <p:cNvPicPr>
            <a:picLocks noChangeAspect="1"/>
          </p:cNvPicPr>
          <p:nvPr/>
        </p:nvPicPr>
        <p:blipFill>
          <a:blip r:embed="rId4"/>
          <a:stretch>
            <a:fillRect/>
          </a:stretch>
        </p:blipFill>
        <p:spPr>
          <a:xfrm>
            <a:off x="5687684" y="3667664"/>
            <a:ext cx="1449237" cy="1319841"/>
          </a:xfrm>
          <a:prstGeom prst="rect">
            <a:avLst/>
          </a:prstGeom>
        </p:spPr>
      </p:pic>
    </p:spTree>
    <p:extLst>
      <p:ext uri="{BB962C8B-B14F-4D97-AF65-F5344CB8AC3E}">
        <p14:creationId xmlns:p14="http://schemas.microsoft.com/office/powerpoint/2010/main" val="14680155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Is there any limit on reimbursement amount while applying for the reimbursement?</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1704" y="5123901"/>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In case of self, Limits needs to be decided and pre-approved.</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226154" y="1927417"/>
            <a:ext cx="10362317" cy="338554"/>
          </a:xfrm>
          <a:prstGeom prst="rect">
            <a:avLst/>
          </a:prstGeom>
          <a:noFill/>
        </p:spPr>
        <p:txBody>
          <a:bodyPr wrap="square" lIns="91440" tIns="45720" rIns="91440" bIns="45720" rtlCol="0" anchor="t">
            <a:spAutoFit/>
          </a:bodyPr>
          <a:lstStyle/>
          <a:p>
            <a:pPr algn="ctr">
              <a:defRPr/>
            </a:pPr>
            <a:r>
              <a:rPr lang="en-US" sz="1600" kern="0">
                <a:latin typeface="Calibri"/>
                <a:ea typeface="Calibri"/>
                <a:cs typeface="Calibri"/>
              </a:rPr>
              <a:t>Limit can be decided based on project need. In most of the cases, it will be arranged by organization.</a:t>
            </a:r>
          </a:p>
        </p:txBody>
      </p:sp>
      <p:pic>
        <p:nvPicPr>
          <p:cNvPr id="6" name="Picture 5">
            <a:extLst>
              <a:ext uri="{FF2B5EF4-FFF2-40B4-BE49-F238E27FC236}">
                <a16:creationId xmlns:a16="http://schemas.microsoft.com/office/drawing/2014/main" id="{314F6522-ADA2-80D2-0F52-720389B51F29}"/>
              </a:ext>
            </a:extLst>
          </p:cNvPr>
          <p:cNvPicPr>
            <a:picLocks noChangeAspect="1"/>
          </p:cNvPicPr>
          <p:nvPr/>
        </p:nvPicPr>
        <p:blipFill>
          <a:blip r:embed="rId4"/>
          <a:stretch>
            <a:fillRect/>
          </a:stretch>
        </p:blipFill>
        <p:spPr>
          <a:xfrm>
            <a:off x="5563216" y="3225663"/>
            <a:ext cx="1687286" cy="1698172"/>
          </a:xfrm>
          <a:prstGeom prst="rect">
            <a:avLst/>
          </a:prstGeom>
        </p:spPr>
      </p:pic>
    </p:spTree>
    <p:extLst>
      <p:ext uri="{BB962C8B-B14F-4D97-AF65-F5344CB8AC3E}">
        <p14:creationId xmlns:p14="http://schemas.microsoft.com/office/powerpoint/2010/main" val="151429533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What happens if a fellow fails to submit their expense claim within the specified 15-day period?</a:t>
            </a:r>
            <a:endParaRPr lang="en-US">
              <a:solidFill>
                <a:schemeClr val="bg1"/>
              </a:solidFill>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040421" y="509514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Denial of Reimbursement</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584775"/>
          </a:xfrm>
          <a:prstGeom prst="rect">
            <a:avLst/>
          </a:prstGeom>
          <a:noFill/>
        </p:spPr>
        <p:txBody>
          <a:bodyPr wrap="square" lIns="91440" tIns="45720" rIns="91440" bIns="45720" rtlCol="0" anchor="t">
            <a:spAutoFit/>
          </a:bodyPr>
          <a:lstStyle/>
          <a:p>
            <a:pPr algn="ctr">
              <a:defRPr/>
            </a:pPr>
            <a:r>
              <a:rPr lang="en-US" sz="1600" kern="0">
                <a:ea typeface="+mn-lt"/>
                <a:cs typeface="+mn-lt"/>
              </a:rPr>
              <a:t>It is essential for employees to adhere to this timeline to avoid any delays or issues with reimbursement.</a:t>
            </a:r>
            <a:endParaRPr lang="en-US" sz="1600"/>
          </a:p>
        </p:txBody>
      </p:sp>
      <p:pic>
        <p:nvPicPr>
          <p:cNvPr id="6" name="Picture 5">
            <a:extLst>
              <a:ext uri="{FF2B5EF4-FFF2-40B4-BE49-F238E27FC236}">
                <a16:creationId xmlns:a16="http://schemas.microsoft.com/office/drawing/2014/main" id="{20616823-ACAE-9B16-37FE-0055E79EC522}"/>
              </a:ext>
            </a:extLst>
          </p:cNvPr>
          <p:cNvPicPr>
            <a:picLocks noChangeAspect="1"/>
          </p:cNvPicPr>
          <p:nvPr/>
        </p:nvPicPr>
        <p:blipFill>
          <a:blip r:embed="rId4"/>
          <a:stretch>
            <a:fillRect/>
          </a:stretch>
        </p:blipFill>
        <p:spPr>
          <a:xfrm>
            <a:off x="5466888" y="3429000"/>
            <a:ext cx="1469572" cy="1458686"/>
          </a:xfrm>
          <a:prstGeom prst="rect">
            <a:avLst/>
          </a:prstGeom>
        </p:spPr>
      </p:pic>
    </p:spTree>
    <p:extLst>
      <p:ext uri="{BB962C8B-B14F-4D97-AF65-F5344CB8AC3E}">
        <p14:creationId xmlns:p14="http://schemas.microsoft.com/office/powerpoint/2010/main" val="2159503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80B54B37-B880-9093-7594-BFD3CE305899}"/>
              </a:ext>
            </a:extLst>
          </p:cNvPr>
          <p:cNvSpPr txBox="1">
            <a:spLocks/>
          </p:cNvSpPr>
          <p:nvPr/>
        </p:nvSpPr>
        <p:spPr>
          <a:xfrm>
            <a:off x="4007320" y="3807802"/>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chemeClr val="tx1"/>
                </a:solidFill>
              </a:rPr>
              <a:t>Normalised HR and Finance Guidelines </a:t>
            </a:r>
          </a:p>
        </p:txBody>
      </p:sp>
      <p:sp>
        <p:nvSpPr>
          <p:cNvPr id="2" name="Text Placeholder 4">
            <a:extLst>
              <a:ext uri="{FF2B5EF4-FFF2-40B4-BE49-F238E27FC236}">
                <a16:creationId xmlns:a16="http://schemas.microsoft.com/office/drawing/2014/main" id="{0815C125-7946-98EA-5316-AAF96036EE73}"/>
              </a:ext>
            </a:extLst>
          </p:cNvPr>
          <p:cNvSpPr txBox="1">
            <a:spLocks/>
          </p:cNvSpPr>
          <p:nvPr/>
        </p:nvSpPr>
        <p:spPr>
          <a:xfrm>
            <a:off x="4007320" y="3213000"/>
            <a:ext cx="6415088" cy="432000"/>
          </a:xfrm>
          <a:prstGeom prst="rect">
            <a:avLst/>
          </a:prstGeom>
          <a:ln>
            <a:solidFill>
              <a:srgbClr val="FA4616"/>
            </a:solidFill>
            <a:prstDash val="dash"/>
          </a:ln>
        </p:spPr>
        <p:txBody>
          <a:bodyPr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Context</a:t>
            </a:r>
          </a:p>
        </p:txBody>
      </p:sp>
      <p:sp>
        <p:nvSpPr>
          <p:cNvPr id="4" name="Text Placeholder 4">
            <a:extLst>
              <a:ext uri="{FF2B5EF4-FFF2-40B4-BE49-F238E27FC236}">
                <a16:creationId xmlns:a16="http://schemas.microsoft.com/office/drawing/2014/main" id="{FC5D211D-C535-61A0-7020-0009EEFEDB6F}"/>
              </a:ext>
            </a:extLst>
          </p:cNvPr>
          <p:cNvSpPr txBox="1">
            <a:spLocks/>
          </p:cNvSpPr>
          <p:nvPr/>
        </p:nvSpPr>
        <p:spPr>
          <a:xfrm>
            <a:off x="4007320" y="4323072"/>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Grievance Management Mechanism</a:t>
            </a:r>
          </a:p>
        </p:txBody>
      </p:sp>
    </p:spTree>
    <p:extLst>
      <p:ext uri="{BB962C8B-B14F-4D97-AF65-F5344CB8AC3E}">
        <p14:creationId xmlns:p14="http://schemas.microsoft.com/office/powerpoint/2010/main" val="2150129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Who will be the approving authority of travel and reimbursement for Karuna Fellows?</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3939780" y="509514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prstClr val="black"/>
                </a:solidFill>
              </a:rPr>
              <a:t>Reporting PL/PMs</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latin typeface="Trebuchet MS"/>
                <a:ea typeface="Calibri"/>
                <a:cs typeface="Calibri"/>
              </a:rPr>
              <a:t>The Reporting manager i.e., the PL will approve the travel and reimbursement for Karuna Fellows. </a:t>
            </a:r>
            <a:endParaRPr lang="en-US" sz="1600">
              <a:solidFill>
                <a:prstClr val="black"/>
              </a:solidFill>
              <a:latin typeface="Trebuchet MS"/>
            </a:endParaRPr>
          </a:p>
        </p:txBody>
      </p:sp>
      <p:pic>
        <p:nvPicPr>
          <p:cNvPr id="6" name="Picture 5">
            <a:extLst>
              <a:ext uri="{FF2B5EF4-FFF2-40B4-BE49-F238E27FC236}">
                <a16:creationId xmlns:a16="http://schemas.microsoft.com/office/drawing/2014/main" id="{F945EC75-BEA0-F64E-4BE5-24D19B7D1545}"/>
              </a:ext>
            </a:extLst>
          </p:cNvPr>
          <p:cNvPicPr>
            <a:picLocks noChangeAspect="1"/>
          </p:cNvPicPr>
          <p:nvPr/>
        </p:nvPicPr>
        <p:blipFill>
          <a:blip r:embed="rId4"/>
          <a:stretch>
            <a:fillRect/>
          </a:stretch>
        </p:blipFill>
        <p:spPr>
          <a:xfrm>
            <a:off x="5261019" y="3119393"/>
            <a:ext cx="1669961" cy="1669961"/>
          </a:xfrm>
          <a:prstGeom prst="rect">
            <a:avLst/>
          </a:prstGeom>
        </p:spPr>
      </p:pic>
    </p:spTree>
    <p:extLst>
      <p:ext uri="{BB962C8B-B14F-4D97-AF65-F5344CB8AC3E}">
        <p14:creationId xmlns:p14="http://schemas.microsoft.com/office/powerpoint/2010/main" val="28005425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What is the duration of the medical insurance coverage for Karuna Fellows, and does it extend beyond their tenure in the Fellowship program?</a:t>
            </a:r>
            <a:endParaRPr lang="en-US">
              <a:solidFill>
                <a:schemeClr val="bg1"/>
              </a:solidFill>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4580" y="5258432"/>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Only during the Fellowship Period</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584775"/>
          </a:xfrm>
          <a:prstGeom prst="rect">
            <a:avLst/>
          </a:prstGeom>
          <a:noFill/>
        </p:spPr>
        <p:txBody>
          <a:bodyPr wrap="square" lIns="91440" tIns="45720" rIns="91440" bIns="45720" rtlCol="0" anchor="t">
            <a:spAutoFit/>
          </a:bodyPr>
          <a:lstStyle/>
          <a:p>
            <a:pPr algn="ctr">
              <a:defRPr/>
            </a:pPr>
            <a:r>
              <a:rPr lang="en-US" sz="1600" kern="0">
                <a:ea typeface="+mn-lt"/>
                <a:cs typeface="+mn-lt"/>
              </a:rPr>
              <a:t>The duration of medical insurance coverage extends throughout their tenure in the Fellowship program. Coverage beyond the Fellowship period would not be available</a:t>
            </a:r>
            <a:endParaRPr lang="en-US" sz="1600" kern="0"/>
          </a:p>
        </p:txBody>
      </p:sp>
      <p:pic>
        <p:nvPicPr>
          <p:cNvPr id="6" name="Picture 5">
            <a:extLst>
              <a:ext uri="{FF2B5EF4-FFF2-40B4-BE49-F238E27FC236}">
                <a16:creationId xmlns:a16="http://schemas.microsoft.com/office/drawing/2014/main" id="{D722103D-C4ED-3A1D-F97B-D53D3E30C42D}"/>
              </a:ext>
            </a:extLst>
          </p:cNvPr>
          <p:cNvPicPr>
            <a:picLocks noChangeAspect="1"/>
          </p:cNvPicPr>
          <p:nvPr/>
        </p:nvPicPr>
        <p:blipFill>
          <a:blip r:embed="rId4"/>
          <a:stretch>
            <a:fillRect/>
          </a:stretch>
        </p:blipFill>
        <p:spPr>
          <a:xfrm>
            <a:off x="5660571" y="3429000"/>
            <a:ext cx="1469572" cy="1458686"/>
          </a:xfrm>
          <a:prstGeom prst="rect">
            <a:avLst/>
          </a:prstGeom>
        </p:spPr>
      </p:pic>
    </p:spTree>
    <p:extLst>
      <p:ext uri="{BB962C8B-B14F-4D97-AF65-F5344CB8AC3E}">
        <p14:creationId xmlns:p14="http://schemas.microsoft.com/office/powerpoint/2010/main" val="11320610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070819"/>
            <a:ext cx="7670549" cy="85199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How do I avail the medical insurance in case any emergency occurs? What is the process?</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4580" y="5258432"/>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XX</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338554"/>
          </a:xfrm>
          <a:prstGeom prst="rect">
            <a:avLst/>
          </a:prstGeom>
          <a:noFill/>
        </p:spPr>
        <p:txBody>
          <a:bodyPr wrap="square" lIns="91440" tIns="45720" rIns="91440" bIns="45720" rtlCol="0" anchor="t">
            <a:spAutoFit/>
          </a:bodyPr>
          <a:lstStyle/>
          <a:p>
            <a:pPr algn="ctr">
              <a:defRPr/>
            </a:pPr>
            <a:r>
              <a:rPr lang="en-US" sz="1600" kern="0"/>
              <a:t>XX</a:t>
            </a:r>
          </a:p>
        </p:txBody>
      </p:sp>
      <p:pic>
        <p:nvPicPr>
          <p:cNvPr id="6" name="Picture 5">
            <a:extLst>
              <a:ext uri="{FF2B5EF4-FFF2-40B4-BE49-F238E27FC236}">
                <a16:creationId xmlns:a16="http://schemas.microsoft.com/office/drawing/2014/main" id="{D722103D-C4ED-3A1D-F97B-D53D3E30C42D}"/>
              </a:ext>
            </a:extLst>
          </p:cNvPr>
          <p:cNvPicPr>
            <a:picLocks noChangeAspect="1"/>
          </p:cNvPicPr>
          <p:nvPr/>
        </p:nvPicPr>
        <p:blipFill>
          <a:blip r:embed="rId4"/>
          <a:stretch>
            <a:fillRect/>
          </a:stretch>
        </p:blipFill>
        <p:spPr>
          <a:xfrm>
            <a:off x="5660571" y="3429000"/>
            <a:ext cx="1469572" cy="1458686"/>
          </a:xfrm>
          <a:prstGeom prst="rect">
            <a:avLst/>
          </a:prstGeom>
        </p:spPr>
      </p:pic>
    </p:spTree>
    <p:extLst>
      <p:ext uri="{BB962C8B-B14F-4D97-AF65-F5344CB8AC3E}">
        <p14:creationId xmlns:p14="http://schemas.microsoft.com/office/powerpoint/2010/main" val="20544697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a:extLst>
              <a:ext uri="{FF2B5EF4-FFF2-40B4-BE49-F238E27FC236}">
                <a16:creationId xmlns:a16="http://schemas.microsoft.com/office/drawing/2014/main" id="{D310F99C-773E-35D9-6983-5E33C0AE5FD7}"/>
              </a:ext>
            </a:extLst>
          </p:cNvPr>
          <p:cNvSpPr txBox="1">
            <a:spLocks/>
          </p:cNvSpPr>
          <p:nvPr/>
        </p:nvSpPr>
        <p:spPr>
          <a:xfrm>
            <a:off x="4003741" y="353023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000000"/>
                </a:solidFill>
              </a:rPr>
              <a:t>Leave Guidelines FAQs</a:t>
            </a:r>
          </a:p>
        </p:txBody>
      </p:sp>
      <p:sp>
        <p:nvSpPr>
          <p:cNvPr id="5" name="Text Placeholder 4">
            <a:extLst>
              <a:ext uri="{FF2B5EF4-FFF2-40B4-BE49-F238E27FC236}">
                <a16:creationId xmlns:a16="http://schemas.microsoft.com/office/drawing/2014/main" id="{80B54B37-B880-9093-7594-BFD3CE305899}"/>
              </a:ext>
            </a:extLst>
          </p:cNvPr>
          <p:cNvSpPr txBox="1">
            <a:spLocks/>
          </p:cNvSpPr>
          <p:nvPr/>
        </p:nvSpPr>
        <p:spPr>
          <a:xfrm>
            <a:off x="4003741" y="407636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BFBFBF"/>
                </a:solidFill>
              </a:rPr>
              <a:t>Exit Guidelines FAQs</a:t>
            </a:r>
          </a:p>
        </p:txBody>
      </p:sp>
      <p:sp>
        <p:nvSpPr>
          <p:cNvPr id="10" name="Text Placeholder 4">
            <a:extLst>
              <a:ext uri="{FF2B5EF4-FFF2-40B4-BE49-F238E27FC236}">
                <a16:creationId xmlns:a16="http://schemas.microsoft.com/office/drawing/2014/main" id="{80B54B37-B880-9093-7594-BFD3CE305899}"/>
              </a:ext>
            </a:extLst>
          </p:cNvPr>
          <p:cNvSpPr txBox="1">
            <a:spLocks/>
          </p:cNvSpPr>
          <p:nvPr/>
        </p:nvSpPr>
        <p:spPr>
          <a:xfrm>
            <a:off x="4003741" y="3004278"/>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Stipend Guidelines FAQs</a:t>
            </a:r>
            <a:endParaRPr lang="en-US">
              <a:solidFill>
                <a:srgbClr val="A5A5A5"/>
              </a:solidFill>
            </a:endParaRPr>
          </a:p>
        </p:txBody>
      </p:sp>
    </p:spTree>
    <p:extLst>
      <p:ext uri="{BB962C8B-B14F-4D97-AF65-F5344CB8AC3E}">
        <p14:creationId xmlns:p14="http://schemas.microsoft.com/office/powerpoint/2010/main" val="63892598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684605" y="1258844"/>
            <a:ext cx="7343708" cy="63790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What are the average working hours in a week?</a:t>
            </a:r>
            <a:endParaRPr lang="en-US"/>
          </a:p>
        </p:txBody>
      </p:sp>
      <p:sp>
        <p:nvSpPr>
          <p:cNvPr id="4" name="TextBox 3">
            <a:extLst>
              <a:ext uri="{FF2B5EF4-FFF2-40B4-BE49-F238E27FC236}">
                <a16:creationId xmlns:a16="http://schemas.microsoft.com/office/drawing/2014/main" id="{2BD53F07-A6CF-E720-4A03-D86D20B5EF92}"/>
              </a:ext>
            </a:extLst>
          </p:cNvPr>
          <p:cNvSpPr txBox="1"/>
          <p:nvPr/>
        </p:nvSpPr>
        <p:spPr>
          <a:xfrm>
            <a:off x="1697192" y="1939878"/>
            <a:ext cx="9312770" cy="584775"/>
          </a:xfrm>
          <a:prstGeom prst="rect">
            <a:avLst/>
          </a:prstGeom>
          <a:noFill/>
        </p:spPr>
        <p:txBody>
          <a:bodyPr wrap="square" lIns="91440" tIns="45720" rIns="91440" bIns="45720" rtlCol="0" anchor="t">
            <a:spAutoFit/>
          </a:bodyPr>
          <a:lstStyle/>
          <a:p>
            <a:pPr algn="ctr"/>
            <a:r>
              <a:rPr lang="en-US" sz="1600">
                <a:latin typeface="Trebuchet MS"/>
                <a:ea typeface="Calibri"/>
                <a:cs typeface="Calibri"/>
              </a:rPr>
              <a:t>Fellow's engagement hours may vary based on the unique individual learning needs of each Karuna Fellow.</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9" name="Picture 4" descr="Holidays - Free holidays icons">
            <a:extLst>
              <a:ext uri="{FF2B5EF4-FFF2-40B4-BE49-F238E27FC236}">
                <a16:creationId xmlns:a16="http://schemas.microsoft.com/office/drawing/2014/main" id="{CB8F6B36-A1F1-E160-E142-D4C017887BC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0139" y="3472288"/>
            <a:ext cx="1046876" cy="104687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F9456CE0-BB5F-3A41-3A7B-CBE269037FF6}"/>
              </a:ext>
            </a:extLst>
          </p:cNvPr>
          <p:cNvSpPr/>
          <p:nvPr/>
        </p:nvSpPr>
        <p:spPr>
          <a:xfrm>
            <a:off x="4197357" y="4694587"/>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May vary from 8 to 12 hours/day</a:t>
            </a:r>
          </a:p>
        </p:txBody>
      </p:sp>
    </p:spTree>
    <p:extLst>
      <p:ext uri="{BB962C8B-B14F-4D97-AF65-F5344CB8AC3E}">
        <p14:creationId xmlns:p14="http://schemas.microsoft.com/office/powerpoint/2010/main" val="41474843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12936" y="1273232"/>
            <a:ext cx="7670549" cy="61828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Can I decide the number of working days in a week for my team?</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3904" y="5224768"/>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6-days week </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1891517"/>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ea typeface="Calibri"/>
                <a:cs typeface="Calibri"/>
              </a:rPr>
              <a:t>No, all fellows will have 6-day working week</a:t>
            </a:r>
          </a:p>
        </p:txBody>
      </p:sp>
      <p:pic>
        <p:nvPicPr>
          <p:cNvPr id="6" name="Picture 5">
            <a:extLst>
              <a:ext uri="{FF2B5EF4-FFF2-40B4-BE49-F238E27FC236}">
                <a16:creationId xmlns:a16="http://schemas.microsoft.com/office/drawing/2014/main" id="{BD839D6F-F555-51AA-77A0-BF8CED2FD1B8}"/>
              </a:ext>
            </a:extLst>
          </p:cNvPr>
          <p:cNvPicPr>
            <a:picLocks noChangeAspect="1"/>
          </p:cNvPicPr>
          <p:nvPr/>
        </p:nvPicPr>
        <p:blipFill>
          <a:blip r:embed="rId4"/>
          <a:stretch>
            <a:fillRect/>
          </a:stretch>
        </p:blipFill>
        <p:spPr>
          <a:xfrm>
            <a:off x="5550793" y="3429000"/>
            <a:ext cx="1594834" cy="1616298"/>
          </a:xfrm>
          <a:prstGeom prst="rect">
            <a:avLst/>
          </a:prstGeom>
        </p:spPr>
      </p:pic>
    </p:spTree>
    <p:extLst>
      <p:ext uri="{BB962C8B-B14F-4D97-AF65-F5344CB8AC3E}">
        <p14:creationId xmlns:p14="http://schemas.microsoft.com/office/powerpoint/2010/main" val="32744883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5485"/>
            <a:ext cx="7670549" cy="60329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solidFill>
                  <a:schemeClr val="bg1"/>
                </a:solidFill>
                <a:latin typeface="Trebuchet MS"/>
                <a:ea typeface="Calibri"/>
                <a:cs typeface="Calibri"/>
              </a:rPr>
              <a:t>Can the fellow keep Saturdays totally for self-development activities?</a:t>
            </a:r>
            <a:r>
              <a:rPr lang="en-US">
                <a:solidFill>
                  <a:schemeClr val="bg1"/>
                </a:solidFill>
                <a:cs typeface="Calibri"/>
              </a:rPr>
              <a:t> </a:t>
            </a:r>
            <a:endParaRPr lang="en-US">
              <a:solidFill>
                <a:schemeClr val="bg1"/>
              </a:solidFill>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3902" y="4658618"/>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Need to align with PL’s plan</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1889087"/>
            <a:ext cx="9312770" cy="338554"/>
          </a:xfrm>
          <a:prstGeom prst="rect">
            <a:avLst/>
          </a:prstGeom>
          <a:noFill/>
        </p:spPr>
        <p:txBody>
          <a:bodyPr wrap="square" lIns="91440" tIns="45720" rIns="91440" bIns="45720" rtlCol="0" anchor="t">
            <a:spAutoFit/>
          </a:bodyPr>
          <a:lstStyle/>
          <a:p>
            <a:pPr algn="ctr">
              <a:defRPr/>
            </a:pPr>
            <a:r>
              <a:rPr lang="en-US" sz="1600">
                <a:latin typeface="Trebuchet MS"/>
                <a:ea typeface="Calibri"/>
                <a:cs typeface="Calibri"/>
              </a:rPr>
              <a:t>Yes, It needs to be aligned with the PL's plan for fellow </a:t>
            </a:r>
            <a:r>
              <a:rPr lang="en-US" sz="1600">
                <a:solidFill>
                  <a:srgbClr val="000000"/>
                </a:solidFill>
                <a:latin typeface="Trebuchet MS"/>
                <a:ea typeface="Calibri"/>
                <a:cs typeface="Calibri"/>
              </a:rPr>
              <a:t>capacity.</a:t>
            </a:r>
            <a:endParaRPr lang="en-US" sz="1600"/>
          </a:p>
        </p:txBody>
      </p:sp>
      <p:pic>
        <p:nvPicPr>
          <p:cNvPr id="6" name="Picture 5" descr="meditate, relax icon. Element of yoga icons. Premium quality graphic design  icon. Signs and symbols collection icon for websites, web design, mobile  app Stock Vector | Adobe Stock">
            <a:extLst>
              <a:ext uri="{FF2B5EF4-FFF2-40B4-BE49-F238E27FC236}">
                <a16:creationId xmlns:a16="http://schemas.microsoft.com/office/drawing/2014/main" id="{3A0C5D5B-311F-F800-8806-79BE316F10A9}"/>
              </a:ext>
            </a:extLst>
          </p:cNvPr>
          <p:cNvPicPr>
            <a:picLocks noChangeAspect="1"/>
          </p:cNvPicPr>
          <p:nvPr/>
        </p:nvPicPr>
        <p:blipFill>
          <a:blip r:embed="rId4"/>
          <a:stretch>
            <a:fillRect/>
          </a:stretch>
        </p:blipFill>
        <p:spPr>
          <a:xfrm>
            <a:off x="5322980" y="2861243"/>
            <a:ext cx="2154285" cy="1797375"/>
          </a:xfrm>
          <a:prstGeom prst="rect">
            <a:avLst/>
          </a:prstGeom>
        </p:spPr>
      </p:pic>
    </p:spTree>
    <p:extLst>
      <p:ext uri="{BB962C8B-B14F-4D97-AF65-F5344CB8AC3E}">
        <p14:creationId xmlns:p14="http://schemas.microsoft.com/office/powerpoint/2010/main" val="24990072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751665" y="1255485"/>
            <a:ext cx="7670549" cy="6673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Can a fellow choose to take a floater holiday not mentioned in the holiday list ?</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430719" y="4839383"/>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No, the floater holiday needs to be chosen from the list</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3739" y="2028058"/>
            <a:ext cx="9312770" cy="369332"/>
          </a:xfrm>
          <a:prstGeom prst="rect">
            <a:avLst/>
          </a:prstGeom>
          <a:noFill/>
        </p:spPr>
        <p:txBody>
          <a:bodyPr wrap="square" lIns="91440" tIns="45720" rIns="91440" bIns="45720" rtlCol="0" anchor="t">
            <a:spAutoFit/>
          </a:bodyPr>
          <a:lstStyle/>
          <a:p>
            <a:pPr algn="ctr">
              <a:defRPr/>
            </a:pPr>
            <a:endParaRPr lang="en-US" kern="0">
              <a:solidFill>
                <a:prstClr val="black"/>
              </a:solidFill>
              <a:latin typeface="Trebuchet MS"/>
              <a:ea typeface="Calibri"/>
              <a:cs typeface="Calibri"/>
            </a:endParaRPr>
          </a:p>
        </p:txBody>
      </p:sp>
      <p:pic>
        <p:nvPicPr>
          <p:cNvPr id="8" name="Picture 7">
            <a:extLst>
              <a:ext uri="{FF2B5EF4-FFF2-40B4-BE49-F238E27FC236}">
                <a16:creationId xmlns:a16="http://schemas.microsoft.com/office/drawing/2014/main" id="{8CEC300E-E220-1602-1AD5-CA7F048EA2C4}"/>
              </a:ext>
            </a:extLst>
          </p:cNvPr>
          <p:cNvPicPr>
            <a:picLocks noChangeAspect="1"/>
          </p:cNvPicPr>
          <p:nvPr/>
        </p:nvPicPr>
        <p:blipFill>
          <a:blip r:embed="rId4"/>
          <a:stretch>
            <a:fillRect/>
          </a:stretch>
        </p:blipFill>
        <p:spPr>
          <a:xfrm>
            <a:off x="5877407" y="3287816"/>
            <a:ext cx="1419064" cy="1424629"/>
          </a:xfrm>
          <a:prstGeom prst="rect">
            <a:avLst/>
          </a:prstGeom>
        </p:spPr>
      </p:pic>
      <p:sp>
        <p:nvSpPr>
          <p:cNvPr id="9" name="TextBox 1">
            <a:extLst>
              <a:ext uri="{FF2B5EF4-FFF2-40B4-BE49-F238E27FC236}">
                <a16:creationId xmlns:a16="http://schemas.microsoft.com/office/drawing/2014/main" id="{8380642D-0989-0C48-EB7A-56DF83D07796}"/>
              </a:ext>
            </a:extLst>
          </p:cNvPr>
          <p:cNvSpPr txBox="1"/>
          <p:nvPr/>
        </p:nvSpPr>
        <p:spPr>
          <a:xfrm>
            <a:off x="1930554" y="1940761"/>
            <a:ext cx="9312770" cy="338554"/>
          </a:xfrm>
          <a:prstGeom prst="rect">
            <a:avLst/>
          </a:prstGeom>
          <a:noFill/>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a:latin typeface="+mj-lt"/>
                <a:ea typeface="Calibri"/>
                <a:cs typeface="Calibri"/>
              </a:rPr>
              <a:t>The location team will provide a list of floater leaves as per state and program team's calendar. </a:t>
            </a:r>
            <a:endParaRPr lang="en-US" sz="1600">
              <a:latin typeface="+mj-lt"/>
            </a:endParaRPr>
          </a:p>
        </p:txBody>
      </p:sp>
    </p:spTree>
    <p:extLst>
      <p:ext uri="{BB962C8B-B14F-4D97-AF65-F5344CB8AC3E}">
        <p14:creationId xmlns:p14="http://schemas.microsoft.com/office/powerpoint/2010/main" val="38638564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753610" y="1258844"/>
            <a:ext cx="7199935" cy="580393"/>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mj-lt"/>
                <a:ea typeface="Calibri"/>
                <a:cs typeface="Calibri"/>
              </a:rPr>
              <a:t>Can a fellow carry forward holidays not availed this year to next year?</a:t>
            </a:r>
            <a:endParaRPr lang="en-US"/>
          </a:p>
        </p:txBody>
      </p:sp>
      <p:sp>
        <p:nvSpPr>
          <p:cNvPr id="4" name="TextBox 3">
            <a:extLst>
              <a:ext uri="{FF2B5EF4-FFF2-40B4-BE49-F238E27FC236}">
                <a16:creationId xmlns:a16="http://schemas.microsoft.com/office/drawing/2014/main" id="{2BD53F07-A6CF-E720-4A03-D86D20B5EF92}"/>
              </a:ext>
            </a:extLst>
          </p:cNvPr>
          <p:cNvSpPr txBox="1"/>
          <p:nvPr/>
        </p:nvSpPr>
        <p:spPr>
          <a:xfrm>
            <a:off x="1697192" y="1839237"/>
            <a:ext cx="9312770" cy="830997"/>
          </a:xfrm>
          <a:prstGeom prst="rect">
            <a:avLst/>
          </a:prstGeom>
          <a:noFill/>
        </p:spPr>
        <p:txBody>
          <a:bodyPr wrap="square" lIns="91440" tIns="45720" rIns="91440" bIns="45720" rtlCol="0" anchor="t">
            <a:spAutoFit/>
          </a:bodyPr>
          <a:lstStyle/>
          <a:p>
            <a:pPr algn="ctr"/>
            <a:r>
              <a:rPr lang="en-US" sz="1600">
                <a:latin typeface="+mj-lt"/>
                <a:ea typeface="Calibri"/>
                <a:cs typeface="Calibri"/>
              </a:rPr>
              <a:t>No. Fellows are required to take the semester break in accordance with the schedule determined by the Big Bet announcement. Breaks are planned keeping program schedule and KF engagement in </a:t>
            </a:r>
            <a:r>
              <a:rPr lang="en-US" sz="1600">
                <a:solidFill>
                  <a:srgbClr val="000000"/>
                </a:solidFill>
                <a:latin typeface="+mj-lt"/>
                <a:ea typeface="Calibri"/>
                <a:cs typeface="Calibri"/>
              </a:rPr>
              <a:t>Centre.</a:t>
            </a:r>
            <a:endParaRPr lang="en-US" sz="1600">
              <a:latin typeface="+mj-lt"/>
            </a:endParaRP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9" name="Picture 4" descr="Holidays - Free holidays icons">
            <a:extLst>
              <a:ext uri="{FF2B5EF4-FFF2-40B4-BE49-F238E27FC236}">
                <a16:creationId xmlns:a16="http://schemas.microsoft.com/office/drawing/2014/main" id="{CB8F6B36-A1F1-E160-E142-D4C017887BC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0139" y="3664329"/>
            <a:ext cx="1046876" cy="104687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F9456CE0-BB5F-3A41-3A7B-CBE269037FF6}"/>
              </a:ext>
            </a:extLst>
          </p:cNvPr>
          <p:cNvSpPr/>
          <p:nvPr/>
        </p:nvSpPr>
        <p:spPr>
          <a:xfrm>
            <a:off x="4197357" y="4985300"/>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Stick to dates announced by Big Bet </a:t>
            </a:r>
          </a:p>
        </p:txBody>
      </p:sp>
    </p:spTree>
    <p:extLst>
      <p:ext uri="{BB962C8B-B14F-4D97-AF65-F5344CB8AC3E}">
        <p14:creationId xmlns:p14="http://schemas.microsoft.com/office/powerpoint/2010/main" val="32014314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5484"/>
            <a:ext cx="7670549" cy="60329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This holiday guidelines is </a:t>
            </a:r>
            <a:r>
              <a:rPr lang="en-US" err="1">
                <a:solidFill>
                  <a:schemeClr val="bg1"/>
                </a:solidFill>
                <a:latin typeface="Trebuchet MS"/>
                <a:ea typeface="Calibri"/>
                <a:cs typeface="Calibri"/>
              </a:rPr>
              <a:t>wef</a:t>
            </a:r>
            <a:r>
              <a:rPr lang="en-US">
                <a:solidFill>
                  <a:schemeClr val="bg1"/>
                </a:solidFill>
                <a:latin typeface="Trebuchet MS"/>
                <a:ea typeface="Calibri"/>
                <a:cs typeface="Calibri"/>
              </a:rPr>
              <a:t> October 23, how many elective holidays can a fellow take for rest 2023?</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2018162"/>
            <a:ext cx="9312770" cy="338554"/>
          </a:xfrm>
          <a:prstGeom prst="rect">
            <a:avLst/>
          </a:prstGeom>
          <a:noFill/>
        </p:spPr>
        <p:txBody>
          <a:bodyPr wrap="square" lIns="91440" tIns="45720" rIns="91440" bIns="45720" rtlCol="0" anchor="t">
            <a:spAutoFit/>
          </a:bodyPr>
          <a:lstStyle/>
          <a:p>
            <a:pPr algn="ctr">
              <a:defRPr/>
            </a:pPr>
            <a:endParaRPr lang="en-US" sz="1600" kern="0">
              <a:solidFill>
                <a:prstClr val="black"/>
              </a:solidFill>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3904" y="5271699"/>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Holidays are pro-rated</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6153"/>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TextBox 6">
            <a:extLst>
              <a:ext uri="{FF2B5EF4-FFF2-40B4-BE49-F238E27FC236}">
                <a16:creationId xmlns:a16="http://schemas.microsoft.com/office/drawing/2014/main" id="{2D3112E7-8A00-B45F-D65E-2B08CEBF8D64}"/>
              </a:ext>
            </a:extLst>
          </p:cNvPr>
          <p:cNvSpPr txBox="1"/>
          <p:nvPr/>
        </p:nvSpPr>
        <p:spPr>
          <a:xfrm>
            <a:off x="1740122" y="1897824"/>
            <a:ext cx="9312770" cy="584775"/>
          </a:xfrm>
          <a:prstGeom prst="rect">
            <a:avLst/>
          </a:prstGeom>
          <a:noFill/>
        </p:spPr>
        <p:txBody>
          <a:bodyPr wrap="square" lIns="91440" tIns="45720" rIns="91440" bIns="45720" rtlCol="0" anchor="t">
            <a:spAutoFit/>
          </a:bodyPr>
          <a:lstStyle/>
          <a:p>
            <a:pPr algn="ctr">
              <a:defRPr/>
            </a:pPr>
            <a:r>
              <a:rPr lang="en-US" sz="1600" kern="0">
                <a:solidFill>
                  <a:prstClr val="black"/>
                </a:solidFill>
                <a:ea typeface="Calibri"/>
                <a:cs typeface="Calibri"/>
              </a:rPr>
              <a:t>This will depend on the Elective holidays a Fellow has already availed. </a:t>
            </a:r>
          </a:p>
          <a:p>
            <a:pPr algn="ctr">
              <a:defRPr/>
            </a:pPr>
            <a:endParaRPr lang="en-US" sz="1600" kern="0">
              <a:solidFill>
                <a:prstClr val="black"/>
              </a:solidFill>
              <a:ea typeface="Calibri"/>
              <a:cs typeface="Calibri"/>
            </a:endParaRPr>
          </a:p>
        </p:txBody>
      </p:sp>
      <p:pic>
        <p:nvPicPr>
          <p:cNvPr id="6" name="Picture 5">
            <a:extLst>
              <a:ext uri="{FF2B5EF4-FFF2-40B4-BE49-F238E27FC236}">
                <a16:creationId xmlns:a16="http://schemas.microsoft.com/office/drawing/2014/main" id="{BD839D6F-F555-51AA-77A0-BF8CED2FD1B8}"/>
              </a:ext>
            </a:extLst>
          </p:cNvPr>
          <p:cNvPicPr>
            <a:picLocks noChangeAspect="1"/>
          </p:cNvPicPr>
          <p:nvPr/>
        </p:nvPicPr>
        <p:blipFill>
          <a:blip r:embed="rId4"/>
          <a:stretch>
            <a:fillRect/>
          </a:stretch>
        </p:blipFill>
        <p:spPr>
          <a:xfrm>
            <a:off x="5602707" y="3429000"/>
            <a:ext cx="1594834" cy="1616298"/>
          </a:xfrm>
          <a:prstGeom prst="rect">
            <a:avLst/>
          </a:prstGeom>
        </p:spPr>
      </p:pic>
    </p:spTree>
    <p:extLst>
      <p:ext uri="{BB962C8B-B14F-4D97-AF65-F5344CB8AC3E}">
        <p14:creationId xmlns:p14="http://schemas.microsoft.com/office/powerpoint/2010/main" val="2607694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598A37-4AD2-64D8-CD92-5FAA19611DAB}"/>
              </a:ext>
            </a:extLst>
          </p:cNvPr>
          <p:cNvSpPr/>
          <p:nvPr/>
        </p:nvSpPr>
        <p:spPr>
          <a:xfrm>
            <a:off x="2496000" y="977789"/>
            <a:ext cx="72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a:solidFill>
                  <a:srgbClr val="FFFFFF"/>
                </a:solidFill>
                <a:latin typeface="Trebuchet MS" panose="020B0603020202020204"/>
              </a:rPr>
              <a:t>Summary : Normalized HR and Finance Guidelines</a:t>
            </a:r>
            <a:endParaRPr kumimoji="0" lang="en-US" sz="16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32" name="Title 12">
            <a:extLst>
              <a:ext uri="{FF2B5EF4-FFF2-40B4-BE49-F238E27FC236}">
                <a16:creationId xmlns:a16="http://schemas.microsoft.com/office/drawing/2014/main" id="{AAD709E5-BF22-4E06-E5C4-DFDA81E32583}"/>
              </a:ext>
            </a:extLst>
          </p:cNvPr>
          <p:cNvSpPr txBox="1">
            <a:spLocks/>
          </p:cNvSpPr>
          <p:nvPr/>
        </p:nvSpPr>
        <p:spPr>
          <a:xfrm>
            <a:off x="423332" y="386731"/>
            <a:ext cx="11768668" cy="612000"/>
          </a:xfrm>
          <a:prstGeom prst="rect">
            <a:avLst/>
          </a:prstGeom>
        </p:spPr>
        <p:txBody>
          <a:bodyPr/>
          <a:lstStyle>
            <a:lvl1pPr algn="l" defTabSz="914400" rtl="0" eaLnBrk="1" latinLnBrk="0" hangingPunct="1">
              <a:lnSpc>
                <a:spcPct val="90000"/>
              </a:lnSpc>
              <a:spcBef>
                <a:spcPct val="0"/>
              </a:spcBef>
              <a:buNone/>
              <a:defRPr sz="1800" b="1" kern="1200">
                <a:solidFill>
                  <a:schemeClr val="tx1"/>
                </a:solidFill>
                <a:latin typeface="Trebuchet MS" panose="020B0603020202020204" pitchFamily="34" charset="0"/>
                <a:ea typeface="+mj-ea"/>
                <a:cs typeface="+mj-cs"/>
              </a:defRPr>
            </a:lvl1pPr>
          </a:lstStyle>
          <a:p>
            <a:r>
              <a:rPr lang="en-US" sz="1600"/>
              <a:t>In Phase 1, 9 key HR and Finance guidelines have been normalized that have most impact on everyday experiences of employees across the organization</a:t>
            </a:r>
          </a:p>
        </p:txBody>
      </p:sp>
      <p:sp>
        <p:nvSpPr>
          <p:cNvPr id="21" name="Text Placeholder 4">
            <a:extLst>
              <a:ext uri="{FF2B5EF4-FFF2-40B4-BE49-F238E27FC236}">
                <a16:creationId xmlns:a16="http://schemas.microsoft.com/office/drawing/2014/main" id="{E70925C1-2F60-A51C-7CC4-6AB361D3CDB9}"/>
              </a:ext>
            </a:extLst>
          </p:cNvPr>
          <p:cNvSpPr txBox="1">
            <a:spLocks/>
          </p:cNvSpPr>
          <p:nvPr/>
        </p:nvSpPr>
        <p:spPr>
          <a:xfrm>
            <a:off x="961869" y="1567629"/>
            <a:ext cx="2040091" cy="354857"/>
          </a:xfrm>
          <a:prstGeom prst="rect">
            <a:avLst/>
          </a:prstGeom>
          <a:solidFill>
            <a:srgbClr val="FF0000"/>
          </a:solidFill>
          <a:ln>
            <a:noFill/>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chemeClr val="bg1"/>
                </a:solidFill>
              </a:rPr>
              <a:t>Guidelines</a:t>
            </a:r>
          </a:p>
        </p:txBody>
      </p:sp>
      <p:sp>
        <p:nvSpPr>
          <p:cNvPr id="30" name="Text Placeholder 13">
            <a:hlinkClick r:id="rId3" action="ppaction://hlinksldjump"/>
            <a:extLst>
              <a:ext uri="{FF2B5EF4-FFF2-40B4-BE49-F238E27FC236}">
                <a16:creationId xmlns:a16="http://schemas.microsoft.com/office/drawing/2014/main" id="{A206AB47-C911-30BE-21E3-577FC9B11281}"/>
              </a:ext>
            </a:extLst>
          </p:cNvPr>
          <p:cNvSpPr txBox="1">
            <a:spLocks/>
          </p:cNvSpPr>
          <p:nvPr/>
        </p:nvSpPr>
        <p:spPr>
          <a:xfrm>
            <a:off x="954681" y="2008356"/>
            <a:ext cx="2040091" cy="1078135"/>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algn="ctr"/>
          </a:lstStyle>
          <a:p>
            <a:r>
              <a:rPr lang="en-IN"/>
              <a:t>Stipend Guidelines</a:t>
            </a:r>
            <a:endParaRPr lang="en-US"/>
          </a:p>
        </p:txBody>
      </p:sp>
      <p:sp>
        <p:nvSpPr>
          <p:cNvPr id="33" name="Text Placeholder 4">
            <a:extLst>
              <a:ext uri="{FF2B5EF4-FFF2-40B4-BE49-F238E27FC236}">
                <a16:creationId xmlns:a16="http://schemas.microsoft.com/office/drawing/2014/main" id="{01FBF7BC-8D69-75EF-86D3-5BA467C23D43}"/>
              </a:ext>
            </a:extLst>
          </p:cNvPr>
          <p:cNvSpPr txBox="1">
            <a:spLocks/>
          </p:cNvSpPr>
          <p:nvPr/>
        </p:nvSpPr>
        <p:spPr>
          <a:xfrm>
            <a:off x="3047352" y="1572110"/>
            <a:ext cx="7978331" cy="350375"/>
          </a:xfrm>
          <a:prstGeom prst="rect">
            <a:avLst/>
          </a:prstGeom>
          <a:solidFill>
            <a:srgbClr val="FF0000"/>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chemeClr val="bg1"/>
                </a:solidFill>
              </a:rPr>
              <a:t>Components</a:t>
            </a:r>
          </a:p>
        </p:txBody>
      </p:sp>
      <p:sp>
        <p:nvSpPr>
          <p:cNvPr id="38" name="Text Placeholder 13">
            <a:extLst>
              <a:ext uri="{FF2B5EF4-FFF2-40B4-BE49-F238E27FC236}">
                <a16:creationId xmlns:a16="http://schemas.microsoft.com/office/drawing/2014/main" id="{9D61D9A7-74DE-E199-7557-A3821D7A2C9A}"/>
              </a:ext>
            </a:extLst>
          </p:cNvPr>
          <p:cNvSpPr txBox="1">
            <a:spLocks/>
          </p:cNvSpPr>
          <p:nvPr/>
        </p:nvSpPr>
        <p:spPr>
          <a:xfrm>
            <a:off x="3061729" y="2003608"/>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200" b="1"/>
              <a:t>Fellow Stipend:</a:t>
            </a:r>
            <a:r>
              <a:rPr lang="en-US" sz="1200"/>
              <a:t> INR10000 per month basic, INR6500 additional stipend for difficult accessibility areas.</a:t>
            </a:r>
            <a:endParaRPr lang="en-US"/>
          </a:p>
        </p:txBody>
      </p:sp>
      <p:sp>
        <p:nvSpPr>
          <p:cNvPr id="39" name="Text Placeholder 13">
            <a:hlinkClick r:id="rId4" action="ppaction://hlinksldjump"/>
            <a:extLst>
              <a:ext uri="{FF2B5EF4-FFF2-40B4-BE49-F238E27FC236}">
                <a16:creationId xmlns:a16="http://schemas.microsoft.com/office/drawing/2014/main" id="{96598560-58E1-32F7-AB1B-A318C658F7B7}"/>
              </a:ext>
            </a:extLst>
          </p:cNvPr>
          <p:cNvSpPr txBox="1">
            <a:spLocks/>
          </p:cNvSpPr>
          <p:nvPr/>
        </p:nvSpPr>
        <p:spPr>
          <a:xfrm>
            <a:off x="961869" y="3228402"/>
            <a:ext cx="2040091" cy="1596169"/>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IN">
                <a:solidFill>
                  <a:schemeClr val="tx1"/>
                </a:solidFill>
                <a:latin typeface="+mn-lt"/>
              </a:rPr>
              <a:t>Leave Guidelines</a:t>
            </a:r>
            <a:endParaRPr lang="en-US">
              <a:ea typeface="+mn-ea"/>
              <a:cs typeface="+mn-cs"/>
            </a:endParaRPr>
          </a:p>
        </p:txBody>
      </p:sp>
      <p:sp>
        <p:nvSpPr>
          <p:cNvPr id="40" name="Text Placeholder 13">
            <a:hlinkClick r:id="rId5" action="ppaction://hlinksldjump"/>
            <a:extLst>
              <a:ext uri="{FF2B5EF4-FFF2-40B4-BE49-F238E27FC236}">
                <a16:creationId xmlns:a16="http://schemas.microsoft.com/office/drawing/2014/main" id="{8BBB952C-4CF4-A686-1959-D6313D2A7AA8}"/>
              </a:ext>
            </a:extLst>
          </p:cNvPr>
          <p:cNvSpPr txBox="1">
            <a:spLocks/>
          </p:cNvSpPr>
          <p:nvPr/>
        </p:nvSpPr>
        <p:spPr>
          <a:xfrm>
            <a:off x="961869" y="4962724"/>
            <a:ext cx="2044572" cy="1183786"/>
          </a:xfrm>
          <a:prstGeom prst="rect">
            <a:avLst/>
          </a:prstGeom>
          <a:solidFill>
            <a:schemeClr val="accent1">
              <a:lumMod val="40000"/>
              <a:lumOff val="60000"/>
            </a:schemeClr>
          </a:solidFill>
          <a:ln>
            <a:noFill/>
            <a:prstDash val="dash"/>
          </a:ln>
        </p:spPr>
        <p:txBody>
          <a:bodyPr lIns="0" tIns="45720" rIns="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IN">
                <a:solidFill>
                  <a:schemeClr val="tx1"/>
                </a:solidFill>
                <a:latin typeface="+mn-lt"/>
              </a:rPr>
              <a:t>Exit Guidelines</a:t>
            </a:r>
            <a:endParaRPr kumimoji="0" lang="en-IN" b="0" i="0" u="none" strike="noStrike" kern="1200" cap="none" spc="0" normalizeH="0" baseline="0" noProof="0">
              <a:ln>
                <a:noFill/>
              </a:ln>
              <a:solidFill>
                <a:schemeClr val="tx1"/>
              </a:solidFill>
              <a:effectLst/>
              <a:uLnTx/>
              <a:uFillTx/>
              <a:latin typeface="+mn-lt"/>
              <a:ea typeface="+mn-ea"/>
              <a:cs typeface="+mn-cs"/>
            </a:endParaRPr>
          </a:p>
        </p:txBody>
      </p:sp>
      <p:sp>
        <p:nvSpPr>
          <p:cNvPr id="41" name="Text Placeholder 13">
            <a:extLst>
              <a:ext uri="{FF2B5EF4-FFF2-40B4-BE49-F238E27FC236}">
                <a16:creationId xmlns:a16="http://schemas.microsoft.com/office/drawing/2014/main" id="{4EED437B-5F61-DCC8-D0BD-BC23D4CC1EE9}"/>
              </a:ext>
            </a:extLst>
          </p:cNvPr>
          <p:cNvSpPr txBox="1">
            <a:spLocks/>
          </p:cNvSpPr>
          <p:nvPr/>
        </p:nvSpPr>
        <p:spPr>
          <a:xfrm>
            <a:off x="3061729" y="2296438"/>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200" b="1"/>
              <a:t>Engagement Models:</a:t>
            </a:r>
            <a:r>
              <a:rPr lang="en-US" sz="1200"/>
              <a:t> Hybrid of work from home and office in accessible locations and remote locations</a:t>
            </a:r>
            <a:endParaRPr lang="en-US"/>
          </a:p>
        </p:txBody>
      </p:sp>
      <p:sp>
        <p:nvSpPr>
          <p:cNvPr id="42" name="Text Placeholder 13">
            <a:extLst>
              <a:ext uri="{FF2B5EF4-FFF2-40B4-BE49-F238E27FC236}">
                <a16:creationId xmlns:a16="http://schemas.microsoft.com/office/drawing/2014/main" id="{14FAE350-DB2C-5C7B-4C93-AC34E18A8BBD}"/>
              </a:ext>
            </a:extLst>
          </p:cNvPr>
          <p:cNvSpPr txBox="1">
            <a:spLocks/>
          </p:cNvSpPr>
          <p:nvPr/>
        </p:nvSpPr>
        <p:spPr>
          <a:xfrm>
            <a:off x="3061729" y="2574890"/>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200" b="1"/>
              <a:t>Travel and Reimbursement:</a:t>
            </a:r>
            <a:r>
              <a:rPr lang="en-US" sz="1200"/>
              <a:t> Reimbursement on an actual basis, Supporting documents submit within 15 days</a:t>
            </a:r>
            <a:endParaRPr lang="en-US"/>
          </a:p>
        </p:txBody>
      </p:sp>
      <p:sp>
        <p:nvSpPr>
          <p:cNvPr id="43" name="Text Placeholder 13">
            <a:extLst>
              <a:ext uri="{FF2B5EF4-FFF2-40B4-BE49-F238E27FC236}">
                <a16:creationId xmlns:a16="http://schemas.microsoft.com/office/drawing/2014/main" id="{57DDFC28-1582-CE9D-8488-1E4AED89830B}"/>
              </a:ext>
            </a:extLst>
          </p:cNvPr>
          <p:cNvSpPr txBox="1">
            <a:spLocks/>
          </p:cNvSpPr>
          <p:nvPr/>
        </p:nvSpPr>
        <p:spPr>
          <a:xfrm>
            <a:off x="3061729" y="2853342"/>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en-US" sz="1200" b="1"/>
              <a:t>Medical Benefits: </a:t>
            </a:r>
            <a:r>
              <a:rPr lang="en-US" sz="1200"/>
              <a:t>Medical Insurance in case of accident, disability and death.</a:t>
            </a:r>
          </a:p>
        </p:txBody>
      </p:sp>
      <p:pic>
        <p:nvPicPr>
          <p:cNvPr id="44" name="Picture 43" descr="click Icon 1018375">
            <a:extLst>
              <a:ext uri="{FF2B5EF4-FFF2-40B4-BE49-F238E27FC236}">
                <a16:creationId xmlns:a16="http://schemas.microsoft.com/office/drawing/2014/main" id="{6D5B4298-72E4-2A54-8C93-36297CDF5567}"/>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715907" y="2697111"/>
            <a:ext cx="180000" cy="180000"/>
          </a:xfrm>
          <a:prstGeom prst="rect">
            <a:avLst/>
          </a:prstGeom>
          <a:solidFill>
            <a:schemeClr val="accent1">
              <a:lumMod val="40000"/>
              <a:lumOff val="60000"/>
            </a:schemeClr>
          </a:solidFill>
        </p:spPr>
      </p:pic>
      <p:pic>
        <p:nvPicPr>
          <p:cNvPr id="45" name="Picture 44" descr="click Icon 1018375">
            <a:extLst>
              <a:ext uri="{FF2B5EF4-FFF2-40B4-BE49-F238E27FC236}">
                <a16:creationId xmlns:a16="http://schemas.microsoft.com/office/drawing/2014/main" id="{8FEE2F09-2572-B33B-F198-16A7DC034206}"/>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709101" y="4537605"/>
            <a:ext cx="180000" cy="180000"/>
          </a:xfrm>
          <a:prstGeom prst="rect">
            <a:avLst/>
          </a:prstGeom>
          <a:solidFill>
            <a:schemeClr val="accent1">
              <a:lumMod val="40000"/>
              <a:lumOff val="60000"/>
            </a:schemeClr>
          </a:solidFill>
        </p:spPr>
      </p:pic>
      <p:pic>
        <p:nvPicPr>
          <p:cNvPr id="46" name="Picture 45" descr="click Icon 1018375">
            <a:extLst>
              <a:ext uri="{FF2B5EF4-FFF2-40B4-BE49-F238E27FC236}">
                <a16:creationId xmlns:a16="http://schemas.microsoft.com/office/drawing/2014/main" id="{FE8FFA12-1FF6-F6BA-CACB-6DC61CC45BE5}"/>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2715907" y="5852600"/>
            <a:ext cx="180000" cy="180000"/>
          </a:xfrm>
          <a:prstGeom prst="rect">
            <a:avLst/>
          </a:prstGeom>
          <a:solidFill>
            <a:schemeClr val="accent1">
              <a:lumMod val="40000"/>
              <a:lumOff val="60000"/>
            </a:schemeClr>
          </a:solidFill>
        </p:spPr>
      </p:pic>
      <p:sp>
        <p:nvSpPr>
          <p:cNvPr id="47" name="Text Placeholder 13">
            <a:extLst>
              <a:ext uri="{FF2B5EF4-FFF2-40B4-BE49-F238E27FC236}">
                <a16:creationId xmlns:a16="http://schemas.microsoft.com/office/drawing/2014/main" id="{CD360372-845A-6049-3E0A-62D383C85C76}"/>
              </a:ext>
            </a:extLst>
          </p:cNvPr>
          <p:cNvSpPr txBox="1">
            <a:spLocks/>
          </p:cNvSpPr>
          <p:nvPr/>
        </p:nvSpPr>
        <p:spPr>
          <a:xfrm>
            <a:off x="3061346" y="3222850"/>
            <a:ext cx="7985799" cy="263267"/>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Breaks and Holidays:</a:t>
            </a:r>
            <a:r>
              <a:rPr lang="en-US" sz="1200"/>
              <a:t> 20 days semester break in a year, 3 Fixed; 9 floater holidays in a calendar year</a:t>
            </a:r>
            <a:endParaRPr lang="en-US"/>
          </a:p>
        </p:txBody>
      </p:sp>
      <p:sp>
        <p:nvSpPr>
          <p:cNvPr id="48" name="Text Placeholder 13">
            <a:extLst>
              <a:ext uri="{FF2B5EF4-FFF2-40B4-BE49-F238E27FC236}">
                <a16:creationId xmlns:a16="http://schemas.microsoft.com/office/drawing/2014/main" id="{91C620A7-7E28-7A98-DE38-F0B9A2222495}"/>
              </a:ext>
            </a:extLst>
          </p:cNvPr>
          <p:cNvSpPr txBox="1">
            <a:spLocks/>
          </p:cNvSpPr>
          <p:nvPr/>
        </p:nvSpPr>
        <p:spPr>
          <a:xfrm>
            <a:off x="3046969" y="3558584"/>
            <a:ext cx="7985799" cy="274007"/>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r>
              <a:rPr lang="en-US" sz="1200" b="1"/>
              <a:t>Leave: </a:t>
            </a:r>
            <a:r>
              <a:rPr lang="en-US" sz="1200"/>
              <a:t>20 days Discretionary leaves in a year, 2 weeks Bereavement leave</a:t>
            </a:r>
            <a:endParaRPr lang="en-US"/>
          </a:p>
        </p:txBody>
      </p:sp>
      <p:sp>
        <p:nvSpPr>
          <p:cNvPr id="49" name="Text Placeholder 13">
            <a:extLst>
              <a:ext uri="{FF2B5EF4-FFF2-40B4-BE49-F238E27FC236}">
                <a16:creationId xmlns:a16="http://schemas.microsoft.com/office/drawing/2014/main" id="{0D3545B2-90FD-4318-A673-167796C71FA1}"/>
              </a:ext>
            </a:extLst>
          </p:cNvPr>
          <p:cNvSpPr txBox="1">
            <a:spLocks/>
          </p:cNvSpPr>
          <p:nvPr/>
        </p:nvSpPr>
        <p:spPr>
          <a:xfrm>
            <a:off x="3061346" y="3908696"/>
            <a:ext cx="7985799" cy="263819"/>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Process for taking Leave: </a:t>
            </a:r>
            <a:r>
              <a:rPr lang="en-US" sz="1200"/>
              <a:t>Approval from RM on HROne</a:t>
            </a:r>
          </a:p>
        </p:txBody>
      </p:sp>
      <p:sp>
        <p:nvSpPr>
          <p:cNvPr id="50" name="Text Placeholder 13">
            <a:extLst>
              <a:ext uri="{FF2B5EF4-FFF2-40B4-BE49-F238E27FC236}">
                <a16:creationId xmlns:a16="http://schemas.microsoft.com/office/drawing/2014/main" id="{C4A6ACB4-6DFE-1305-1006-559307F39EB5}"/>
              </a:ext>
            </a:extLst>
          </p:cNvPr>
          <p:cNvSpPr txBox="1">
            <a:spLocks/>
          </p:cNvSpPr>
          <p:nvPr/>
        </p:nvSpPr>
        <p:spPr>
          <a:xfrm>
            <a:off x="3061346" y="4258807"/>
            <a:ext cx="7985799" cy="240433"/>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Time Out – Special Cases: </a:t>
            </a:r>
            <a:r>
              <a:rPr lang="en-US" sz="1200"/>
              <a:t>Maximum 15 days in 23 months, considered as LWP</a:t>
            </a:r>
          </a:p>
        </p:txBody>
      </p:sp>
      <p:sp>
        <p:nvSpPr>
          <p:cNvPr id="51" name="Text Placeholder 13">
            <a:extLst>
              <a:ext uri="{FF2B5EF4-FFF2-40B4-BE49-F238E27FC236}">
                <a16:creationId xmlns:a16="http://schemas.microsoft.com/office/drawing/2014/main" id="{485E2976-A7CE-3940-2E24-C30D61D82F24}"/>
              </a:ext>
            </a:extLst>
          </p:cNvPr>
          <p:cNvSpPr txBox="1">
            <a:spLocks/>
          </p:cNvSpPr>
          <p:nvPr/>
        </p:nvSpPr>
        <p:spPr>
          <a:xfrm>
            <a:off x="3041935" y="4958589"/>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Scope:</a:t>
            </a:r>
            <a:r>
              <a:rPr lang="en-US" sz="1200"/>
              <a:t> When a fellow leaves before completing the Fellowship</a:t>
            </a:r>
          </a:p>
        </p:txBody>
      </p:sp>
      <p:sp>
        <p:nvSpPr>
          <p:cNvPr id="52" name="Text Placeholder 13">
            <a:extLst>
              <a:ext uri="{FF2B5EF4-FFF2-40B4-BE49-F238E27FC236}">
                <a16:creationId xmlns:a16="http://schemas.microsoft.com/office/drawing/2014/main" id="{5442597A-8AD1-B9DE-DC25-61C02F7CCFA7}"/>
              </a:ext>
            </a:extLst>
          </p:cNvPr>
          <p:cNvSpPr txBox="1">
            <a:spLocks/>
          </p:cNvSpPr>
          <p:nvPr/>
        </p:nvSpPr>
        <p:spPr>
          <a:xfrm>
            <a:off x="3041935" y="5272712"/>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Initiation:</a:t>
            </a:r>
            <a:r>
              <a:rPr lang="en-US" sz="1200"/>
              <a:t> Initiated by Organization and initiated by fellow</a:t>
            </a:r>
          </a:p>
        </p:txBody>
      </p:sp>
      <p:sp>
        <p:nvSpPr>
          <p:cNvPr id="53" name="Text Placeholder 13">
            <a:extLst>
              <a:ext uri="{FF2B5EF4-FFF2-40B4-BE49-F238E27FC236}">
                <a16:creationId xmlns:a16="http://schemas.microsoft.com/office/drawing/2014/main" id="{2CD05730-166B-315C-3633-BEBDD0CB59C7}"/>
              </a:ext>
            </a:extLst>
          </p:cNvPr>
          <p:cNvSpPr txBox="1">
            <a:spLocks/>
          </p:cNvSpPr>
          <p:nvPr/>
        </p:nvSpPr>
        <p:spPr>
          <a:xfrm>
            <a:off x="3041935" y="5586834"/>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Notice Period:</a:t>
            </a:r>
            <a:r>
              <a:rPr lang="en-US" sz="1200"/>
              <a:t> 15 days of Notice Period</a:t>
            </a:r>
          </a:p>
        </p:txBody>
      </p:sp>
      <p:sp>
        <p:nvSpPr>
          <p:cNvPr id="54" name="Text Placeholder 13">
            <a:extLst>
              <a:ext uri="{FF2B5EF4-FFF2-40B4-BE49-F238E27FC236}">
                <a16:creationId xmlns:a16="http://schemas.microsoft.com/office/drawing/2014/main" id="{37E5A725-93D8-3DBC-5A6D-7B98288D7BEF}"/>
              </a:ext>
            </a:extLst>
          </p:cNvPr>
          <p:cNvSpPr txBox="1">
            <a:spLocks/>
          </p:cNvSpPr>
          <p:nvPr/>
        </p:nvSpPr>
        <p:spPr>
          <a:xfrm>
            <a:off x="3061346" y="4594541"/>
            <a:ext cx="7985799" cy="240433"/>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Maternity Break and Menstruation Break: </a:t>
            </a:r>
            <a:r>
              <a:rPr lang="en-US" sz="1200"/>
              <a:t>3 Months</a:t>
            </a:r>
            <a:r>
              <a:rPr lang="en-US" sz="1200" b="1"/>
              <a:t> </a:t>
            </a:r>
            <a:r>
              <a:rPr lang="en-US" sz="1200"/>
              <a:t>of maternity break, 2 days per month WFH for menstruation</a:t>
            </a:r>
          </a:p>
        </p:txBody>
      </p:sp>
      <p:sp>
        <p:nvSpPr>
          <p:cNvPr id="55" name="Text Placeholder 13">
            <a:extLst>
              <a:ext uri="{FF2B5EF4-FFF2-40B4-BE49-F238E27FC236}">
                <a16:creationId xmlns:a16="http://schemas.microsoft.com/office/drawing/2014/main" id="{5A625146-DFE5-8EAD-47A5-523337F7DDDD}"/>
              </a:ext>
            </a:extLst>
          </p:cNvPr>
          <p:cNvSpPr txBox="1">
            <a:spLocks/>
          </p:cNvSpPr>
          <p:nvPr/>
        </p:nvSpPr>
        <p:spPr>
          <a:xfrm>
            <a:off x="3041934" y="5915334"/>
            <a:ext cx="7985799" cy="235792"/>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1"/>
              <a:t>Certificate: </a:t>
            </a:r>
            <a:r>
              <a:rPr lang="en-US" sz="1200"/>
              <a:t>Eligibility for acquiring  Karuna fellowship graduation certificate is milestone based.</a:t>
            </a:r>
          </a:p>
        </p:txBody>
      </p:sp>
    </p:spTree>
    <p:extLst>
      <p:ext uri="{BB962C8B-B14F-4D97-AF65-F5344CB8AC3E}">
        <p14:creationId xmlns:p14="http://schemas.microsoft.com/office/powerpoint/2010/main" val="35121248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28378"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mj-lt"/>
                <a:cs typeface="Calibri"/>
              </a:rPr>
              <a:t>Is Sunday part of the 10-day semester break or an extra day?</a:t>
            </a:r>
            <a:r>
              <a:rPr lang="en-US">
                <a:solidFill>
                  <a:srgbClr val="FFFFFF"/>
                </a:solidFill>
                <a:latin typeface="+mj-lt"/>
                <a:cs typeface="Calibri"/>
              </a:rPr>
              <a:t> </a:t>
            </a:r>
          </a:p>
        </p:txBody>
      </p:sp>
      <p:sp>
        <p:nvSpPr>
          <p:cNvPr id="4" name="TextBox 3">
            <a:extLst>
              <a:ext uri="{FF2B5EF4-FFF2-40B4-BE49-F238E27FC236}">
                <a16:creationId xmlns:a16="http://schemas.microsoft.com/office/drawing/2014/main" id="{2BD53F07-A6CF-E720-4A03-D86D20B5EF92}"/>
              </a:ext>
            </a:extLst>
          </p:cNvPr>
          <p:cNvSpPr txBox="1"/>
          <p:nvPr/>
        </p:nvSpPr>
        <p:spPr>
          <a:xfrm>
            <a:off x="1771960" y="1785576"/>
            <a:ext cx="9312770" cy="338554"/>
          </a:xfrm>
          <a:prstGeom prst="rect">
            <a:avLst/>
          </a:prstGeom>
          <a:noFill/>
        </p:spPr>
        <p:txBody>
          <a:bodyPr wrap="square" lIns="91440" tIns="45720" rIns="91440" bIns="45720" rtlCol="0" anchor="t">
            <a:spAutoFit/>
          </a:bodyPr>
          <a:lstStyle/>
          <a:p>
            <a:pPr algn="ctr"/>
            <a:r>
              <a:rPr lang="en-US" sz="1600">
                <a:latin typeface="+mj-lt"/>
              </a:rPr>
              <a:t>Sunday is included as part of the 10-day semester break.</a:t>
            </a:r>
            <a:r>
              <a:rPr lang="en-US" sz="1600">
                <a:solidFill>
                  <a:srgbClr val="000000"/>
                </a:solidFill>
                <a:latin typeface="+mj-lt"/>
              </a:rPr>
              <a:t> </a:t>
            </a:r>
            <a:endParaRPr lang="en-US" sz="1600">
              <a:latin typeface="+mj-lt"/>
            </a:endParaRP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6" name="Rectangle 5">
            <a:extLst>
              <a:ext uri="{FF2B5EF4-FFF2-40B4-BE49-F238E27FC236}">
                <a16:creationId xmlns:a16="http://schemas.microsoft.com/office/drawing/2014/main" id="{F9456CE0-BB5F-3A41-3A7B-CBE269037FF6}"/>
              </a:ext>
            </a:extLst>
          </p:cNvPr>
          <p:cNvSpPr/>
          <p:nvPr/>
        </p:nvSpPr>
        <p:spPr>
          <a:xfrm>
            <a:off x="4272125" y="5028749"/>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Included in semester break</a:t>
            </a:r>
          </a:p>
        </p:txBody>
      </p:sp>
      <p:pic>
        <p:nvPicPr>
          <p:cNvPr id="2050" name="Picture 2" descr="Include Icon - Free PNG &amp; SVG 3548002 - Noun Proje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9163" y="3385868"/>
            <a:ext cx="1984554" cy="1653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05324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413220" y="1287445"/>
            <a:ext cx="7919929"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mj-lt"/>
                <a:ea typeface="Calibri"/>
                <a:cs typeface="Calibri"/>
              </a:rPr>
              <a:t>Do fellows have an option of Leave Without Pay?</a:t>
            </a:r>
            <a:endParaRPr lang="en-US">
              <a:solidFill>
                <a:schemeClr val="bg1"/>
              </a:solidFill>
            </a:endParaRP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4216964" y="5210555"/>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Only during exceptional circumstances</a:t>
            </a:r>
          </a:p>
        </p:txBody>
      </p:sp>
      <p:sp>
        <p:nvSpPr>
          <p:cNvPr id="5" name="TextBox 4">
            <a:extLst>
              <a:ext uri="{FF2B5EF4-FFF2-40B4-BE49-F238E27FC236}">
                <a16:creationId xmlns:a16="http://schemas.microsoft.com/office/drawing/2014/main" id="{3DC2663C-A2E4-DC62-20EF-8DFEE27AD1F1}"/>
              </a:ext>
            </a:extLst>
          </p:cNvPr>
          <p:cNvSpPr txBox="1"/>
          <p:nvPr/>
        </p:nvSpPr>
        <p:spPr>
          <a:xfrm>
            <a:off x="2416936" y="1814177"/>
            <a:ext cx="7916213"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a:latin typeface="Trebuchet MS"/>
                <a:ea typeface="Calibri"/>
                <a:cs typeface="Calibri"/>
              </a:rPr>
              <a:t>If there is an emergency or urgent requirement, with the permission of PDs, a fellow can take Leave without pay</a:t>
            </a:r>
            <a:endParaRPr lang="en-US" sz="1600">
              <a:latin typeface="Trebuchet MS"/>
            </a:endParaRPr>
          </a:p>
        </p:txBody>
      </p:sp>
      <p:pic>
        <p:nvPicPr>
          <p:cNvPr id="8" name="Picture 7">
            <a:extLst>
              <a:ext uri="{FF2B5EF4-FFF2-40B4-BE49-F238E27FC236}">
                <a16:creationId xmlns:a16="http://schemas.microsoft.com/office/drawing/2014/main" id="{5286FBFB-8886-DF02-654A-9A8F1D211042}"/>
              </a:ext>
            </a:extLst>
          </p:cNvPr>
          <p:cNvPicPr>
            <a:picLocks noChangeAspect="1"/>
          </p:cNvPicPr>
          <p:nvPr/>
        </p:nvPicPr>
        <p:blipFill>
          <a:blip r:embed="rId3"/>
          <a:stretch>
            <a:fillRect/>
          </a:stretch>
        </p:blipFill>
        <p:spPr>
          <a:xfrm>
            <a:off x="5688457" y="3662649"/>
            <a:ext cx="1369454" cy="1380186"/>
          </a:xfrm>
          <a:prstGeom prst="rect">
            <a:avLst/>
          </a:prstGeom>
        </p:spPr>
      </p:pic>
    </p:spTree>
    <p:extLst>
      <p:ext uri="{BB962C8B-B14F-4D97-AF65-F5344CB8AC3E}">
        <p14:creationId xmlns:p14="http://schemas.microsoft.com/office/powerpoint/2010/main" val="41921988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95757" y="1261765"/>
            <a:ext cx="7682891" cy="58202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solidFill>
                  <a:schemeClr val="bg1"/>
                </a:solidFill>
                <a:latin typeface="Trebuchet MS"/>
                <a:ea typeface="Calibri"/>
                <a:cs typeface="Calibri"/>
              </a:rPr>
              <a:t>Can a fellow request a change in their already approved leaves due to unforeseen circumstances, and what is the process for such changes?</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6" name="Rectangle 5">
            <a:extLst>
              <a:ext uri="{FF2B5EF4-FFF2-40B4-BE49-F238E27FC236}">
                <a16:creationId xmlns:a16="http://schemas.microsoft.com/office/drawing/2014/main" id="{F9456CE0-BB5F-3A41-3A7B-CBE269037FF6}"/>
              </a:ext>
            </a:extLst>
          </p:cNvPr>
          <p:cNvSpPr/>
          <p:nvPr/>
        </p:nvSpPr>
        <p:spPr>
          <a:xfrm>
            <a:off x="3941462" y="4922922"/>
            <a:ext cx="4591482"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latin typeface="Trebuchet MS"/>
                <a:ea typeface="Calibri"/>
                <a:cs typeface="Calibri"/>
              </a:rPr>
              <a:t>Yes, they can do that with the help of </a:t>
            </a:r>
            <a:r>
              <a:rPr lang="en-US" sz="1600" err="1">
                <a:solidFill>
                  <a:prstClr val="black"/>
                </a:solidFill>
                <a:latin typeface="Trebuchet MS"/>
                <a:ea typeface="Calibri"/>
                <a:cs typeface="Calibri"/>
              </a:rPr>
              <a:t>Samvaad</a:t>
            </a:r>
            <a:r>
              <a:rPr lang="en-US" sz="1600">
                <a:solidFill>
                  <a:prstClr val="black"/>
                </a:solidFill>
                <a:latin typeface="Trebuchet MS"/>
                <a:ea typeface="Calibri"/>
                <a:cs typeface="Calibri"/>
              </a:rPr>
              <a:t> portal</a:t>
            </a:r>
            <a:endParaRPr lang="en-US" sz="1600">
              <a:solidFill>
                <a:prstClr val="black"/>
              </a:solidFill>
              <a:latin typeface="Trebuchet MS"/>
            </a:endParaRPr>
          </a:p>
        </p:txBody>
      </p:sp>
      <p:pic>
        <p:nvPicPr>
          <p:cNvPr id="7" name="Picture 6">
            <a:extLst>
              <a:ext uri="{FF2B5EF4-FFF2-40B4-BE49-F238E27FC236}">
                <a16:creationId xmlns:a16="http://schemas.microsoft.com/office/drawing/2014/main" id="{87CF6DF2-AF1B-101A-1AAD-6702B1DB41DC}"/>
              </a:ext>
            </a:extLst>
          </p:cNvPr>
          <p:cNvPicPr>
            <a:picLocks noChangeAspect="1"/>
          </p:cNvPicPr>
          <p:nvPr/>
        </p:nvPicPr>
        <p:blipFill>
          <a:blip r:embed="rId3"/>
          <a:stretch>
            <a:fillRect/>
          </a:stretch>
        </p:blipFill>
        <p:spPr>
          <a:xfrm>
            <a:off x="5316808" y="3227716"/>
            <a:ext cx="1702158" cy="1695861"/>
          </a:xfrm>
          <a:prstGeom prst="rect">
            <a:avLst/>
          </a:prstGeom>
        </p:spPr>
      </p:pic>
      <p:sp>
        <p:nvSpPr>
          <p:cNvPr id="4" name="TextBox 3">
            <a:extLst>
              <a:ext uri="{FF2B5EF4-FFF2-40B4-BE49-F238E27FC236}">
                <a16:creationId xmlns:a16="http://schemas.microsoft.com/office/drawing/2014/main" id="{7B319179-6274-06D7-E4A3-1FDCCF2E0922}"/>
              </a:ext>
            </a:extLst>
          </p:cNvPr>
          <p:cNvSpPr txBox="1"/>
          <p:nvPr/>
        </p:nvSpPr>
        <p:spPr>
          <a:xfrm>
            <a:off x="2368826" y="1841865"/>
            <a:ext cx="773595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a:t>Fellows are supposed to use </a:t>
            </a:r>
            <a:r>
              <a:rPr lang="en-US" sz="1600" err="1"/>
              <a:t>Samvaad</a:t>
            </a:r>
            <a:r>
              <a:rPr lang="en-US" sz="1600"/>
              <a:t> for all the leave and holidays related work</a:t>
            </a:r>
          </a:p>
        </p:txBody>
      </p:sp>
    </p:spTree>
    <p:extLst>
      <p:ext uri="{BB962C8B-B14F-4D97-AF65-F5344CB8AC3E}">
        <p14:creationId xmlns:p14="http://schemas.microsoft.com/office/powerpoint/2010/main" val="31023664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1676890" y="1261765"/>
            <a:ext cx="8401758" cy="66829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a:solidFill>
                  <a:schemeClr val="bg1"/>
                </a:solidFill>
                <a:latin typeface="Trebuchet MS"/>
                <a:ea typeface="Calibri"/>
                <a:cs typeface="Calibri"/>
              </a:rPr>
              <a:t>What if I take more than 3 days of holiday due to seasonal influenza for which I am not going to a doctor? How can I avail those leaves without medical record?</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6" name="Rectangle 5">
            <a:extLst>
              <a:ext uri="{FF2B5EF4-FFF2-40B4-BE49-F238E27FC236}">
                <a16:creationId xmlns:a16="http://schemas.microsoft.com/office/drawing/2014/main" id="{F9456CE0-BB5F-3A41-3A7B-CBE269037FF6}"/>
              </a:ext>
            </a:extLst>
          </p:cNvPr>
          <p:cNvSpPr/>
          <p:nvPr/>
        </p:nvSpPr>
        <p:spPr>
          <a:xfrm>
            <a:off x="3797688" y="4908545"/>
            <a:ext cx="4591482"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latin typeface="Trebuchet MS"/>
                <a:ea typeface="Calibri"/>
                <a:cs typeface="Calibri"/>
              </a:rPr>
              <a:t>Suggested to visit the doctors</a:t>
            </a:r>
          </a:p>
        </p:txBody>
      </p:sp>
      <p:sp>
        <p:nvSpPr>
          <p:cNvPr id="4" name="TextBox 3">
            <a:extLst>
              <a:ext uri="{FF2B5EF4-FFF2-40B4-BE49-F238E27FC236}">
                <a16:creationId xmlns:a16="http://schemas.microsoft.com/office/drawing/2014/main" id="{7B319179-6274-06D7-E4A3-1FDCCF2E0922}"/>
              </a:ext>
            </a:extLst>
          </p:cNvPr>
          <p:cNvSpPr txBox="1"/>
          <p:nvPr/>
        </p:nvSpPr>
        <p:spPr>
          <a:xfrm>
            <a:off x="2153166" y="1928129"/>
            <a:ext cx="773595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a:t>Fellows are supposed to submit the supporting document of medical report in case of discretion leave of more than 3 days</a:t>
            </a:r>
          </a:p>
        </p:txBody>
      </p:sp>
      <p:pic>
        <p:nvPicPr>
          <p:cNvPr id="5" name="Picture 4">
            <a:extLst>
              <a:ext uri="{FF2B5EF4-FFF2-40B4-BE49-F238E27FC236}">
                <a16:creationId xmlns:a16="http://schemas.microsoft.com/office/drawing/2014/main" id="{8A4ECDC5-7FA2-A7D8-F9A0-0EEA5C550347}"/>
              </a:ext>
            </a:extLst>
          </p:cNvPr>
          <p:cNvPicPr>
            <a:picLocks noChangeAspect="1"/>
          </p:cNvPicPr>
          <p:nvPr/>
        </p:nvPicPr>
        <p:blipFill>
          <a:blip r:embed="rId3"/>
          <a:stretch>
            <a:fillRect/>
          </a:stretch>
        </p:blipFill>
        <p:spPr>
          <a:xfrm>
            <a:off x="5486400" y="3509513"/>
            <a:ext cx="1219200" cy="1219200"/>
          </a:xfrm>
          <a:prstGeom prst="rect">
            <a:avLst/>
          </a:prstGeom>
        </p:spPr>
      </p:pic>
    </p:spTree>
    <p:extLst>
      <p:ext uri="{BB962C8B-B14F-4D97-AF65-F5344CB8AC3E}">
        <p14:creationId xmlns:p14="http://schemas.microsoft.com/office/powerpoint/2010/main" val="21040693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28378"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Is the fellow eligible to take bereavement leave for anybody other than Her immediate family?</a:t>
            </a:r>
            <a:endParaRPr lang="en-US"/>
          </a:p>
        </p:txBody>
      </p:sp>
      <p:sp>
        <p:nvSpPr>
          <p:cNvPr id="4" name="TextBox 3">
            <a:extLst>
              <a:ext uri="{FF2B5EF4-FFF2-40B4-BE49-F238E27FC236}">
                <a16:creationId xmlns:a16="http://schemas.microsoft.com/office/drawing/2014/main" id="{2BD53F07-A6CF-E720-4A03-D86D20B5EF92}"/>
              </a:ext>
            </a:extLst>
          </p:cNvPr>
          <p:cNvSpPr txBox="1"/>
          <p:nvPr/>
        </p:nvSpPr>
        <p:spPr>
          <a:xfrm>
            <a:off x="1771960" y="1760957"/>
            <a:ext cx="9312770" cy="584775"/>
          </a:xfrm>
          <a:prstGeom prst="rect">
            <a:avLst/>
          </a:prstGeom>
          <a:noFill/>
        </p:spPr>
        <p:txBody>
          <a:bodyPr wrap="square" lIns="91440" tIns="45720" rIns="91440" bIns="45720" rtlCol="0" anchor="t">
            <a:spAutoFit/>
          </a:bodyPr>
          <a:lstStyle/>
          <a:p>
            <a:pPr algn="ctr"/>
            <a:r>
              <a:rPr lang="en-US" sz="1600">
                <a:latin typeface="+mj-lt"/>
                <a:ea typeface="Calibri"/>
                <a:cs typeface="Calibri"/>
              </a:rPr>
              <a:t>No. Additionally, please consider raising a flag to the co-fellows and PL to ensure they are aware of the fellow’s emotional and mental state </a:t>
            </a:r>
            <a:endParaRPr lang="en-US" sz="1600">
              <a:latin typeface="+mj-lt"/>
            </a:endParaRP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Picture 5">
            <a:extLst>
              <a:ext uri="{FF2B5EF4-FFF2-40B4-BE49-F238E27FC236}">
                <a16:creationId xmlns:a16="http://schemas.microsoft.com/office/drawing/2014/main" id="{F673BAD0-FE98-6FDA-0297-82AEDA53FE9C}"/>
              </a:ext>
            </a:extLst>
          </p:cNvPr>
          <p:cNvPicPr>
            <a:picLocks noChangeAspect="1"/>
          </p:cNvPicPr>
          <p:nvPr/>
        </p:nvPicPr>
        <p:blipFill>
          <a:blip r:embed="rId3"/>
          <a:stretch>
            <a:fillRect/>
          </a:stretch>
        </p:blipFill>
        <p:spPr>
          <a:xfrm>
            <a:off x="6095869" y="3551142"/>
            <a:ext cx="1182537" cy="1231551"/>
          </a:xfrm>
          <a:prstGeom prst="rect">
            <a:avLst/>
          </a:prstGeom>
        </p:spPr>
      </p:pic>
      <p:sp>
        <p:nvSpPr>
          <p:cNvPr id="7" name="Rectangle 6">
            <a:extLst>
              <a:ext uri="{FF2B5EF4-FFF2-40B4-BE49-F238E27FC236}">
                <a16:creationId xmlns:a16="http://schemas.microsoft.com/office/drawing/2014/main" id="{F9456CE0-BB5F-3A41-3A7B-CBE269037FF6}"/>
              </a:ext>
            </a:extLst>
          </p:cNvPr>
          <p:cNvSpPr/>
          <p:nvPr/>
        </p:nvSpPr>
        <p:spPr>
          <a:xfrm>
            <a:off x="4530917" y="5059954"/>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Please take care of emotional well-being</a:t>
            </a:r>
          </a:p>
        </p:txBody>
      </p:sp>
    </p:spTree>
    <p:extLst>
      <p:ext uri="{BB962C8B-B14F-4D97-AF65-F5344CB8AC3E}">
        <p14:creationId xmlns:p14="http://schemas.microsoft.com/office/powerpoint/2010/main" val="25725791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1891196" y="1258844"/>
            <a:ext cx="8409608" cy="58477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If the fellow has been raised by foster parents or relatives in the absence of biological father and mother, will the fellow be eligible for bereavement leave?</a:t>
            </a:r>
            <a:endParaRPr lang="en-US"/>
          </a:p>
        </p:txBody>
      </p:sp>
      <p:sp>
        <p:nvSpPr>
          <p:cNvPr id="4" name="TextBox 3">
            <a:extLst>
              <a:ext uri="{FF2B5EF4-FFF2-40B4-BE49-F238E27FC236}">
                <a16:creationId xmlns:a16="http://schemas.microsoft.com/office/drawing/2014/main" id="{2BD53F07-A6CF-E720-4A03-D86D20B5EF92}"/>
              </a:ext>
            </a:extLst>
          </p:cNvPr>
          <p:cNvSpPr txBox="1"/>
          <p:nvPr/>
        </p:nvSpPr>
        <p:spPr>
          <a:xfrm>
            <a:off x="1436379" y="1898511"/>
            <a:ext cx="9312770" cy="584775"/>
          </a:xfrm>
          <a:prstGeom prst="rect">
            <a:avLst/>
          </a:prstGeom>
          <a:noFill/>
        </p:spPr>
        <p:txBody>
          <a:bodyPr wrap="square" lIns="91440" tIns="45720" rIns="91440" bIns="45720" rtlCol="0" anchor="t">
            <a:spAutoFit/>
          </a:bodyPr>
          <a:lstStyle/>
          <a:p>
            <a:pPr algn="ctr"/>
            <a:r>
              <a:rPr lang="en-US" sz="1600">
                <a:latin typeface="+mj-lt"/>
                <a:ea typeface="Calibri"/>
                <a:cs typeface="Calibri"/>
              </a:rPr>
              <a:t>Yes, it will under exception case, and will be cross verified with details provided to HR at the time of joining state </a:t>
            </a:r>
            <a:endParaRPr lang="en-US" sz="2000">
              <a:latin typeface="+mj-lt"/>
            </a:endParaRP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3939780" y="4931170"/>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Exceptions to be made with checks and balances</a:t>
            </a:r>
          </a:p>
        </p:txBody>
      </p:sp>
      <p:pic>
        <p:nvPicPr>
          <p:cNvPr id="5122" name="Picture 2" descr="Death Icons - Free SVG &amp; PNG Death Images - Noun Proje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768" y="3567661"/>
            <a:ext cx="1320464" cy="1199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33431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48461" y="1282234"/>
            <a:ext cx="7919929" cy="60652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Can a Karuna fellow take bereavement leaves more than once a year?</a:t>
            </a:r>
            <a:endParaRPr lang="en-US">
              <a:solidFill>
                <a:schemeClr val="bg1"/>
              </a:solidFill>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652040" y="1884787"/>
            <a:ext cx="9312770" cy="338554"/>
          </a:xfrm>
          <a:prstGeom prst="rect">
            <a:avLst/>
          </a:prstGeom>
          <a:noFill/>
        </p:spPr>
        <p:txBody>
          <a:bodyPr wrap="square" lIns="91440" tIns="45720" rIns="91440" bIns="45720" rtlCol="0" anchor="t">
            <a:spAutoFit/>
          </a:bodyPr>
          <a:lstStyle/>
          <a:p>
            <a:pPr algn="ctr"/>
            <a:r>
              <a:rPr lang="en-US" sz="1600">
                <a:latin typeface="+mj-lt"/>
                <a:ea typeface="Calibri"/>
                <a:cs typeface="Calibri"/>
              </a:rPr>
              <a:t>Yes, on passing of an immediate family member, a fellow can take bereavement leaves for 2 weeks</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4152204" y="4998769"/>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prstClr val="black"/>
                </a:solidFill>
              </a:rPr>
              <a:t>Yes, on passing of an immediate family member</a:t>
            </a:r>
          </a:p>
        </p:txBody>
      </p:sp>
      <p:pic>
        <p:nvPicPr>
          <p:cNvPr id="5" name="Picture 4" descr="A black and white drawing of a tombstone&#10;&#10;Description automatically generated">
            <a:extLst>
              <a:ext uri="{FF2B5EF4-FFF2-40B4-BE49-F238E27FC236}">
                <a16:creationId xmlns:a16="http://schemas.microsoft.com/office/drawing/2014/main" id="{CF484E30-7AC8-1922-7683-A33867EFD742}"/>
              </a:ext>
            </a:extLst>
          </p:cNvPr>
          <p:cNvPicPr>
            <a:picLocks noChangeAspect="1"/>
          </p:cNvPicPr>
          <p:nvPr/>
        </p:nvPicPr>
        <p:blipFill>
          <a:blip r:embed="rId3"/>
          <a:stretch>
            <a:fillRect/>
          </a:stretch>
        </p:blipFill>
        <p:spPr>
          <a:xfrm>
            <a:off x="5384321" y="3335547"/>
            <a:ext cx="1840302" cy="1480868"/>
          </a:xfrm>
          <a:prstGeom prst="rect">
            <a:avLst/>
          </a:prstGeom>
        </p:spPr>
      </p:pic>
    </p:spTree>
    <p:extLst>
      <p:ext uri="{BB962C8B-B14F-4D97-AF65-F5344CB8AC3E}">
        <p14:creationId xmlns:p14="http://schemas.microsoft.com/office/powerpoint/2010/main" val="415303414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48461" y="1282234"/>
            <a:ext cx="7919929" cy="60652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Is there a minimum notice period required for leave requests?</a:t>
            </a:r>
            <a:endParaRPr lang="en-US">
              <a:solidFill>
                <a:schemeClr val="bg1"/>
              </a:solidFill>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652040" y="1928330"/>
            <a:ext cx="9312770" cy="584775"/>
          </a:xfrm>
          <a:prstGeom prst="rect">
            <a:avLst/>
          </a:prstGeom>
          <a:noFill/>
        </p:spPr>
        <p:txBody>
          <a:bodyPr wrap="square" lIns="91440" tIns="45720" rIns="91440" bIns="45720" rtlCol="0" anchor="t">
            <a:spAutoFit/>
          </a:bodyPr>
          <a:lstStyle/>
          <a:p>
            <a:pPr algn="ctr"/>
            <a:r>
              <a:rPr lang="en-US" sz="1600">
                <a:ea typeface="+mn-lt"/>
                <a:cs typeface="+mn-lt"/>
              </a:rPr>
              <a:t>Yes, leave requests should be submitted with a minimum notice of 10 days to allow for proper planning and coordination.</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4152204" y="4998769"/>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10 Days' Notice</a:t>
            </a:r>
          </a:p>
        </p:txBody>
      </p:sp>
      <p:pic>
        <p:nvPicPr>
          <p:cNvPr id="5" name="Picture 4">
            <a:extLst>
              <a:ext uri="{FF2B5EF4-FFF2-40B4-BE49-F238E27FC236}">
                <a16:creationId xmlns:a16="http://schemas.microsoft.com/office/drawing/2014/main" id="{42FE82FB-C7F7-3E6A-53FF-BDDDB8933F5E}"/>
              </a:ext>
            </a:extLst>
          </p:cNvPr>
          <p:cNvPicPr>
            <a:picLocks noChangeAspect="1"/>
          </p:cNvPicPr>
          <p:nvPr/>
        </p:nvPicPr>
        <p:blipFill>
          <a:blip r:embed="rId3"/>
          <a:stretch>
            <a:fillRect/>
          </a:stretch>
        </p:blipFill>
        <p:spPr>
          <a:xfrm>
            <a:off x="5366657" y="2841171"/>
            <a:ext cx="1883229" cy="1883229"/>
          </a:xfrm>
          <a:prstGeom prst="rect">
            <a:avLst/>
          </a:prstGeom>
        </p:spPr>
      </p:pic>
    </p:spTree>
    <p:extLst>
      <p:ext uri="{BB962C8B-B14F-4D97-AF65-F5344CB8AC3E}">
        <p14:creationId xmlns:p14="http://schemas.microsoft.com/office/powerpoint/2010/main" val="208320405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48461" y="1282234"/>
            <a:ext cx="7919929" cy="60652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What should a Fellow do in the case of an emergency that requires immediate leave?</a:t>
            </a:r>
            <a:endParaRPr lang="en-US">
              <a:solidFill>
                <a:schemeClr val="bg1"/>
              </a:solidFill>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652040" y="1884787"/>
            <a:ext cx="9312770" cy="584775"/>
          </a:xfrm>
          <a:prstGeom prst="rect">
            <a:avLst/>
          </a:prstGeom>
          <a:noFill/>
        </p:spPr>
        <p:txBody>
          <a:bodyPr wrap="square" lIns="91440" tIns="45720" rIns="91440" bIns="45720" rtlCol="0" anchor="t">
            <a:spAutoFit/>
          </a:bodyPr>
          <a:lstStyle/>
          <a:p>
            <a:pPr algn="ctr"/>
            <a:r>
              <a:rPr lang="en-US" sz="1600">
                <a:ea typeface="+mn-lt"/>
                <a:cs typeface="+mn-lt"/>
              </a:rPr>
              <a:t>In cases of emergency, the Fellow must immediately inform the designated Program Leader to seek guidance and report the situation.</a:t>
            </a:r>
            <a:endParaRPr lang="en-US" sz="1600"/>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4152204" y="4998769"/>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Inform PL</a:t>
            </a:r>
          </a:p>
        </p:txBody>
      </p:sp>
      <p:pic>
        <p:nvPicPr>
          <p:cNvPr id="5" name="Picture 4">
            <a:extLst>
              <a:ext uri="{FF2B5EF4-FFF2-40B4-BE49-F238E27FC236}">
                <a16:creationId xmlns:a16="http://schemas.microsoft.com/office/drawing/2014/main" id="{F7E3A6F8-728C-1050-F2CF-6CC959B68D23}"/>
              </a:ext>
            </a:extLst>
          </p:cNvPr>
          <p:cNvPicPr>
            <a:picLocks noChangeAspect="1"/>
          </p:cNvPicPr>
          <p:nvPr/>
        </p:nvPicPr>
        <p:blipFill>
          <a:blip r:embed="rId3"/>
          <a:stretch>
            <a:fillRect/>
          </a:stretch>
        </p:blipFill>
        <p:spPr>
          <a:xfrm>
            <a:off x="5519057" y="3298371"/>
            <a:ext cx="1578429" cy="1545772"/>
          </a:xfrm>
          <a:prstGeom prst="rect">
            <a:avLst/>
          </a:prstGeom>
        </p:spPr>
      </p:pic>
    </p:spTree>
    <p:extLst>
      <p:ext uri="{BB962C8B-B14F-4D97-AF65-F5344CB8AC3E}">
        <p14:creationId xmlns:p14="http://schemas.microsoft.com/office/powerpoint/2010/main" val="18551534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48461" y="1282234"/>
            <a:ext cx="7919929" cy="786409"/>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800">
                <a:ea typeface="Calibri"/>
                <a:cs typeface="Calibri"/>
              </a:rPr>
              <a:t>In case of sensitive reason, I must be absent from work and is not comfortable to disclose the reason. What processes are there for such cases?</a:t>
            </a:r>
          </a:p>
        </p:txBody>
      </p:sp>
      <p:sp>
        <p:nvSpPr>
          <p:cNvPr id="4" name="TextBox 3">
            <a:extLst>
              <a:ext uri="{FF2B5EF4-FFF2-40B4-BE49-F238E27FC236}">
                <a16:creationId xmlns:a16="http://schemas.microsoft.com/office/drawing/2014/main" id="{2BD53F07-A6CF-E720-4A03-D86D20B5EF92}"/>
              </a:ext>
            </a:extLst>
          </p:cNvPr>
          <p:cNvSpPr txBox="1"/>
          <p:nvPr/>
        </p:nvSpPr>
        <p:spPr>
          <a:xfrm>
            <a:off x="1651886" y="2068643"/>
            <a:ext cx="9312770" cy="584775"/>
          </a:xfrm>
          <a:prstGeom prst="rect">
            <a:avLst/>
          </a:prstGeom>
          <a:noFill/>
        </p:spPr>
        <p:txBody>
          <a:bodyPr wrap="square" lIns="91440" tIns="45720" rIns="91440" bIns="45720" rtlCol="0" anchor="t">
            <a:spAutoFit/>
          </a:bodyPr>
          <a:lstStyle/>
          <a:p>
            <a:pPr algn="ctr"/>
            <a:r>
              <a:rPr lang="en-US" sz="1600"/>
              <a:t>Reporting manager/PL will conduct one on one with the fellows and will hear out the fellow's reason and will keep it fully confidential in such sensitive cases.</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4468506" y="5113788"/>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Suggested to inform the reporting manager before going on a leave</a:t>
            </a:r>
          </a:p>
        </p:txBody>
      </p:sp>
      <p:pic>
        <p:nvPicPr>
          <p:cNvPr id="6" name="Picture 5">
            <a:extLst>
              <a:ext uri="{FF2B5EF4-FFF2-40B4-BE49-F238E27FC236}">
                <a16:creationId xmlns:a16="http://schemas.microsoft.com/office/drawing/2014/main" id="{A6D16B58-0965-3EEF-D845-014062BA35AA}"/>
              </a:ext>
            </a:extLst>
          </p:cNvPr>
          <p:cNvPicPr>
            <a:picLocks noChangeAspect="1"/>
          </p:cNvPicPr>
          <p:nvPr/>
        </p:nvPicPr>
        <p:blipFill>
          <a:blip r:embed="rId3"/>
          <a:stretch>
            <a:fillRect/>
          </a:stretch>
        </p:blipFill>
        <p:spPr>
          <a:xfrm>
            <a:off x="5874588" y="3567023"/>
            <a:ext cx="1506747" cy="1391728"/>
          </a:xfrm>
          <a:prstGeom prst="rect">
            <a:avLst/>
          </a:prstGeom>
        </p:spPr>
      </p:pic>
    </p:spTree>
    <p:extLst>
      <p:ext uri="{BB962C8B-B14F-4D97-AF65-F5344CB8AC3E}">
        <p14:creationId xmlns:p14="http://schemas.microsoft.com/office/powerpoint/2010/main" val="2778212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80B54B37-B880-9093-7594-BFD3CE305899}"/>
              </a:ext>
            </a:extLst>
          </p:cNvPr>
          <p:cNvSpPr txBox="1">
            <a:spLocks/>
          </p:cNvSpPr>
          <p:nvPr/>
        </p:nvSpPr>
        <p:spPr>
          <a:xfrm>
            <a:off x="4007320" y="3178214"/>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chemeClr val="tx1"/>
                </a:solidFill>
              </a:rPr>
              <a:t>Normalised HR and Finance Guidelines </a:t>
            </a:r>
          </a:p>
        </p:txBody>
      </p:sp>
      <p:sp>
        <p:nvSpPr>
          <p:cNvPr id="2" name="Text Placeholder 4">
            <a:extLst>
              <a:ext uri="{FF2B5EF4-FFF2-40B4-BE49-F238E27FC236}">
                <a16:creationId xmlns:a16="http://schemas.microsoft.com/office/drawing/2014/main" id="{0815C125-7946-98EA-5316-AAF96036EE73}"/>
              </a:ext>
            </a:extLst>
          </p:cNvPr>
          <p:cNvSpPr txBox="1">
            <a:spLocks/>
          </p:cNvSpPr>
          <p:nvPr/>
        </p:nvSpPr>
        <p:spPr>
          <a:xfrm>
            <a:off x="4007320" y="2583412"/>
            <a:ext cx="6415088" cy="432000"/>
          </a:xfrm>
          <a:prstGeom prst="rect">
            <a:avLst/>
          </a:prstGeom>
          <a:ln>
            <a:solidFill>
              <a:srgbClr val="FA4616"/>
            </a:solidFill>
            <a:prstDash val="dash"/>
          </a:ln>
        </p:spPr>
        <p:txBody>
          <a:bodyPr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Context</a:t>
            </a:r>
          </a:p>
        </p:txBody>
      </p:sp>
      <p:sp>
        <p:nvSpPr>
          <p:cNvPr id="3" name="Text Placeholder 4">
            <a:extLst>
              <a:ext uri="{FF2B5EF4-FFF2-40B4-BE49-F238E27FC236}">
                <a16:creationId xmlns:a16="http://schemas.microsoft.com/office/drawing/2014/main" id="{A7ED8A53-40FE-DD60-6467-61838FD89182}"/>
              </a:ext>
            </a:extLst>
          </p:cNvPr>
          <p:cNvSpPr txBox="1">
            <a:spLocks/>
          </p:cNvSpPr>
          <p:nvPr/>
        </p:nvSpPr>
        <p:spPr>
          <a:xfrm>
            <a:off x="6695947" y="3701257"/>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t>Stipend Guidelines</a:t>
            </a:r>
            <a:endParaRPr lang="en-US" sz="2000" b="1"/>
          </a:p>
        </p:txBody>
      </p:sp>
      <p:sp>
        <p:nvSpPr>
          <p:cNvPr id="4" name="Text Placeholder 4">
            <a:extLst>
              <a:ext uri="{FF2B5EF4-FFF2-40B4-BE49-F238E27FC236}">
                <a16:creationId xmlns:a16="http://schemas.microsoft.com/office/drawing/2014/main" id="{68D3C16B-EE11-F953-960B-1CFA462B3177}"/>
              </a:ext>
            </a:extLst>
          </p:cNvPr>
          <p:cNvSpPr txBox="1">
            <a:spLocks/>
          </p:cNvSpPr>
          <p:nvPr/>
        </p:nvSpPr>
        <p:spPr>
          <a:xfrm>
            <a:off x="6692635" y="4207418"/>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chemeClr val="bg1">
                    <a:lumMod val="75000"/>
                  </a:schemeClr>
                </a:solidFill>
              </a:rPr>
              <a:t>Leave Guidelines</a:t>
            </a:r>
          </a:p>
        </p:txBody>
      </p:sp>
      <p:sp>
        <p:nvSpPr>
          <p:cNvPr id="5" name="Text Placeholder 4">
            <a:extLst>
              <a:ext uri="{FF2B5EF4-FFF2-40B4-BE49-F238E27FC236}">
                <a16:creationId xmlns:a16="http://schemas.microsoft.com/office/drawing/2014/main" id="{3650940F-CBBE-E341-6950-85F15A7A32A6}"/>
              </a:ext>
            </a:extLst>
          </p:cNvPr>
          <p:cNvSpPr txBox="1">
            <a:spLocks/>
          </p:cNvSpPr>
          <p:nvPr/>
        </p:nvSpPr>
        <p:spPr>
          <a:xfrm>
            <a:off x="6695947" y="4736791"/>
            <a:ext cx="3723348" cy="432000"/>
          </a:xfrm>
          <a:prstGeom prst="rect">
            <a:avLst/>
          </a:prstGeom>
          <a:ln>
            <a:solidFill>
              <a:srgbClr val="FA4616"/>
            </a:solidFill>
            <a:prstDash val="dash"/>
          </a:ln>
        </p:spPr>
        <p:txBody>
          <a:bodyPr lIns="91440" tIns="45720" rIns="91440" bIns="4572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IN" sz="2000" b="1">
                <a:solidFill>
                  <a:schemeClr val="bg1">
                    <a:lumMod val="75000"/>
                  </a:schemeClr>
                </a:solidFill>
              </a:rPr>
              <a:t>Exit Guidelines</a:t>
            </a:r>
          </a:p>
        </p:txBody>
      </p:sp>
      <p:cxnSp>
        <p:nvCxnSpPr>
          <p:cNvPr id="6" name="Straight Arrow Connector 5">
            <a:extLst>
              <a:ext uri="{FF2B5EF4-FFF2-40B4-BE49-F238E27FC236}">
                <a16:creationId xmlns:a16="http://schemas.microsoft.com/office/drawing/2014/main" id="{29931703-8240-F0A5-544E-E456B010B8DF}"/>
              </a:ext>
            </a:extLst>
          </p:cNvPr>
          <p:cNvCxnSpPr/>
          <p:nvPr/>
        </p:nvCxnSpPr>
        <p:spPr>
          <a:xfrm>
            <a:off x="5523781" y="3607421"/>
            <a:ext cx="8628" cy="1446360"/>
          </a:xfrm>
          <a:prstGeom prst="straightConnector1">
            <a:avLst/>
          </a:prstGeom>
          <a:ln w="28575">
            <a:solidFill>
              <a:schemeClr val="tx1"/>
            </a:solidFill>
          </a:ln>
        </p:spPr>
        <p:style>
          <a:lnRef idx="3">
            <a:schemeClr val="dk1"/>
          </a:lnRef>
          <a:fillRef idx="0">
            <a:schemeClr val="dk1"/>
          </a:fillRef>
          <a:effectRef idx="2">
            <a:schemeClr val="dk1"/>
          </a:effectRef>
          <a:fontRef idx="minor">
            <a:schemeClr val="tx1"/>
          </a:fontRef>
        </p:style>
      </p:cxnSp>
      <p:cxnSp>
        <p:nvCxnSpPr>
          <p:cNvPr id="8" name="Straight Arrow Connector 7">
            <a:extLst>
              <a:ext uri="{FF2B5EF4-FFF2-40B4-BE49-F238E27FC236}">
                <a16:creationId xmlns:a16="http://schemas.microsoft.com/office/drawing/2014/main" id="{C5B03C03-4BBD-B7D2-D926-BB43324173DA}"/>
              </a:ext>
            </a:extLst>
          </p:cNvPr>
          <p:cNvCxnSpPr/>
          <p:nvPr/>
        </p:nvCxnSpPr>
        <p:spPr>
          <a:xfrm>
            <a:off x="5529963" y="3916544"/>
            <a:ext cx="914400" cy="862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72E239E-F7F1-3E93-8447-064C454C38EF}"/>
              </a:ext>
            </a:extLst>
          </p:cNvPr>
          <p:cNvCxnSpPr>
            <a:cxnSpLocks/>
          </p:cNvCxnSpPr>
          <p:nvPr/>
        </p:nvCxnSpPr>
        <p:spPr>
          <a:xfrm>
            <a:off x="5529963" y="4434129"/>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A0A243B4-BAFC-B353-77BE-C1D2CAC39254}"/>
              </a:ext>
            </a:extLst>
          </p:cNvPr>
          <p:cNvCxnSpPr>
            <a:cxnSpLocks/>
          </p:cNvCxnSpPr>
          <p:nvPr/>
        </p:nvCxnSpPr>
        <p:spPr>
          <a:xfrm>
            <a:off x="5529963" y="4951714"/>
            <a:ext cx="914400" cy="8627"/>
          </a:xfrm>
          <a:prstGeom prst="straightConnector1">
            <a:avLst/>
          </a:prstGeom>
          <a:ln w="2857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 Placeholder 4">
            <a:extLst>
              <a:ext uri="{FF2B5EF4-FFF2-40B4-BE49-F238E27FC236}">
                <a16:creationId xmlns:a16="http://schemas.microsoft.com/office/drawing/2014/main" id="{AC7F2FF5-0B8B-13AD-257E-2F731A4872F4}"/>
              </a:ext>
            </a:extLst>
          </p:cNvPr>
          <p:cNvSpPr txBox="1">
            <a:spLocks/>
          </p:cNvSpPr>
          <p:nvPr/>
        </p:nvSpPr>
        <p:spPr>
          <a:xfrm>
            <a:off x="4007319" y="525760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Grievance Management Mechanism</a:t>
            </a:r>
          </a:p>
        </p:txBody>
      </p:sp>
    </p:spTree>
    <p:extLst>
      <p:ext uri="{BB962C8B-B14F-4D97-AF65-F5344CB8AC3E}">
        <p14:creationId xmlns:p14="http://schemas.microsoft.com/office/powerpoint/2010/main" val="93738026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48461" y="1282234"/>
            <a:ext cx="7919929" cy="60652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rPr>
              <a:t>How is a time-out different from a discretionary leave?</a:t>
            </a:r>
          </a:p>
        </p:txBody>
      </p:sp>
      <p:sp>
        <p:nvSpPr>
          <p:cNvPr id="4" name="TextBox 3">
            <a:extLst>
              <a:ext uri="{FF2B5EF4-FFF2-40B4-BE49-F238E27FC236}">
                <a16:creationId xmlns:a16="http://schemas.microsoft.com/office/drawing/2014/main" id="{2BD53F07-A6CF-E720-4A03-D86D20B5EF92}"/>
              </a:ext>
            </a:extLst>
          </p:cNvPr>
          <p:cNvSpPr txBox="1"/>
          <p:nvPr/>
        </p:nvSpPr>
        <p:spPr>
          <a:xfrm>
            <a:off x="1652040" y="1884787"/>
            <a:ext cx="9312770" cy="584775"/>
          </a:xfrm>
          <a:prstGeom prst="rect">
            <a:avLst/>
          </a:prstGeom>
          <a:noFill/>
        </p:spPr>
        <p:txBody>
          <a:bodyPr wrap="square" lIns="91440" tIns="45720" rIns="91440" bIns="45720" rtlCol="0" anchor="t">
            <a:spAutoFit/>
          </a:bodyPr>
          <a:lstStyle/>
          <a:p>
            <a:pPr algn="ctr"/>
            <a:r>
              <a:rPr lang="en-US" sz="1600">
                <a:ea typeface="+mn-lt"/>
                <a:cs typeface="+mn-lt"/>
              </a:rPr>
              <a:t>A time-out is different  from a discretionary leave. It is typically granted in exceptional cases and is considered a privilege. </a:t>
            </a:r>
            <a:endParaRPr lang="en-US" sz="1600"/>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4195747" y="5031426"/>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prstClr val="black"/>
                </a:solidFill>
              </a:rPr>
              <a:t>Exceptional cases, loss of stipend</a:t>
            </a:r>
          </a:p>
        </p:txBody>
      </p:sp>
      <p:pic>
        <p:nvPicPr>
          <p:cNvPr id="5" name="Picture 4">
            <a:extLst>
              <a:ext uri="{FF2B5EF4-FFF2-40B4-BE49-F238E27FC236}">
                <a16:creationId xmlns:a16="http://schemas.microsoft.com/office/drawing/2014/main" id="{691E7911-8741-4DF7-8DA0-022E7A3B7DDB}"/>
              </a:ext>
            </a:extLst>
          </p:cNvPr>
          <p:cNvPicPr>
            <a:picLocks noChangeAspect="1"/>
          </p:cNvPicPr>
          <p:nvPr/>
        </p:nvPicPr>
        <p:blipFill>
          <a:blip r:embed="rId3"/>
          <a:stretch>
            <a:fillRect/>
          </a:stretch>
        </p:blipFill>
        <p:spPr>
          <a:xfrm>
            <a:off x="5693229" y="3570514"/>
            <a:ext cx="1328058" cy="1328058"/>
          </a:xfrm>
          <a:prstGeom prst="rect">
            <a:avLst/>
          </a:prstGeom>
        </p:spPr>
      </p:pic>
    </p:spTree>
    <p:extLst>
      <p:ext uri="{BB962C8B-B14F-4D97-AF65-F5344CB8AC3E}">
        <p14:creationId xmlns:p14="http://schemas.microsoft.com/office/powerpoint/2010/main" val="203023481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348461" y="1282234"/>
            <a:ext cx="7919929" cy="60652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ea typeface="+mn-lt"/>
                <a:cs typeface="+mn-lt"/>
              </a:rPr>
              <a:t>Is a time-out a guaranteed right for Fellows?</a:t>
            </a:r>
            <a:endParaRPr lang="en-US">
              <a:solidFill>
                <a:schemeClr val="bg1"/>
              </a:solidFill>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005059" y="1884787"/>
            <a:ext cx="10175411" cy="830997"/>
          </a:xfrm>
          <a:prstGeom prst="rect">
            <a:avLst/>
          </a:prstGeom>
          <a:noFill/>
        </p:spPr>
        <p:txBody>
          <a:bodyPr wrap="square" lIns="91440" tIns="45720" rIns="91440" bIns="45720" rtlCol="0" anchor="t">
            <a:spAutoFit/>
          </a:bodyPr>
          <a:lstStyle/>
          <a:p>
            <a:pPr algn="ctr"/>
            <a:r>
              <a:rPr lang="en-US" sz="1600">
                <a:ea typeface="+mn-lt"/>
                <a:cs typeface="+mn-lt"/>
              </a:rPr>
              <a:t>No, a time-out is not a guaranteed right for Fellows. It is a privilege that is granted on a case-to-case basis, considering the unique circumstances of each Fellow. The decision to grant a time-out is at the discretion of the PD</a:t>
            </a:r>
            <a:endParaRPr lang="en-US" sz="1600"/>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7" name="Rectangle 6">
            <a:extLst>
              <a:ext uri="{FF2B5EF4-FFF2-40B4-BE49-F238E27FC236}">
                <a16:creationId xmlns:a16="http://schemas.microsoft.com/office/drawing/2014/main" id="{F9456CE0-BB5F-3A41-3A7B-CBE269037FF6}"/>
              </a:ext>
            </a:extLst>
          </p:cNvPr>
          <p:cNvSpPr/>
          <p:nvPr/>
        </p:nvSpPr>
        <p:spPr>
          <a:xfrm>
            <a:off x="3890947" y="5042312"/>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Privilege and needs approval from PD</a:t>
            </a:r>
          </a:p>
        </p:txBody>
      </p:sp>
      <p:pic>
        <p:nvPicPr>
          <p:cNvPr id="5" name="Picture 4">
            <a:extLst>
              <a:ext uri="{FF2B5EF4-FFF2-40B4-BE49-F238E27FC236}">
                <a16:creationId xmlns:a16="http://schemas.microsoft.com/office/drawing/2014/main" id="{864B540B-9D02-E578-3B7F-647AD524D33B}"/>
              </a:ext>
            </a:extLst>
          </p:cNvPr>
          <p:cNvPicPr>
            <a:picLocks noChangeAspect="1"/>
          </p:cNvPicPr>
          <p:nvPr/>
        </p:nvPicPr>
        <p:blipFill>
          <a:blip r:embed="rId3"/>
          <a:stretch>
            <a:fillRect/>
          </a:stretch>
        </p:blipFill>
        <p:spPr>
          <a:xfrm>
            <a:off x="5192486" y="3163429"/>
            <a:ext cx="1709058" cy="1709058"/>
          </a:xfrm>
          <a:prstGeom prst="rect">
            <a:avLst/>
          </a:prstGeom>
        </p:spPr>
      </p:pic>
    </p:spTree>
    <p:extLst>
      <p:ext uri="{BB962C8B-B14F-4D97-AF65-F5344CB8AC3E}">
        <p14:creationId xmlns:p14="http://schemas.microsoft.com/office/powerpoint/2010/main" val="26982842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756491" y="1258844"/>
            <a:ext cx="7199935" cy="6129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mj-lt"/>
                <a:ea typeface="Calibri"/>
                <a:cs typeface="Calibri"/>
              </a:rPr>
              <a:t>What is the process for requesting maternity break, and what documentation is required?</a:t>
            </a:r>
            <a:endParaRPr lang="en-US">
              <a:solidFill>
                <a:schemeClr val="bg1"/>
              </a:solidFill>
              <a:latin typeface="+mj-lt"/>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622059" y="1857462"/>
            <a:ext cx="9312770" cy="338554"/>
          </a:xfrm>
          <a:prstGeom prst="rect">
            <a:avLst/>
          </a:prstGeom>
          <a:noFill/>
        </p:spPr>
        <p:txBody>
          <a:bodyPr wrap="square" lIns="91440" tIns="45720" rIns="91440" bIns="45720" rtlCol="0" anchor="t">
            <a:spAutoFit/>
          </a:bodyPr>
          <a:lstStyle/>
          <a:p>
            <a:pPr algn="ctr"/>
            <a:r>
              <a:rPr lang="en-US" sz="1600">
                <a:latin typeface="Trebuchet MS"/>
                <a:ea typeface="Calibri"/>
                <a:cs typeface="Calibri"/>
              </a:rPr>
              <a:t>3 months of maternity break can be availed by Karuna fellows</a:t>
            </a: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6" name="Rectangle 5">
            <a:extLst>
              <a:ext uri="{FF2B5EF4-FFF2-40B4-BE49-F238E27FC236}">
                <a16:creationId xmlns:a16="http://schemas.microsoft.com/office/drawing/2014/main" id="{F9456CE0-BB5F-3A41-3A7B-CBE269037FF6}"/>
              </a:ext>
            </a:extLst>
          </p:cNvPr>
          <p:cNvSpPr/>
          <p:nvPr/>
        </p:nvSpPr>
        <p:spPr>
          <a:xfrm>
            <a:off x="4251620" y="4814314"/>
            <a:ext cx="4312440" cy="906905"/>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Apply on </a:t>
            </a:r>
            <a:r>
              <a:rPr lang="en-US" sz="1600" err="1">
                <a:solidFill>
                  <a:prstClr val="black"/>
                </a:solidFill>
              </a:rPr>
              <a:t>Samvaad</a:t>
            </a:r>
            <a:r>
              <a:rPr lang="en-US" sz="1600">
                <a:solidFill>
                  <a:prstClr val="black"/>
                </a:solidFill>
              </a:rPr>
              <a:t> for maternity break with medical certificate from an authentic medical practitioner</a:t>
            </a:r>
          </a:p>
        </p:txBody>
      </p:sp>
      <p:pic>
        <p:nvPicPr>
          <p:cNvPr id="5" name="Picture 4">
            <a:extLst>
              <a:ext uri="{FF2B5EF4-FFF2-40B4-BE49-F238E27FC236}">
                <a16:creationId xmlns:a16="http://schemas.microsoft.com/office/drawing/2014/main" id="{24C3782A-CB79-A909-3DF0-50DD2805CE3A}"/>
              </a:ext>
            </a:extLst>
          </p:cNvPr>
          <p:cNvPicPr>
            <a:picLocks noChangeAspect="1"/>
          </p:cNvPicPr>
          <p:nvPr/>
        </p:nvPicPr>
        <p:blipFill>
          <a:blip r:embed="rId3"/>
          <a:stretch>
            <a:fillRect/>
          </a:stretch>
        </p:blipFill>
        <p:spPr>
          <a:xfrm>
            <a:off x="5759570" y="3279475"/>
            <a:ext cx="1219200" cy="1219200"/>
          </a:xfrm>
          <a:prstGeom prst="rect">
            <a:avLst/>
          </a:prstGeom>
        </p:spPr>
      </p:pic>
    </p:spTree>
    <p:extLst>
      <p:ext uri="{BB962C8B-B14F-4D97-AF65-F5344CB8AC3E}">
        <p14:creationId xmlns:p14="http://schemas.microsoft.com/office/powerpoint/2010/main" val="90288103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28378"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solidFill>
                  <a:schemeClr val="bg1"/>
                </a:solidFill>
                <a:latin typeface="+mj-lt"/>
                <a:ea typeface="Calibri"/>
                <a:cs typeface="Calibri"/>
              </a:rPr>
              <a:t>Is there a provision for extension of maternity break after 12 weeks? </a:t>
            </a:r>
            <a:endParaRPr lang="en-US" sz="2800" dirty="0">
              <a:solidFill>
                <a:schemeClr val="bg1"/>
              </a:solidFill>
              <a:latin typeface="+mj-lt"/>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771960" y="1824921"/>
            <a:ext cx="9312770" cy="338554"/>
          </a:xfrm>
          <a:prstGeom prst="rect">
            <a:avLst/>
          </a:prstGeom>
          <a:noFill/>
        </p:spPr>
        <p:txBody>
          <a:bodyPr wrap="square" lIns="91440" tIns="45720" rIns="91440" bIns="45720" rtlCol="0" anchor="t">
            <a:spAutoFit/>
          </a:bodyPr>
          <a:lstStyle/>
          <a:p>
            <a:pPr algn="ctr"/>
            <a:r>
              <a:rPr lang="en-US" sz="1600">
                <a:solidFill>
                  <a:srgbClr val="000000"/>
                </a:solidFill>
                <a:latin typeface="Trebuchet MS"/>
                <a:ea typeface="Calibri"/>
                <a:cs typeface="Calibri"/>
              </a:rPr>
              <a:t>Maternity Break may be extended upon and review and approval of CTM and BB Talent Head</a:t>
            </a:r>
            <a:r>
              <a:rPr lang="en-US" sz="1600">
                <a:solidFill>
                  <a:srgbClr val="000000"/>
                </a:solidFill>
                <a:latin typeface="Calibri"/>
                <a:ea typeface="Calibri"/>
                <a:cs typeface="Calibri"/>
              </a:rPr>
              <a:t> </a:t>
            </a:r>
            <a:endParaRPr lang="en-US" sz="1600">
              <a:solidFill>
                <a:srgbClr val="000000"/>
              </a:solidFill>
            </a:endParaRPr>
          </a:p>
        </p:txBody>
      </p:sp>
      <p:sp>
        <p:nvSpPr>
          <p:cNvPr id="2" name="Text Placeholder 7">
            <a:hlinkClick r:id="rId2"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6" name="Rectangle 5">
            <a:extLst>
              <a:ext uri="{FF2B5EF4-FFF2-40B4-BE49-F238E27FC236}">
                <a16:creationId xmlns:a16="http://schemas.microsoft.com/office/drawing/2014/main" id="{F9456CE0-BB5F-3A41-3A7B-CBE269037FF6}"/>
              </a:ext>
            </a:extLst>
          </p:cNvPr>
          <p:cNvSpPr/>
          <p:nvPr/>
        </p:nvSpPr>
        <p:spPr>
          <a:xfrm>
            <a:off x="4272124" y="5046803"/>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Approval of CTM and BB Talent Head</a:t>
            </a:r>
          </a:p>
        </p:txBody>
      </p:sp>
      <p:pic>
        <p:nvPicPr>
          <p:cNvPr id="5" name="Picture 4">
            <a:extLst>
              <a:ext uri="{FF2B5EF4-FFF2-40B4-BE49-F238E27FC236}">
                <a16:creationId xmlns:a16="http://schemas.microsoft.com/office/drawing/2014/main" id="{DBA4F4EA-85B3-176F-D2B6-DF06A4C37BCB}"/>
              </a:ext>
            </a:extLst>
          </p:cNvPr>
          <p:cNvPicPr>
            <a:picLocks noChangeAspect="1"/>
          </p:cNvPicPr>
          <p:nvPr/>
        </p:nvPicPr>
        <p:blipFill>
          <a:blip r:embed="rId3"/>
          <a:stretch>
            <a:fillRect/>
          </a:stretch>
        </p:blipFill>
        <p:spPr>
          <a:xfrm>
            <a:off x="5687683" y="3423249"/>
            <a:ext cx="1506747" cy="1391728"/>
          </a:xfrm>
          <a:prstGeom prst="rect">
            <a:avLst/>
          </a:prstGeom>
        </p:spPr>
      </p:pic>
    </p:spTree>
    <p:extLst>
      <p:ext uri="{BB962C8B-B14F-4D97-AF65-F5344CB8AC3E}">
        <p14:creationId xmlns:p14="http://schemas.microsoft.com/office/powerpoint/2010/main" val="323902672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28378"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mj-lt"/>
                <a:ea typeface="Calibri"/>
                <a:cs typeface="Calibri"/>
              </a:rPr>
              <a:t>Can I avail maternity leave in small batches, few weeks before and few weeks after delivery?</a:t>
            </a:r>
          </a:p>
        </p:txBody>
      </p:sp>
      <p:sp>
        <p:nvSpPr>
          <p:cNvPr id="4" name="TextBox 3">
            <a:extLst>
              <a:ext uri="{FF2B5EF4-FFF2-40B4-BE49-F238E27FC236}">
                <a16:creationId xmlns:a16="http://schemas.microsoft.com/office/drawing/2014/main" id="{2BD53F07-A6CF-E720-4A03-D86D20B5EF92}"/>
              </a:ext>
            </a:extLst>
          </p:cNvPr>
          <p:cNvSpPr txBox="1"/>
          <p:nvPr/>
        </p:nvSpPr>
        <p:spPr>
          <a:xfrm>
            <a:off x="1771960" y="1824921"/>
            <a:ext cx="9312770" cy="338554"/>
          </a:xfrm>
          <a:prstGeom prst="rect">
            <a:avLst/>
          </a:prstGeom>
          <a:noFill/>
        </p:spPr>
        <p:txBody>
          <a:bodyPr wrap="square" lIns="91440" tIns="45720" rIns="91440" bIns="45720" rtlCol="0" anchor="t">
            <a:spAutoFit/>
          </a:bodyPr>
          <a:lstStyle/>
          <a:p>
            <a:pPr algn="ctr"/>
            <a:r>
              <a:rPr lang="en-US" sz="1600">
                <a:solidFill>
                  <a:srgbClr val="000000"/>
                </a:solidFill>
                <a:latin typeface="Trebuchet MS"/>
                <a:ea typeface="Calibri"/>
                <a:cs typeface="Calibri"/>
              </a:rPr>
              <a:t>Yes, they can apply for maternity leaves in batches</a:t>
            </a:r>
          </a:p>
        </p:txBody>
      </p:sp>
      <p:sp>
        <p:nvSpPr>
          <p:cNvPr id="2" name="Text Placeholder 7">
            <a:hlinkClick r:id="rId3" action="ppaction://hlinksldjump"/>
            <a:extLst>
              <a:ext uri="{FF2B5EF4-FFF2-40B4-BE49-F238E27FC236}">
                <a16:creationId xmlns:a16="http://schemas.microsoft.com/office/drawing/2014/main" id="{FA9F5F42-E157-D5CD-2853-0F22CAFB11DA}"/>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sp>
        <p:nvSpPr>
          <p:cNvPr id="6" name="Rectangle 5">
            <a:extLst>
              <a:ext uri="{FF2B5EF4-FFF2-40B4-BE49-F238E27FC236}">
                <a16:creationId xmlns:a16="http://schemas.microsoft.com/office/drawing/2014/main" id="{F9456CE0-BB5F-3A41-3A7B-CBE269037FF6}"/>
              </a:ext>
            </a:extLst>
          </p:cNvPr>
          <p:cNvSpPr/>
          <p:nvPr/>
        </p:nvSpPr>
        <p:spPr>
          <a:xfrm>
            <a:off x="4358388" y="5046803"/>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Approval of CTM and BB Talent Head</a:t>
            </a:r>
          </a:p>
        </p:txBody>
      </p:sp>
      <p:pic>
        <p:nvPicPr>
          <p:cNvPr id="7" name="Picture 6">
            <a:extLst>
              <a:ext uri="{FF2B5EF4-FFF2-40B4-BE49-F238E27FC236}">
                <a16:creationId xmlns:a16="http://schemas.microsoft.com/office/drawing/2014/main" id="{F01D8CDD-5353-FD54-A96C-30654D4913A5}"/>
              </a:ext>
            </a:extLst>
          </p:cNvPr>
          <p:cNvPicPr>
            <a:picLocks noChangeAspect="1"/>
          </p:cNvPicPr>
          <p:nvPr/>
        </p:nvPicPr>
        <p:blipFill>
          <a:blip r:embed="rId4"/>
          <a:stretch>
            <a:fillRect/>
          </a:stretch>
        </p:blipFill>
        <p:spPr>
          <a:xfrm>
            <a:off x="6147758" y="3581400"/>
            <a:ext cx="1219200" cy="1219200"/>
          </a:xfrm>
          <a:prstGeom prst="rect">
            <a:avLst/>
          </a:prstGeom>
        </p:spPr>
      </p:pic>
    </p:spTree>
    <p:extLst>
      <p:ext uri="{BB962C8B-B14F-4D97-AF65-F5344CB8AC3E}">
        <p14:creationId xmlns:p14="http://schemas.microsoft.com/office/powerpoint/2010/main" val="1576582920"/>
      </p:ext>
    </p:extLst>
  </p:cSld>
  <p:clrMapOvr>
    <a:masterClrMapping/>
  </p:clrMapOvr>
  <p:extLst>
    <p:ext uri="{6950BFC3-D8DA-4A85-94F7-54DA5524770B}">
      <p188:commentRel xmlns:p188="http://schemas.microsoft.com/office/powerpoint/2018/8/main" r:id="rId2"/>
    </p:ext>
  </p:extLs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a:extLst>
              <a:ext uri="{FF2B5EF4-FFF2-40B4-BE49-F238E27FC236}">
                <a16:creationId xmlns:a16="http://schemas.microsoft.com/office/drawing/2014/main" id="{D310F99C-773E-35D9-6983-5E33C0AE5FD7}"/>
              </a:ext>
            </a:extLst>
          </p:cNvPr>
          <p:cNvSpPr txBox="1">
            <a:spLocks/>
          </p:cNvSpPr>
          <p:nvPr/>
        </p:nvSpPr>
        <p:spPr>
          <a:xfrm>
            <a:off x="4003741" y="353023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Leave Guidelines FAQs</a:t>
            </a:r>
          </a:p>
        </p:txBody>
      </p:sp>
      <p:sp>
        <p:nvSpPr>
          <p:cNvPr id="5" name="Text Placeholder 4">
            <a:extLst>
              <a:ext uri="{FF2B5EF4-FFF2-40B4-BE49-F238E27FC236}">
                <a16:creationId xmlns:a16="http://schemas.microsoft.com/office/drawing/2014/main" id="{80B54B37-B880-9093-7594-BFD3CE305899}"/>
              </a:ext>
            </a:extLst>
          </p:cNvPr>
          <p:cNvSpPr txBox="1">
            <a:spLocks/>
          </p:cNvSpPr>
          <p:nvPr/>
        </p:nvSpPr>
        <p:spPr>
          <a:xfrm>
            <a:off x="4003741" y="4076360"/>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000000"/>
                </a:solidFill>
              </a:rPr>
              <a:t>Exit Guidelines FAQs</a:t>
            </a:r>
          </a:p>
        </p:txBody>
      </p:sp>
      <p:sp>
        <p:nvSpPr>
          <p:cNvPr id="10" name="Text Placeholder 4">
            <a:extLst>
              <a:ext uri="{FF2B5EF4-FFF2-40B4-BE49-F238E27FC236}">
                <a16:creationId xmlns:a16="http://schemas.microsoft.com/office/drawing/2014/main" id="{80B54B37-B880-9093-7594-BFD3CE305899}"/>
              </a:ext>
            </a:extLst>
          </p:cNvPr>
          <p:cNvSpPr txBox="1">
            <a:spLocks/>
          </p:cNvSpPr>
          <p:nvPr/>
        </p:nvSpPr>
        <p:spPr>
          <a:xfrm>
            <a:off x="4003741" y="3004278"/>
            <a:ext cx="6415088" cy="432000"/>
          </a:xfrm>
          <a:prstGeom prst="rect">
            <a:avLst/>
          </a:prstGeom>
          <a:ln>
            <a:solidFill>
              <a:srgbClr val="FA4616"/>
            </a:solidFill>
            <a:prstDash val="dash"/>
          </a:ln>
        </p:spPr>
        <p:txBody>
          <a:bodyPr lIns="91440" tIns="45720" rIns="91440" bIns="45720" anchor="ctr"/>
          <a:lstStyle>
            <a:defPPr>
              <a:defRPr lang="en-US"/>
            </a:defPPr>
            <a:lvl1pPr marR="0" lvl="0" indent="0" algn="ctr" fontAlgn="auto">
              <a:lnSpc>
                <a:spcPct val="90000"/>
              </a:lnSpc>
              <a:spcBef>
                <a:spcPts val="1000"/>
              </a:spcBef>
              <a:spcAft>
                <a:spcPts val="0"/>
              </a:spcAft>
              <a:buClrTx/>
              <a:buSzTx/>
              <a:buFont typeface="Arial" panose="020B0604020202020204" pitchFamily="34" charset="0"/>
              <a:buNone/>
              <a:tabLst/>
              <a:defRPr kumimoji="0" sz="2000" b="1" i="0" u="none" strike="noStrike" cap="none" spc="0" normalizeH="0" baseline="0">
                <a:ln>
                  <a:noFill/>
                </a:ln>
                <a:solidFill>
                  <a:srgbClr val="FFFFFF">
                    <a:lumMod val="75000"/>
                  </a:srgbClr>
                </a:solidFill>
                <a:effectLst/>
                <a:uLnTx/>
                <a:uFillTx/>
                <a:latin typeface="Trebuchet MS" panose="020B0603020202020204"/>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a:solidFill>
                  <a:srgbClr val="A5A5A5"/>
                </a:solidFill>
              </a:rPr>
              <a:t>Stipend Guidelines FAQs</a:t>
            </a:r>
            <a:endParaRPr lang="en-US">
              <a:solidFill>
                <a:srgbClr val="A5A5A5"/>
              </a:solidFill>
            </a:endParaRPr>
          </a:p>
        </p:txBody>
      </p:sp>
    </p:spTree>
    <p:extLst>
      <p:ext uri="{BB962C8B-B14F-4D97-AF65-F5344CB8AC3E}">
        <p14:creationId xmlns:p14="http://schemas.microsoft.com/office/powerpoint/2010/main" val="3081207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Can a fellow re-join the Fellowship in the next batch?</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1842832"/>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rPr>
              <a:t>In case a fellow exit is initiated by the organization, then No.</a:t>
            </a:r>
          </a:p>
        </p:txBody>
      </p:sp>
      <p:sp>
        <p:nvSpPr>
          <p:cNvPr id="4" name="Rectangle 3">
            <a:extLst>
              <a:ext uri="{FF2B5EF4-FFF2-40B4-BE49-F238E27FC236}">
                <a16:creationId xmlns:a16="http://schemas.microsoft.com/office/drawing/2014/main" id="{F9456CE0-BB5F-3A41-3A7B-CBE269037FF6}"/>
              </a:ext>
            </a:extLst>
          </p:cNvPr>
          <p:cNvSpPr/>
          <p:nvPr/>
        </p:nvSpPr>
        <p:spPr>
          <a:xfrm>
            <a:off x="4243386" y="4706390"/>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Issuance of Red Card by Organization</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Picture 5" descr="delete Icon 4445159">
            <a:extLst>
              <a:ext uri="{FF2B5EF4-FFF2-40B4-BE49-F238E27FC236}">
                <a16:creationId xmlns:a16="http://schemas.microsoft.com/office/drawing/2014/main" id="{1B5664A7-E86F-6DE6-40C3-8A7A33C41529}"/>
              </a:ext>
            </a:extLst>
          </p:cNvPr>
          <p:cNvPicPr>
            <a:picLocks noChangeAspect="1"/>
          </p:cNvPicPr>
          <p:nvPr/>
        </p:nvPicPr>
        <p:blipFill>
          <a:blip r:embed="rId4"/>
          <a:stretch>
            <a:fillRect/>
          </a:stretch>
        </p:blipFill>
        <p:spPr>
          <a:xfrm>
            <a:off x="5912150" y="3503375"/>
            <a:ext cx="971550" cy="971550"/>
          </a:xfrm>
          <a:prstGeom prst="rect">
            <a:avLst/>
          </a:prstGeom>
        </p:spPr>
      </p:pic>
    </p:spTree>
    <p:extLst>
      <p:ext uri="{BB962C8B-B14F-4D97-AF65-F5344CB8AC3E}">
        <p14:creationId xmlns:p14="http://schemas.microsoft.com/office/powerpoint/2010/main" val="241695683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cs typeface="Calibri"/>
              </a:rPr>
              <a:t>What if any PL/PM seems to be biased against any fellow?</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1857210"/>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rPr>
              <a:t>Fellow can raise a request to the Reporting PD or BB Fellowship Team</a:t>
            </a:r>
          </a:p>
        </p:txBody>
      </p:sp>
      <p:sp>
        <p:nvSpPr>
          <p:cNvPr id="4" name="Rectangle 3">
            <a:extLst>
              <a:ext uri="{FF2B5EF4-FFF2-40B4-BE49-F238E27FC236}">
                <a16:creationId xmlns:a16="http://schemas.microsoft.com/office/drawing/2014/main" id="{F9456CE0-BB5F-3A41-3A7B-CBE269037FF6}"/>
              </a:ext>
            </a:extLst>
          </p:cNvPr>
          <p:cNvSpPr/>
          <p:nvPr/>
        </p:nvSpPr>
        <p:spPr>
          <a:xfrm>
            <a:off x="4243386" y="4918655"/>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Report to PD or BB Fellowship Team member</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8" name="Picture 2" descr="organization Icon 2710972">
            <a:extLst>
              <a:ext uri="{FF2B5EF4-FFF2-40B4-BE49-F238E27FC236}">
                <a16:creationId xmlns:a16="http://schemas.microsoft.com/office/drawing/2014/main" id="{AE087DC1-BE7C-639C-CD21-21F1BF77AC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80337" y="3174732"/>
            <a:ext cx="1440000" cy="14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23203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Will the organization initiate fellow's exit because of complaint by a stakeholder?</a:t>
            </a: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1814078"/>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rPr>
              <a:t>Fellow will be given a chance to present their case before consideration for Exit. </a:t>
            </a:r>
          </a:p>
        </p:txBody>
      </p:sp>
      <p:sp>
        <p:nvSpPr>
          <p:cNvPr id="4" name="Rectangle 3">
            <a:extLst>
              <a:ext uri="{FF2B5EF4-FFF2-40B4-BE49-F238E27FC236}">
                <a16:creationId xmlns:a16="http://schemas.microsoft.com/office/drawing/2014/main" id="{F9456CE0-BB5F-3A41-3A7B-CBE269037FF6}"/>
              </a:ext>
            </a:extLst>
          </p:cNvPr>
          <p:cNvSpPr/>
          <p:nvPr/>
        </p:nvSpPr>
        <p:spPr>
          <a:xfrm>
            <a:off x="4243386" y="4663825"/>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PL to discuss with Fellow to understand Her side</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Picture 5">
            <a:extLst>
              <a:ext uri="{FF2B5EF4-FFF2-40B4-BE49-F238E27FC236}">
                <a16:creationId xmlns:a16="http://schemas.microsoft.com/office/drawing/2014/main" id="{765931C6-539E-4A24-89B5-40B114839F61}"/>
              </a:ext>
            </a:extLst>
          </p:cNvPr>
          <p:cNvPicPr>
            <a:picLocks noChangeAspect="1"/>
          </p:cNvPicPr>
          <p:nvPr/>
        </p:nvPicPr>
        <p:blipFill>
          <a:blip r:embed="rId4"/>
          <a:stretch>
            <a:fillRect/>
          </a:stretch>
        </p:blipFill>
        <p:spPr>
          <a:xfrm>
            <a:off x="5855000" y="3370143"/>
            <a:ext cx="1085850" cy="1095375"/>
          </a:xfrm>
          <a:prstGeom prst="rect">
            <a:avLst/>
          </a:prstGeom>
        </p:spPr>
      </p:pic>
    </p:spTree>
    <p:extLst>
      <p:ext uri="{BB962C8B-B14F-4D97-AF65-F5344CB8AC3E}">
        <p14:creationId xmlns:p14="http://schemas.microsoft.com/office/powerpoint/2010/main" val="148480483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What happens if a fellow has disagreement with organization's decision over Her exit?</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1540" y="1800973"/>
            <a:ext cx="9312770" cy="584775"/>
          </a:xfrm>
          <a:prstGeom prst="rect">
            <a:avLst/>
          </a:prstGeom>
          <a:noFill/>
        </p:spPr>
        <p:txBody>
          <a:bodyPr wrap="square" lIns="91440" tIns="45720" rIns="91440" bIns="45720" rtlCol="0" anchor="t">
            <a:spAutoFit/>
          </a:bodyPr>
          <a:lstStyle/>
          <a:p>
            <a:pPr algn="ctr">
              <a:defRPr/>
            </a:pPr>
            <a:r>
              <a:rPr lang="en-US" sz="1600" kern="0">
                <a:solidFill>
                  <a:prstClr val="black"/>
                </a:solidFill>
              </a:rPr>
              <a:t>The exit process is meticulously designed to eliminate any potential biases in a fellow's departure. During the process, fellow will have ample opportunities to present their case to the organization.</a:t>
            </a:r>
          </a:p>
        </p:txBody>
      </p:sp>
      <p:sp>
        <p:nvSpPr>
          <p:cNvPr id="4" name="Rectangle 3">
            <a:extLst>
              <a:ext uri="{FF2B5EF4-FFF2-40B4-BE49-F238E27FC236}">
                <a16:creationId xmlns:a16="http://schemas.microsoft.com/office/drawing/2014/main" id="{F9456CE0-BB5F-3A41-3A7B-CBE269037FF6}"/>
              </a:ext>
            </a:extLst>
          </p:cNvPr>
          <p:cNvSpPr/>
          <p:nvPr/>
        </p:nvSpPr>
        <p:spPr>
          <a:xfrm>
            <a:off x="4229009" y="4663825"/>
            <a:ext cx="4312440" cy="87815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Big Bet Fellowship team is the final authority.</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7" name="Picture 6" descr="delete Icon 4445159">
            <a:extLst>
              <a:ext uri="{FF2B5EF4-FFF2-40B4-BE49-F238E27FC236}">
                <a16:creationId xmlns:a16="http://schemas.microsoft.com/office/drawing/2014/main" id="{6AF1407E-C5B5-3647-E15A-65DB850E81B2}"/>
              </a:ext>
            </a:extLst>
          </p:cNvPr>
          <p:cNvPicPr>
            <a:picLocks noChangeAspect="1"/>
          </p:cNvPicPr>
          <p:nvPr/>
        </p:nvPicPr>
        <p:blipFill>
          <a:blip r:embed="rId4"/>
          <a:stretch>
            <a:fillRect/>
          </a:stretch>
        </p:blipFill>
        <p:spPr>
          <a:xfrm>
            <a:off x="5912150" y="3489565"/>
            <a:ext cx="971550" cy="971550"/>
          </a:xfrm>
          <a:prstGeom prst="rect">
            <a:avLst/>
          </a:prstGeom>
        </p:spPr>
      </p:pic>
    </p:spTree>
    <p:extLst>
      <p:ext uri="{BB962C8B-B14F-4D97-AF65-F5344CB8AC3E}">
        <p14:creationId xmlns:p14="http://schemas.microsoft.com/office/powerpoint/2010/main" val="3737479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6F4B39B-4D4D-4618-D079-520E7E14BE6E}"/>
              </a:ext>
            </a:extLst>
          </p:cNvPr>
          <p:cNvSpPr/>
          <p:nvPr/>
        </p:nvSpPr>
        <p:spPr>
          <a:xfrm>
            <a:off x="2791304" y="935241"/>
            <a:ext cx="6609391" cy="396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b="1">
                <a:solidFill>
                  <a:srgbClr val="FFFFFF"/>
                </a:solidFill>
              </a:rPr>
              <a:t>Stipend Guidelines</a:t>
            </a:r>
          </a:p>
        </p:txBody>
      </p:sp>
      <p:sp>
        <p:nvSpPr>
          <p:cNvPr id="8" name="Text Placeholder 13">
            <a:extLst>
              <a:ext uri="{FF2B5EF4-FFF2-40B4-BE49-F238E27FC236}">
                <a16:creationId xmlns:a16="http://schemas.microsoft.com/office/drawing/2014/main" id="{49EA31DB-EB38-DC2D-5D8D-A10FC5C1B433}"/>
              </a:ext>
            </a:extLst>
          </p:cNvPr>
          <p:cNvSpPr txBox="1">
            <a:spLocks/>
          </p:cNvSpPr>
          <p:nvPr/>
        </p:nvSpPr>
        <p:spPr>
          <a:xfrm>
            <a:off x="4376142" y="3851709"/>
            <a:ext cx="6364065" cy="576000"/>
          </a:xfrm>
          <a:prstGeom prst="rect">
            <a:avLst/>
          </a:prstGeom>
          <a:ln>
            <a:solidFill>
              <a:srgbClr val="FA4616"/>
            </a:solidFill>
            <a:prstDash val="dash"/>
          </a:ln>
        </p:spPr>
        <p:txBody>
          <a:bodyPr lIns="91440" tIns="45720" rIns="91440" bIns="45720" anchor="ctr"/>
          <a:lstStyle>
            <a:defPPr>
              <a:defRPr lang="en-US"/>
            </a:defPPr>
            <a:lvl1pPr indent="0">
              <a:lnSpc>
                <a:spcPct val="90000"/>
              </a:lnSpc>
              <a:spcBef>
                <a:spcPts val="0"/>
              </a:spcBef>
              <a:spcAft>
                <a:spcPts val="600"/>
              </a:spcAft>
              <a:buFont typeface="Arial" panose="020B0604020202020204" pitchFamily="34" charset="0"/>
              <a:buNone/>
              <a:defRPr sz="14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solidFill>
                  <a:srgbClr val="000000"/>
                </a:solidFill>
              </a:rPr>
              <a:t>INR10000 per month basic.</a:t>
            </a:r>
          </a:p>
          <a:p>
            <a:r>
              <a:rPr lang="en-US">
                <a:solidFill>
                  <a:srgbClr val="000000"/>
                </a:solidFill>
              </a:rPr>
              <a:t>INR6500 additional stipend for difficult accessibility areas.</a:t>
            </a:r>
          </a:p>
        </p:txBody>
      </p:sp>
      <p:sp>
        <p:nvSpPr>
          <p:cNvPr id="9" name="Text Placeholder 13">
            <a:extLst>
              <a:ext uri="{FF2B5EF4-FFF2-40B4-BE49-F238E27FC236}">
                <a16:creationId xmlns:a16="http://schemas.microsoft.com/office/drawing/2014/main" id="{0497ED43-6CBF-4760-1C93-49514B60E255}"/>
              </a:ext>
            </a:extLst>
          </p:cNvPr>
          <p:cNvSpPr txBox="1">
            <a:spLocks/>
          </p:cNvSpPr>
          <p:nvPr/>
        </p:nvSpPr>
        <p:spPr>
          <a:xfrm>
            <a:off x="4375967" y="4498545"/>
            <a:ext cx="6364065" cy="576000"/>
          </a:xfrm>
          <a:prstGeom prst="rect">
            <a:avLst/>
          </a:prstGeom>
          <a:ln>
            <a:solidFill>
              <a:srgbClr val="FA4616"/>
            </a:solidFill>
            <a:prstDash val="dash"/>
          </a:ln>
        </p:spPr>
        <p:txBody>
          <a:bodyPr lIns="91440" tIns="45720" rIns="91440" bIns="45720" anchor="ctr"/>
          <a:lstStyle>
            <a:defPPr>
              <a:defRPr lang="en-US"/>
            </a:defPPr>
            <a:lvl1pPr indent="0">
              <a:lnSpc>
                <a:spcPct val="90000"/>
              </a:lnSpc>
              <a:spcBef>
                <a:spcPts val="0"/>
              </a:spcBef>
              <a:spcAft>
                <a:spcPts val="600"/>
              </a:spcAft>
              <a:buFont typeface="Arial" panose="020B0604020202020204" pitchFamily="34" charset="0"/>
              <a:buNone/>
              <a:defRPr sz="14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solidFill>
                  <a:srgbClr val="000000"/>
                </a:solidFill>
              </a:rPr>
              <a:t>Reimbursement on an actual basis</a:t>
            </a:r>
          </a:p>
          <a:p>
            <a:r>
              <a:rPr lang="en-US">
                <a:solidFill>
                  <a:srgbClr val="000000"/>
                </a:solidFill>
              </a:rPr>
              <a:t>Supporting documents submitted within 15 days</a:t>
            </a:r>
          </a:p>
        </p:txBody>
      </p:sp>
      <p:sp>
        <p:nvSpPr>
          <p:cNvPr id="10" name="Text Placeholder 13">
            <a:extLst>
              <a:ext uri="{FF2B5EF4-FFF2-40B4-BE49-F238E27FC236}">
                <a16:creationId xmlns:a16="http://schemas.microsoft.com/office/drawing/2014/main" id="{99918D16-FFC6-2AE6-8869-693977F9E90B}"/>
              </a:ext>
            </a:extLst>
          </p:cNvPr>
          <p:cNvSpPr txBox="1">
            <a:spLocks/>
          </p:cNvSpPr>
          <p:nvPr/>
        </p:nvSpPr>
        <p:spPr>
          <a:xfrm>
            <a:off x="4415552" y="3217881"/>
            <a:ext cx="6364065" cy="576000"/>
          </a:xfrm>
          <a:prstGeom prst="rect">
            <a:avLst/>
          </a:prstGeom>
          <a:ln>
            <a:solidFill>
              <a:srgbClr val="FA4616"/>
            </a:solidFill>
            <a:prstDash val="dash"/>
          </a:ln>
        </p:spPr>
        <p:txBody>
          <a:bodyPr lIns="91440" tIns="45720" rIns="91440" bIns="45720" anchor="ctr"/>
          <a:lstStyle>
            <a:defPPr>
              <a:defRPr lang="en-US"/>
            </a:defPPr>
            <a:lvl1pPr indent="0">
              <a:lnSpc>
                <a:spcPct val="90000"/>
              </a:lnSpc>
              <a:spcBef>
                <a:spcPts val="0"/>
              </a:spcBef>
              <a:spcAft>
                <a:spcPts val="600"/>
              </a:spcAft>
              <a:buFont typeface="Arial" panose="020B0604020202020204" pitchFamily="34" charset="0"/>
              <a:buNone/>
              <a:defRPr sz="14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solidFill>
                  <a:srgbClr val="000000"/>
                </a:solidFill>
              </a:rPr>
              <a:t>Hybrid of work from home and work from office in accessible locations</a:t>
            </a:r>
          </a:p>
          <a:p>
            <a:r>
              <a:rPr lang="en-US">
                <a:solidFill>
                  <a:srgbClr val="000000"/>
                </a:solidFill>
              </a:rPr>
              <a:t>Hybrid of work from home and work from office in remote locations</a:t>
            </a:r>
            <a:endParaRPr lang="en-US"/>
          </a:p>
        </p:txBody>
      </p:sp>
      <p:sp>
        <p:nvSpPr>
          <p:cNvPr id="12" name="Text Placeholder 4">
            <a:extLst>
              <a:ext uri="{FF2B5EF4-FFF2-40B4-BE49-F238E27FC236}">
                <a16:creationId xmlns:a16="http://schemas.microsoft.com/office/drawing/2014/main" id="{929E8AE5-4C08-0A14-B28D-B670C71935A6}"/>
              </a:ext>
            </a:extLst>
          </p:cNvPr>
          <p:cNvSpPr txBox="1">
            <a:spLocks/>
          </p:cNvSpPr>
          <p:nvPr/>
        </p:nvSpPr>
        <p:spPr>
          <a:xfrm>
            <a:off x="4381920" y="2122624"/>
            <a:ext cx="6364066" cy="430384"/>
          </a:xfrm>
          <a:prstGeom prst="rect">
            <a:avLst/>
          </a:prstGeom>
          <a:solidFill>
            <a:srgbClr val="FF0000"/>
          </a:solidFill>
          <a:ln>
            <a:no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Details</a:t>
            </a:r>
          </a:p>
        </p:txBody>
      </p:sp>
      <p:sp>
        <p:nvSpPr>
          <p:cNvPr id="17" name="Text Placeholder 13">
            <a:extLst>
              <a:ext uri="{FF2B5EF4-FFF2-40B4-BE49-F238E27FC236}">
                <a16:creationId xmlns:a16="http://schemas.microsoft.com/office/drawing/2014/main" id="{14E8A70A-3AAA-FF2D-CBBF-6D764BF7BDE9}"/>
              </a:ext>
            </a:extLst>
          </p:cNvPr>
          <p:cNvSpPr txBox="1">
            <a:spLocks/>
          </p:cNvSpPr>
          <p:nvPr/>
        </p:nvSpPr>
        <p:spPr>
          <a:xfrm>
            <a:off x="4375967" y="5183637"/>
            <a:ext cx="6364065" cy="576000"/>
          </a:xfrm>
          <a:prstGeom prst="rect">
            <a:avLst/>
          </a:prstGeom>
          <a:ln>
            <a:solidFill>
              <a:srgbClr val="FA4616"/>
            </a:solidFill>
            <a:prstDash val="dash"/>
          </a:ln>
        </p:spPr>
        <p:txBody>
          <a:bodyPr lIns="91440" tIns="45720" rIns="91440" bIns="45720" anchor="ctr"/>
          <a:lstStyle>
            <a:defPPr>
              <a:defRPr lang="en-US"/>
            </a:defPPr>
            <a:lvl1pPr indent="0">
              <a:lnSpc>
                <a:spcPct val="90000"/>
              </a:lnSpc>
              <a:spcBef>
                <a:spcPts val="0"/>
              </a:spcBef>
              <a:spcAft>
                <a:spcPts val="600"/>
              </a:spcAft>
              <a:buFont typeface="Arial" panose="020B0604020202020204" pitchFamily="34" charset="0"/>
              <a:buNone/>
              <a:defRPr sz="14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solidFill>
                  <a:srgbClr val="000000"/>
                </a:solidFill>
              </a:rPr>
              <a:t>Medical Insurance in case of accident, disability and death.</a:t>
            </a:r>
          </a:p>
        </p:txBody>
      </p:sp>
      <p:sp>
        <p:nvSpPr>
          <p:cNvPr id="54" name="Text Placeholder 4">
            <a:extLst>
              <a:ext uri="{FF2B5EF4-FFF2-40B4-BE49-F238E27FC236}">
                <a16:creationId xmlns:a16="http://schemas.microsoft.com/office/drawing/2014/main" id="{F17C0E05-2E2E-B999-1A89-73871BBC41D3}"/>
              </a:ext>
            </a:extLst>
          </p:cNvPr>
          <p:cNvSpPr txBox="1">
            <a:spLocks/>
          </p:cNvSpPr>
          <p:nvPr/>
        </p:nvSpPr>
        <p:spPr>
          <a:xfrm>
            <a:off x="1347781" y="2122624"/>
            <a:ext cx="2913335" cy="430384"/>
          </a:xfrm>
          <a:prstGeom prst="rect">
            <a:avLst/>
          </a:prstGeom>
          <a:solidFill>
            <a:srgbClr val="FF0000"/>
          </a:solidFill>
          <a:ln>
            <a:noFill/>
          </a:ln>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IN" sz="1600" b="1">
                <a:solidFill>
                  <a:srgbClr val="FFFFFF"/>
                </a:solidFill>
              </a:rPr>
              <a:t>Guidelines</a:t>
            </a:r>
          </a:p>
        </p:txBody>
      </p:sp>
      <p:pic>
        <p:nvPicPr>
          <p:cNvPr id="55" name="Picture 2" descr="click Icon 1018375">
            <a:extLst>
              <a:ext uri="{FF2B5EF4-FFF2-40B4-BE49-F238E27FC236}">
                <a16:creationId xmlns:a16="http://schemas.microsoft.com/office/drawing/2014/main" id="{6AC83FBB-6BC3-B2B2-020F-1C61F308432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6746" y="4254380"/>
            <a:ext cx="242778" cy="180000"/>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 descr="click Icon 1018375">
            <a:extLst>
              <a:ext uri="{FF2B5EF4-FFF2-40B4-BE49-F238E27FC236}">
                <a16:creationId xmlns:a16="http://schemas.microsoft.com/office/drawing/2014/main" id="{203DB2D0-40DC-E039-F13C-8B50CDAD0C9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3283" y="3621538"/>
            <a:ext cx="242778" cy="18000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click Icon 1018375">
            <a:extLst>
              <a:ext uri="{FF2B5EF4-FFF2-40B4-BE49-F238E27FC236}">
                <a16:creationId xmlns:a16="http://schemas.microsoft.com/office/drawing/2014/main" id="{CB194E60-8049-DD34-DF5B-5B6CE0DC07C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3523" y="5576562"/>
            <a:ext cx="242778" cy="180000"/>
          </a:xfrm>
          <a:prstGeom prst="rect">
            <a:avLst/>
          </a:prstGeom>
          <a:noFill/>
          <a:extLst>
            <a:ext uri="{909E8E84-426E-40DD-AFC4-6F175D3DCCD1}">
              <a14:hiddenFill xmlns:a14="http://schemas.microsoft.com/office/drawing/2010/main">
                <a:solidFill>
                  <a:srgbClr val="FFFFFF"/>
                </a:solidFill>
              </a14:hiddenFill>
            </a:ext>
          </a:extLst>
        </p:spPr>
      </p:pic>
      <p:sp>
        <p:nvSpPr>
          <p:cNvPr id="62" name="Text Placeholder 13">
            <a:hlinkClick r:id="" action="ppaction://noaction"/>
            <a:extLst>
              <a:ext uri="{FF2B5EF4-FFF2-40B4-BE49-F238E27FC236}">
                <a16:creationId xmlns:a16="http://schemas.microsoft.com/office/drawing/2014/main" id="{F98FBD4B-7C45-92E7-AE99-4299B9169331}"/>
              </a:ext>
            </a:extLst>
          </p:cNvPr>
          <p:cNvSpPr txBox="1">
            <a:spLocks/>
          </p:cNvSpPr>
          <p:nvPr/>
        </p:nvSpPr>
        <p:spPr>
          <a:xfrm>
            <a:off x="2086471" y="3217881"/>
            <a:ext cx="2185001" cy="576000"/>
          </a:xfrm>
          <a:prstGeom prst="rect">
            <a:avLst/>
          </a:prstGeom>
          <a:solidFill>
            <a:schemeClr val="accent1">
              <a:lumMod val="40000"/>
              <a:lumOff val="60000"/>
            </a:schemeClr>
          </a:solidFill>
          <a:ln>
            <a:noFill/>
            <a:prstDash val="dash"/>
          </a:ln>
        </p:spPr>
        <p:txBody>
          <a:bodyPr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sz="1400">
                <a:solidFill>
                  <a:srgbClr val="000000"/>
                </a:solidFill>
              </a:rPr>
              <a:t>Meals + Laundry </a:t>
            </a:r>
          </a:p>
        </p:txBody>
      </p:sp>
      <p:sp>
        <p:nvSpPr>
          <p:cNvPr id="65" name="Text Placeholder 13">
            <a:hlinkClick r:id="rId3" action="ppaction://hlinksldjump"/>
            <a:extLst>
              <a:ext uri="{FF2B5EF4-FFF2-40B4-BE49-F238E27FC236}">
                <a16:creationId xmlns:a16="http://schemas.microsoft.com/office/drawing/2014/main" id="{67819907-47C9-0A41-12E7-0FB6939E1C91}"/>
              </a:ext>
            </a:extLst>
          </p:cNvPr>
          <p:cNvSpPr txBox="1">
            <a:spLocks/>
          </p:cNvSpPr>
          <p:nvPr/>
        </p:nvSpPr>
        <p:spPr>
          <a:xfrm>
            <a:off x="1331342" y="4498545"/>
            <a:ext cx="2900372"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sz="1400">
                <a:solidFill>
                  <a:srgbClr val="000000"/>
                </a:solidFill>
              </a:rPr>
              <a:t>Travel and Reimbursement</a:t>
            </a:r>
            <a:endParaRPr lang="en-US"/>
          </a:p>
        </p:txBody>
      </p:sp>
      <p:sp>
        <p:nvSpPr>
          <p:cNvPr id="66" name="Text Placeholder 13">
            <a:hlinkClick r:id="rId4" action="ppaction://hlinksldjump"/>
            <a:extLst>
              <a:ext uri="{FF2B5EF4-FFF2-40B4-BE49-F238E27FC236}">
                <a16:creationId xmlns:a16="http://schemas.microsoft.com/office/drawing/2014/main" id="{F98FBD4B-7C45-92E7-AE99-4299B9169331}"/>
              </a:ext>
            </a:extLst>
          </p:cNvPr>
          <p:cNvSpPr txBox="1">
            <a:spLocks/>
          </p:cNvSpPr>
          <p:nvPr/>
        </p:nvSpPr>
        <p:spPr>
          <a:xfrm>
            <a:off x="1370927" y="3217881"/>
            <a:ext cx="2900372"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400">
                <a:solidFill>
                  <a:srgbClr val="000000"/>
                </a:solidFill>
              </a:rPr>
              <a:t>Engagement Models</a:t>
            </a:r>
          </a:p>
        </p:txBody>
      </p:sp>
      <p:sp>
        <p:nvSpPr>
          <p:cNvPr id="67" name="Text Placeholder 13">
            <a:hlinkClick r:id="rId5" action="ppaction://hlinksldjump"/>
            <a:extLst>
              <a:ext uri="{FF2B5EF4-FFF2-40B4-BE49-F238E27FC236}">
                <a16:creationId xmlns:a16="http://schemas.microsoft.com/office/drawing/2014/main" id="{FBB2D142-92EB-9AD1-633D-FB91499AD874}"/>
              </a:ext>
            </a:extLst>
          </p:cNvPr>
          <p:cNvSpPr txBox="1">
            <a:spLocks/>
          </p:cNvSpPr>
          <p:nvPr/>
        </p:nvSpPr>
        <p:spPr>
          <a:xfrm>
            <a:off x="1329626" y="3875426"/>
            <a:ext cx="2900372"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sz="1400">
                <a:solidFill>
                  <a:srgbClr val="000000"/>
                </a:solidFill>
              </a:rPr>
              <a:t>Fellow Stipend</a:t>
            </a:r>
          </a:p>
        </p:txBody>
      </p:sp>
      <p:sp>
        <p:nvSpPr>
          <p:cNvPr id="68" name="Text Placeholder 13">
            <a:hlinkClick r:id="rId6" action="ppaction://hlinksldjump"/>
            <a:extLst>
              <a:ext uri="{FF2B5EF4-FFF2-40B4-BE49-F238E27FC236}">
                <a16:creationId xmlns:a16="http://schemas.microsoft.com/office/drawing/2014/main" id="{F4BB0773-A111-CF30-3071-5EEFF5F55737}"/>
              </a:ext>
            </a:extLst>
          </p:cNvPr>
          <p:cNvSpPr txBox="1">
            <a:spLocks/>
          </p:cNvSpPr>
          <p:nvPr/>
        </p:nvSpPr>
        <p:spPr>
          <a:xfrm>
            <a:off x="1342075" y="5155085"/>
            <a:ext cx="2900372"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sz="1400">
                <a:solidFill>
                  <a:srgbClr val="000000"/>
                </a:solidFill>
              </a:rPr>
              <a:t>Medical Benefits</a:t>
            </a:r>
          </a:p>
        </p:txBody>
      </p:sp>
      <p:pic>
        <p:nvPicPr>
          <p:cNvPr id="69"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48564" y="4208804"/>
            <a:ext cx="267056" cy="198000"/>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7189" y="4865427"/>
            <a:ext cx="267056" cy="19800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76774" y="3561226"/>
            <a:ext cx="267056" cy="198000"/>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 descr="click Icon 1018375">
            <a:extLst>
              <a:ext uri="{FF2B5EF4-FFF2-40B4-BE49-F238E27FC236}">
                <a16:creationId xmlns:a16="http://schemas.microsoft.com/office/drawing/2014/main" id="{2A81381A-14BE-FC74-BDF4-0B7BC39983D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7918" y="5563140"/>
            <a:ext cx="267056" cy="19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hlinkClick r:id="rId7" action="ppaction://hlinksldjump"/>
            <a:extLst>
              <a:ext uri="{FF2B5EF4-FFF2-40B4-BE49-F238E27FC236}">
                <a16:creationId xmlns:a16="http://schemas.microsoft.com/office/drawing/2014/main" id="{34DE4170-762B-232E-9FEC-F9A4BFB5B34F}"/>
              </a:ext>
            </a:extLst>
          </p:cNvPr>
          <p:cNvSpPr txBox="1"/>
          <p:nvPr/>
        </p:nvSpPr>
        <p:spPr>
          <a:xfrm>
            <a:off x="10797914" y="650369"/>
            <a:ext cx="1394086" cy="338554"/>
          </a:xfrm>
          <a:prstGeom prst="rect">
            <a:avLst/>
          </a:prstGeom>
          <a:solidFill>
            <a:schemeClr val="accent1"/>
          </a:solidFill>
        </p:spPr>
        <p:txBody>
          <a:bodyPr wrap="square" rtlCol="0">
            <a:spAutoFit/>
          </a:bodyPr>
          <a:lstStyle/>
          <a:p>
            <a:pPr algn="ctr"/>
            <a:r>
              <a:rPr lang="en-IN" sz="1600">
                <a:solidFill>
                  <a:schemeClr val="bg1"/>
                </a:solidFill>
              </a:rPr>
              <a:t>Back</a:t>
            </a:r>
          </a:p>
        </p:txBody>
      </p:sp>
      <p:sp>
        <p:nvSpPr>
          <p:cNvPr id="3" name="Text Placeholder 13">
            <a:extLst>
              <a:ext uri="{FF2B5EF4-FFF2-40B4-BE49-F238E27FC236}">
                <a16:creationId xmlns:a16="http://schemas.microsoft.com/office/drawing/2014/main" id="{61CF7C55-49D4-A127-ABE1-D197A337AE4B}"/>
              </a:ext>
            </a:extLst>
          </p:cNvPr>
          <p:cNvSpPr txBox="1">
            <a:spLocks/>
          </p:cNvSpPr>
          <p:nvPr/>
        </p:nvSpPr>
        <p:spPr>
          <a:xfrm>
            <a:off x="4405830" y="2555318"/>
            <a:ext cx="6364065" cy="576000"/>
          </a:xfrm>
          <a:prstGeom prst="rect">
            <a:avLst/>
          </a:prstGeom>
          <a:ln>
            <a:solidFill>
              <a:srgbClr val="FA4616"/>
            </a:solidFill>
            <a:prstDash val="dash"/>
          </a:ln>
        </p:spPr>
        <p:txBody>
          <a:bodyPr lIns="91440" tIns="45720" rIns="91440" bIns="45720" anchor="ctr"/>
          <a:lstStyle>
            <a:defPPr>
              <a:defRPr lang="en-US"/>
            </a:defPPr>
            <a:lvl1pPr indent="0">
              <a:lnSpc>
                <a:spcPct val="90000"/>
              </a:lnSpc>
              <a:spcBef>
                <a:spcPts val="0"/>
              </a:spcBef>
              <a:spcAft>
                <a:spcPts val="600"/>
              </a:spcAft>
              <a:buFont typeface="Arial" panose="020B0604020202020204" pitchFamily="34" charset="0"/>
              <a:buNone/>
              <a:defRPr sz="14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solidFill>
                  <a:srgbClr val="000000"/>
                </a:solidFill>
              </a:rPr>
              <a:t>Engagement Hours – 8-12 Hours per day</a:t>
            </a:r>
          </a:p>
          <a:p>
            <a:r>
              <a:rPr lang="en-US">
                <a:solidFill>
                  <a:srgbClr val="000000"/>
                </a:solidFill>
              </a:rPr>
              <a:t>Payout Cycle – 15th of current month – 16th of next month</a:t>
            </a:r>
          </a:p>
        </p:txBody>
      </p:sp>
      <p:sp>
        <p:nvSpPr>
          <p:cNvPr id="5" name="Text Placeholder 13">
            <a:hlinkClick r:id="rId8" action="ppaction://hlinksldjump"/>
            <a:extLst>
              <a:ext uri="{FF2B5EF4-FFF2-40B4-BE49-F238E27FC236}">
                <a16:creationId xmlns:a16="http://schemas.microsoft.com/office/drawing/2014/main" id="{0748D15F-1B5E-E87E-1E01-450000555D21}"/>
              </a:ext>
            </a:extLst>
          </p:cNvPr>
          <p:cNvSpPr txBox="1">
            <a:spLocks/>
          </p:cNvSpPr>
          <p:nvPr/>
        </p:nvSpPr>
        <p:spPr>
          <a:xfrm>
            <a:off x="1359314" y="2569139"/>
            <a:ext cx="2900372" cy="576000"/>
          </a:xfrm>
          <a:prstGeom prst="rect">
            <a:avLst/>
          </a:prstGeom>
          <a:solidFill>
            <a:schemeClr val="accent1">
              <a:lumMod val="40000"/>
              <a:lumOff val="60000"/>
            </a:schemeClr>
          </a:solidFill>
          <a:ln>
            <a:noFill/>
            <a:prstDash val="dash"/>
          </a:ln>
        </p:spPr>
        <p:txBody>
          <a:bodyPr lIns="91440" tIns="45720" rIns="91440" bIns="45720" anchor="ctr"/>
          <a:lstStyle>
            <a:defPPr>
              <a:defRPr lang="en-US"/>
            </a:defPPr>
            <a:lvl1pPr marR="0" lvl="0" indent="0" fontAlgn="auto">
              <a:lnSpc>
                <a:spcPct val="90000"/>
              </a:lnSpc>
              <a:spcBef>
                <a:spcPts val="0"/>
              </a:spcBef>
              <a:spcAft>
                <a:spcPts val="600"/>
              </a:spcAft>
              <a:buClrTx/>
              <a:buSzTx/>
              <a:buFont typeface="Arial" panose="020B0604020202020204" pitchFamily="34" charset="0"/>
              <a:buNone/>
              <a:tabLst/>
              <a:defRPr sz="16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IN" sz="1400">
                <a:solidFill>
                  <a:srgbClr val="000000"/>
                </a:solidFill>
              </a:rPr>
              <a:t>Eligibility and Disbursement Cycle</a:t>
            </a:r>
          </a:p>
        </p:txBody>
      </p:sp>
      <p:pic>
        <p:nvPicPr>
          <p:cNvPr id="6" name="Picture 2" descr="click Icon 1018375">
            <a:hlinkClick r:id="" action="ppaction://noaction"/>
            <a:extLst>
              <a:ext uri="{FF2B5EF4-FFF2-40B4-BE49-F238E27FC236}">
                <a16:creationId xmlns:a16="http://schemas.microsoft.com/office/drawing/2014/main" id="{D1C855DE-3BC9-8648-94BD-AB31FA8AD4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8668" y="2932206"/>
            <a:ext cx="267056" cy="19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29766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00157"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schemeClr val="bg1"/>
                </a:solidFill>
                <a:latin typeface="+mj-lt"/>
                <a:ea typeface="Calibri"/>
                <a:cs typeface="Calibri"/>
              </a:rPr>
              <a:t>Can a terminated fellow be considered for rejoining?</a:t>
            </a:r>
            <a:endParaRPr lang="en-US">
              <a:solidFill>
                <a:schemeClr val="bg1"/>
              </a:solidFill>
              <a:latin typeface="+mj-lt"/>
            </a:endParaRPr>
          </a:p>
        </p:txBody>
      </p:sp>
      <p:sp>
        <p:nvSpPr>
          <p:cNvPr id="7" name="Text Placeholder 7">
            <a:hlinkClick r:id="rId2" action="ppaction://hlinksldjump"/>
            <a:extLst>
              <a:ext uri="{FF2B5EF4-FFF2-40B4-BE49-F238E27FC236}">
                <a16:creationId xmlns:a16="http://schemas.microsoft.com/office/drawing/2014/main" id="{CFCB48F9-0025-2881-F103-08481CE7E695}"/>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
        <p:nvSpPr>
          <p:cNvPr id="10" name="TextBox 9">
            <a:extLst>
              <a:ext uri="{FF2B5EF4-FFF2-40B4-BE49-F238E27FC236}">
                <a16:creationId xmlns:a16="http://schemas.microsoft.com/office/drawing/2014/main" id="{EC30A5E6-6FED-9379-6C4F-02D7A6C9F43F}"/>
              </a:ext>
            </a:extLst>
          </p:cNvPr>
          <p:cNvSpPr txBox="1"/>
          <p:nvPr/>
        </p:nvSpPr>
        <p:spPr>
          <a:xfrm>
            <a:off x="1743739" y="1856901"/>
            <a:ext cx="9312770" cy="338554"/>
          </a:xfrm>
          <a:prstGeom prst="rect">
            <a:avLst/>
          </a:prstGeom>
          <a:noFill/>
        </p:spPr>
        <p:txBody>
          <a:bodyPr wrap="square" lIns="91440" tIns="45720" rIns="91440" bIns="45720" rtlCol="0" anchor="t">
            <a:spAutoFit/>
          </a:bodyPr>
          <a:lstStyle/>
          <a:p>
            <a:pPr algn="ctr"/>
            <a:r>
              <a:rPr lang="en-US" sz="1600">
                <a:latin typeface="Trebuchet MS"/>
              </a:rPr>
              <a:t>No, fellow can rejoin only if the </a:t>
            </a:r>
            <a:r>
              <a:rPr lang="en-US" sz="1600" err="1">
                <a:latin typeface="Trebuchet MS"/>
              </a:rPr>
              <a:t>FnF</a:t>
            </a:r>
            <a:r>
              <a:rPr lang="en-US" sz="1600">
                <a:latin typeface="Trebuchet MS"/>
              </a:rPr>
              <a:t> has not been completed </a:t>
            </a:r>
          </a:p>
        </p:txBody>
      </p:sp>
      <p:sp>
        <p:nvSpPr>
          <p:cNvPr id="5" name="Rectangle 4">
            <a:extLst>
              <a:ext uri="{FF2B5EF4-FFF2-40B4-BE49-F238E27FC236}">
                <a16:creationId xmlns:a16="http://schemas.microsoft.com/office/drawing/2014/main" id="{66227B0D-9F96-8092-4E9A-F606458A6C05}"/>
              </a:ext>
            </a:extLst>
          </p:cNvPr>
          <p:cNvSpPr/>
          <p:nvPr/>
        </p:nvSpPr>
        <p:spPr>
          <a:xfrm>
            <a:off x="4783322" y="4836558"/>
            <a:ext cx="3240000" cy="95007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srgbClr val="000000"/>
                </a:solidFill>
              </a:rPr>
              <a:t>No</a:t>
            </a:r>
          </a:p>
        </p:txBody>
      </p:sp>
      <p:pic>
        <p:nvPicPr>
          <p:cNvPr id="4" name="Picture 3">
            <a:extLst>
              <a:ext uri="{FF2B5EF4-FFF2-40B4-BE49-F238E27FC236}">
                <a16:creationId xmlns:a16="http://schemas.microsoft.com/office/drawing/2014/main" id="{34849855-3CC5-F5D2-93CB-69CBA692D6C8}"/>
              </a:ext>
            </a:extLst>
          </p:cNvPr>
          <p:cNvPicPr>
            <a:picLocks noChangeAspect="1"/>
          </p:cNvPicPr>
          <p:nvPr/>
        </p:nvPicPr>
        <p:blipFill>
          <a:blip r:embed="rId3"/>
          <a:stretch>
            <a:fillRect/>
          </a:stretch>
        </p:blipFill>
        <p:spPr>
          <a:xfrm>
            <a:off x="5673306" y="3207590"/>
            <a:ext cx="1463615" cy="1578633"/>
          </a:xfrm>
          <a:prstGeom prst="rect">
            <a:avLst/>
          </a:prstGeom>
        </p:spPr>
      </p:pic>
    </p:spTree>
    <p:extLst>
      <p:ext uri="{BB962C8B-B14F-4D97-AF65-F5344CB8AC3E}">
        <p14:creationId xmlns:p14="http://schemas.microsoft.com/office/powerpoint/2010/main" val="17762307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555742" y="1258844"/>
            <a:ext cx="7444350" cy="72801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schemeClr val="bg1"/>
                </a:solidFill>
                <a:latin typeface="Trebuchet MS"/>
                <a:ea typeface="Calibri"/>
                <a:cs typeface="Calibri"/>
              </a:rPr>
              <a:t>Most of the fellows are first time working women does any framework has been designed by the team for fellows to self-reflect on their behavior?</a:t>
            </a:r>
            <a:endParaRPr lang="en-US">
              <a:solidFill>
                <a:schemeClr val="bg1"/>
              </a:solidFill>
            </a:endParaRPr>
          </a:p>
        </p:txBody>
      </p:sp>
      <p:sp>
        <p:nvSpPr>
          <p:cNvPr id="7" name="Text Placeholder 7">
            <a:hlinkClick r:id="rId2" action="ppaction://hlinksldjump"/>
            <a:extLst>
              <a:ext uri="{FF2B5EF4-FFF2-40B4-BE49-F238E27FC236}">
                <a16:creationId xmlns:a16="http://schemas.microsoft.com/office/drawing/2014/main" id="{CFCB48F9-0025-2881-F103-08481CE7E695}"/>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
        <p:nvSpPr>
          <p:cNvPr id="10" name="TextBox 9">
            <a:extLst>
              <a:ext uri="{FF2B5EF4-FFF2-40B4-BE49-F238E27FC236}">
                <a16:creationId xmlns:a16="http://schemas.microsoft.com/office/drawing/2014/main" id="{EC30A5E6-6FED-9379-6C4F-02D7A6C9F43F}"/>
              </a:ext>
            </a:extLst>
          </p:cNvPr>
          <p:cNvSpPr txBox="1"/>
          <p:nvPr/>
        </p:nvSpPr>
        <p:spPr>
          <a:xfrm>
            <a:off x="1686230" y="2101316"/>
            <a:ext cx="9312770" cy="338554"/>
          </a:xfrm>
          <a:prstGeom prst="rect">
            <a:avLst/>
          </a:prstGeom>
          <a:noFill/>
        </p:spPr>
        <p:txBody>
          <a:bodyPr wrap="square" lIns="91440" tIns="45720" rIns="91440" bIns="45720" rtlCol="0" anchor="t">
            <a:spAutoFit/>
          </a:bodyPr>
          <a:lstStyle/>
          <a:p>
            <a:pPr algn="ctr"/>
            <a:r>
              <a:rPr lang="en-US" sz="1600">
                <a:solidFill>
                  <a:srgbClr val="000000"/>
                </a:solidFill>
                <a:latin typeface="Trebuchet MS"/>
                <a:ea typeface="Calibri"/>
                <a:cs typeface="Calibri"/>
              </a:rPr>
              <a:t>Design team have designed a framework which focuses on the self-reflection journey of a fellow</a:t>
            </a:r>
          </a:p>
        </p:txBody>
      </p:sp>
      <p:sp>
        <p:nvSpPr>
          <p:cNvPr id="5" name="Rectangle 4">
            <a:extLst>
              <a:ext uri="{FF2B5EF4-FFF2-40B4-BE49-F238E27FC236}">
                <a16:creationId xmlns:a16="http://schemas.microsoft.com/office/drawing/2014/main" id="{66227B0D-9F96-8092-4E9A-F606458A6C05}"/>
              </a:ext>
            </a:extLst>
          </p:cNvPr>
          <p:cNvSpPr/>
          <p:nvPr/>
        </p:nvSpPr>
        <p:spPr>
          <a:xfrm>
            <a:off x="4668303" y="4793426"/>
            <a:ext cx="3240000" cy="95007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srgbClr val="000000"/>
                </a:solidFill>
              </a:rPr>
              <a:t>Yes, like- daily routines, debrief, semester assessments.</a:t>
            </a:r>
          </a:p>
        </p:txBody>
      </p:sp>
      <p:pic>
        <p:nvPicPr>
          <p:cNvPr id="2" name="Picture 1">
            <a:extLst>
              <a:ext uri="{FF2B5EF4-FFF2-40B4-BE49-F238E27FC236}">
                <a16:creationId xmlns:a16="http://schemas.microsoft.com/office/drawing/2014/main" id="{B8BC4B2E-4704-4C1E-2954-98648BF257A1}"/>
              </a:ext>
            </a:extLst>
          </p:cNvPr>
          <p:cNvPicPr>
            <a:picLocks noChangeAspect="1"/>
          </p:cNvPicPr>
          <p:nvPr/>
        </p:nvPicPr>
        <p:blipFill>
          <a:blip r:embed="rId3"/>
          <a:stretch>
            <a:fillRect/>
          </a:stretch>
        </p:blipFill>
        <p:spPr>
          <a:xfrm>
            <a:off x="5328249" y="3293854"/>
            <a:ext cx="1535501" cy="1334218"/>
          </a:xfrm>
          <a:prstGeom prst="rect">
            <a:avLst/>
          </a:prstGeom>
        </p:spPr>
      </p:pic>
    </p:spTree>
    <p:extLst>
      <p:ext uri="{BB962C8B-B14F-4D97-AF65-F5344CB8AC3E}">
        <p14:creationId xmlns:p14="http://schemas.microsoft.com/office/powerpoint/2010/main" val="18391188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Can a fellow rejoin the fellowship in a few months of his/her exit?</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43739" y="1943474"/>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rPr>
              <a:t>Fellowship recruitment happens in a one cycle</a:t>
            </a:r>
          </a:p>
        </p:txBody>
      </p:sp>
      <p:sp>
        <p:nvSpPr>
          <p:cNvPr id="4" name="Rectangle 3">
            <a:extLst>
              <a:ext uri="{FF2B5EF4-FFF2-40B4-BE49-F238E27FC236}">
                <a16:creationId xmlns:a16="http://schemas.microsoft.com/office/drawing/2014/main" id="{F9456CE0-BB5F-3A41-3A7B-CBE269037FF6}"/>
              </a:ext>
            </a:extLst>
          </p:cNvPr>
          <p:cNvSpPr/>
          <p:nvPr/>
        </p:nvSpPr>
        <p:spPr>
          <a:xfrm>
            <a:off x="4257764" y="4893862"/>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prstClr val="black"/>
                </a:solidFill>
              </a:rPr>
              <a:t>No, you cannot</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Picture 5">
            <a:extLst>
              <a:ext uri="{FF2B5EF4-FFF2-40B4-BE49-F238E27FC236}">
                <a16:creationId xmlns:a16="http://schemas.microsoft.com/office/drawing/2014/main" id="{BC17EF46-CE96-35C2-2224-F7B38E381BDB}"/>
              </a:ext>
            </a:extLst>
          </p:cNvPr>
          <p:cNvPicPr>
            <a:picLocks noChangeAspect="1"/>
          </p:cNvPicPr>
          <p:nvPr/>
        </p:nvPicPr>
        <p:blipFill>
          <a:blip r:embed="rId4"/>
          <a:stretch>
            <a:fillRect/>
          </a:stretch>
        </p:blipFill>
        <p:spPr>
          <a:xfrm>
            <a:off x="5486400" y="3423249"/>
            <a:ext cx="1219200" cy="1219200"/>
          </a:xfrm>
          <a:prstGeom prst="rect">
            <a:avLst/>
          </a:prstGeom>
        </p:spPr>
      </p:pic>
    </p:spTree>
    <p:extLst>
      <p:ext uri="{BB962C8B-B14F-4D97-AF65-F5344CB8AC3E}">
        <p14:creationId xmlns:p14="http://schemas.microsoft.com/office/powerpoint/2010/main" val="386736401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Is fellows required to serve any notice period?</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729362" y="1814078"/>
            <a:ext cx="9312770" cy="338554"/>
          </a:xfrm>
          <a:prstGeom prst="rect">
            <a:avLst/>
          </a:prstGeom>
          <a:noFill/>
        </p:spPr>
        <p:txBody>
          <a:bodyPr wrap="square" lIns="91440" tIns="45720" rIns="91440" bIns="45720" rtlCol="0" anchor="t">
            <a:spAutoFit/>
          </a:bodyPr>
          <a:lstStyle/>
          <a:p>
            <a:pPr algn="ctr">
              <a:defRPr/>
            </a:pPr>
            <a:r>
              <a:rPr lang="en-US" sz="1600">
                <a:latin typeface="Trebuchet MS"/>
                <a:ea typeface="Calibri"/>
                <a:cs typeface="Calibri"/>
              </a:rPr>
              <a:t>Notice periods are in place to ensure a smooth transition and handover of responsibilities.</a:t>
            </a:r>
            <a:endParaRPr lang="en-US" sz="1600">
              <a:latin typeface="Trebuchet MS"/>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29009" y="4807598"/>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15 Days' notice period needs to be served by fellow</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Picture 5">
            <a:extLst>
              <a:ext uri="{FF2B5EF4-FFF2-40B4-BE49-F238E27FC236}">
                <a16:creationId xmlns:a16="http://schemas.microsoft.com/office/drawing/2014/main" id="{CAC9E0B5-B03C-96C3-A097-03B9C796C3BC}"/>
              </a:ext>
            </a:extLst>
          </p:cNvPr>
          <p:cNvPicPr>
            <a:picLocks noChangeAspect="1"/>
          </p:cNvPicPr>
          <p:nvPr/>
        </p:nvPicPr>
        <p:blipFill>
          <a:blip r:embed="rId4"/>
          <a:stretch>
            <a:fillRect/>
          </a:stretch>
        </p:blipFill>
        <p:spPr>
          <a:xfrm>
            <a:off x="5802702" y="3423249"/>
            <a:ext cx="1219200" cy="1219200"/>
          </a:xfrm>
          <a:prstGeom prst="rect">
            <a:avLst/>
          </a:prstGeom>
        </p:spPr>
      </p:pic>
    </p:spTree>
    <p:extLst>
      <p:ext uri="{BB962C8B-B14F-4D97-AF65-F5344CB8AC3E}">
        <p14:creationId xmlns:p14="http://schemas.microsoft.com/office/powerpoint/2010/main" val="38069860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496033"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schemeClr val="bg1"/>
                </a:solidFill>
                <a:latin typeface="Trebuchet MS"/>
                <a:ea typeface="Calibri"/>
                <a:cs typeface="Calibri"/>
              </a:rPr>
              <a:t>How many days in advance must a fellow inform about her exit?</a:t>
            </a:r>
          </a:p>
        </p:txBody>
      </p:sp>
      <p:sp>
        <p:nvSpPr>
          <p:cNvPr id="2" name="Rectangle 1">
            <a:extLst>
              <a:ext uri="{FF2B5EF4-FFF2-40B4-BE49-F238E27FC236}">
                <a16:creationId xmlns:a16="http://schemas.microsoft.com/office/drawing/2014/main" id="{D7BB88A1-81AD-6701-7097-C9B33AFB378D}"/>
              </a:ext>
            </a:extLst>
          </p:cNvPr>
          <p:cNvSpPr/>
          <p:nvPr/>
        </p:nvSpPr>
        <p:spPr>
          <a:xfrm>
            <a:off x="4669247" y="4951609"/>
            <a:ext cx="3578715"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schemeClr val="tx1"/>
                </a:solidFill>
                <a:latin typeface="Trebuchet MS"/>
              </a:rPr>
              <a:t>4-6 weeks </a:t>
            </a:r>
          </a:p>
        </p:txBody>
      </p:sp>
      <p:pic>
        <p:nvPicPr>
          <p:cNvPr id="5" name="Picture 2" descr="documents Icon 1084853">
            <a:extLst>
              <a:ext uri="{FF2B5EF4-FFF2-40B4-BE49-F238E27FC236}">
                <a16:creationId xmlns:a16="http://schemas.microsoft.com/office/drawing/2014/main" id="{7DA14C66-A2DA-6BAC-733E-CA129EC307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6008" y="3427761"/>
            <a:ext cx="1313228" cy="121258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B99C133-2534-AC5B-66D6-93DF00F7BC03}"/>
              </a:ext>
            </a:extLst>
          </p:cNvPr>
          <p:cNvSpPr txBox="1"/>
          <p:nvPr/>
        </p:nvSpPr>
        <p:spPr>
          <a:xfrm>
            <a:off x="1367728" y="1828146"/>
            <a:ext cx="9312770" cy="646331"/>
          </a:xfrm>
          <a:prstGeom prst="rect">
            <a:avLst/>
          </a:prstGeom>
          <a:noFill/>
        </p:spPr>
        <p:txBody>
          <a:bodyPr wrap="square" lIns="91440" tIns="45720" rIns="91440" bIns="45720" rtlCol="0" anchor="t">
            <a:spAutoFit/>
          </a:bodyPr>
          <a:lstStyle/>
          <a:p>
            <a:pPr algn="ctr"/>
            <a:r>
              <a:rPr lang="en-US"/>
              <a:t>In case fellow initiates exit process, the process might take around 4-6 weeks, from initiation to handover process and notice period </a:t>
            </a:r>
          </a:p>
        </p:txBody>
      </p:sp>
      <p:sp>
        <p:nvSpPr>
          <p:cNvPr id="6" name="Text Placeholder 7">
            <a:hlinkClick r:id="rId4" action="ppaction://hlinksldjump"/>
            <a:extLst>
              <a:ext uri="{FF2B5EF4-FFF2-40B4-BE49-F238E27FC236}">
                <a16:creationId xmlns:a16="http://schemas.microsoft.com/office/drawing/2014/main" id="{CBD66FD3-C6D7-F6FA-431C-DB9F56EF2168}"/>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Tree>
    <p:extLst>
      <p:ext uri="{BB962C8B-B14F-4D97-AF65-F5344CB8AC3E}">
        <p14:creationId xmlns:p14="http://schemas.microsoft.com/office/powerpoint/2010/main" val="188329948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00157"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mj-lt"/>
              </a:rPr>
              <a:t>If a fellow exits in less than 12 months, will she get an experience letter for the completed tenure?</a:t>
            </a:r>
            <a:endParaRPr lang="en-US" sz="1800">
              <a:solidFill>
                <a:schemeClr val="bg1"/>
              </a:solidFill>
              <a:latin typeface="+mj-lt"/>
            </a:endParaRPr>
          </a:p>
        </p:txBody>
      </p:sp>
      <p:sp>
        <p:nvSpPr>
          <p:cNvPr id="4" name="TextBox 3">
            <a:extLst>
              <a:ext uri="{FF2B5EF4-FFF2-40B4-BE49-F238E27FC236}">
                <a16:creationId xmlns:a16="http://schemas.microsoft.com/office/drawing/2014/main" id="{2BD53F07-A6CF-E720-4A03-D86D20B5EF92}"/>
              </a:ext>
            </a:extLst>
          </p:cNvPr>
          <p:cNvSpPr txBox="1"/>
          <p:nvPr/>
        </p:nvSpPr>
        <p:spPr>
          <a:xfrm>
            <a:off x="1743739" y="1785576"/>
            <a:ext cx="9312770" cy="338554"/>
          </a:xfrm>
          <a:prstGeom prst="rect">
            <a:avLst/>
          </a:prstGeom>
          <a:noFill/>
        </p:spPr>
        <p:txBody>
          <a:bodyPr wrap="square" lIns="91440" tIns="45720" rIns="91440" bIns="45720" rtlCol="0" anchor="t">
            <a:spAutoFit/>
          </a:bodyPr>
          <a:lstStyle/>
          <a:p>
            <a:pPr algn="ctr" rtl="0" fontAlgn="base"/>
            <a:r>
              <a:rPr lang="en-US" sz="1600" i="0">
                <a:effectLst/>
                <a:latin typeface="Trebuchet MS"/>
              </a:rPr>
              <a:t>A fellow</a:t>
            </a:r>
            <a:r>
              <a:rPr lang="en-US" sz="1600">
                <a:latin typeface="Trebuchet MS"/>
              </a:rPr>
              <a:t> can raise a request for Experience letter to HR</a:t>
            </a:r>
            <a:endParaRPr lang="en-US" sz="1600" i="0">
              <a:effectLst/>
              <a:latin typeface="Trebuchet MS"/>
            </a:endParaRPr>
          </a:p>
        </p:txBody>
      </p:sp>
      <p:sp>
        <p:nvSpPr>
          <p:cNvPr id="2" name="Rectangle 1">
            <a:extLst>
              <a:ext uri="{FF2B5EF4-FFF2-40B4-BE49-F238E27FC236}">
                <a16:creationId xmlns:a16="http://schemas.microsoft.com/office/drawing/2014/main" id="{D7BB88A1-81AD-6701-7097-C9B33AFB378D}"/>
              </a:ext>
            </a:extLst>
          </p:cNvPr>
          <p:cNvSpPr/>
          <p:nvPr/>
        </p:nvSpPr>
        <p:spPr>
          <a:xfrm>
            <a:off x="4476000" y="4945573"/>
            <a:ext cx="3240000" cy="81687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schemeClr val="tx1"/>
                </a:solidFill>
                <a:latin typeface="Trebuchet MS"/>
              </a:rPr>
              <a:t>Fellow will receive the experience letter of the period served as a fellow</a:t>
            </a:r>
            <a:r>
              <a:rPr lang="en-US">
                <a:solidFill>
                  <a:schemeClr val="tx1"/>
                </a:solidFill>
                <a:latin typeface="Trebuchet MS"/>
              </a:rPr>
              <a:t>.</a:t>
            </a:r>
          </a:p>
        </p:txBody>
      </p:sp>
      <p:sp>
        <p:nvSpPr>
          <p:cNvPr id="9" name="Text Placeholder 7">
            <a:hlinkClick r:id="rId3" action="ppaction://hlinksldjump"/>
            <a:extLst>
              <a:ext uri="{FF2B5EF4-FFF2-40B4-BE49-F238E27FC236}">
                <a16:creationId xmlns:a16="http://schemas.microsoft.com/office/drawing/2014/main" id="{CD092D1F-B5B9-815B-62D3-D7E02BF28E98}"/>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pic>
        <p:nvPicPr>
          <p:cNvPr id="6" name="Picture 5">
            <a:extLst>
              <a:ext uri="{FF2B5EF4-FFF2-40B4-BE49-F238E27FC236}">
                <a16:creationId xmlns:a16="http://schemas.microsoft.com/office/drawing/2014/main" id="{A85E1B24-BD56-9048-F16F-A988BAD78D64}"/>
              </a:ext>
            </a:extLst>
          </p:cNvPr>
          <p:cNvPicPr>
            <a:picLocks noChangeAspect="1"/>
          </p:cNvPicPr>
          <p:nvPr/>
        </p:nvPicPr>
        <p:blipFill>
          <a:blip r:embed="rId4"/>
          <a:stretch>
            <a:fillRect/>
          </a:stretch>
        </p:blipFill>
        <p:spPr>
          <a:xfrm>
            <a:off x="5400136" y="3423250"/>
            <a:ext cx="1406105" cy="1406105"/>
          </a:xfrm>
          <a:prstGeom prst="rect">
            <a:avLst/>
          </a:prstGeom>
        </p:spPr>
      </p:pic>
    </p:spTree>
    <p:extLst>
      <p:ext uri="{BB962C8B-B14F-4D97-AF65-F5344CB8AC3E}">
        <p14:creationId xmlns:p14="http://schemas.microsoft.com/office/powerpoint/2010/main" val="356882843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7">
            <a:hlinkClick r:id="rId2" action="ppaction://hlinksldjump"/>
            <a:extLst>
              <a:ext uri="{FF2B5EF4-FFF2-40B4-BE49-F238E27FC236}">
                <a16:creationId xmlns:a16="http://schemas.microsoft.com/office/drawing/2014/main" id="{CFCB48F9-0025-2881-F103-08481CE7E695}"/>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
        <p:nvSpPr>
          <p:cNvPr id="2" name="Rectangle 1">
            <a:extLst>
              <a:ext uri="{FF2B5EF4-FFF2-40B4-BE49-F238E27FC236}">
                <a16:creationId xmlns:a16="http://schemas.microsoft.com/office/drawing/2014/main" id="{C2A5D329-AF0C-7EF4-88F3-0278972891D8}"/>
              </a:ext>
            </a:extLst>
          </p:cNvPr>
          <p:cNvSpPr/>
          <p:nvPr/>
        </p:nvSpPr>
        <p:spPr>
          <a:xfrm>
            <a:off x="2564849" y="1238597"/>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Can a fellow adjust their leave to shorten the notice period?</a:t>
            </a:r>
            <a:endParaRPr lang="en-US">
              <a:solidFill>
                <a:schemeClr val="bg1"/>
              </a:solidFill>
              <a:latin typeface="Trebuchet MS"/>
            </a:endParaRPr>
          </a:p>
        </p:txBody>
      </p:sp>
      <p:sp>
        <p:nvSpPr>
          <p:cNvPr id="4" name="TextBox 3">
            <a:extLst>
              <a:ext uri="{FF2B5EF4-FFF2-40B4-BE49-F238E27FC236}">
                <a16:creationId xmlns:a16="http://schemas.microsoft.com/office/drawing/2014/main" id="{F9765991-F4F5-9F93-C6E9-88947F8CD247}"/>
              </a:ext>
            </a:extLst>
          </p:cNvPr>
          <p:cNvSpPr txBox="1"/>
          <p:nvPr/>
        </p:nvSpPr>
        <p:spPr>
          <a:xfrm>
            <a:off x="1743739" y="1743534"/>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latin typeface="Trebuchet MS"/>
                <a:ea typeface="Calibri"/>
                <a:cs typeface="Calibri"/>
              </a:rPr>
              <a:t>Notice periods are in place to ensure a smooth transition and handover of responsibilities.</a:t>
            </a:r>
          </a:p>
        </p:txBody>
      </p:sp>
      <p:sp>
        <p:nvSpPr>
          <p:cNvPr id="8" name="Rectangle 7">
            <a:extLst>
              <a:ext uri="{FF2B5EF4-FFF2-40B4-BE49-F238E27FC236}">
                <a16:creationId xmlns:a16="http://schemas.microsoft.com/office/drawing/2014/main" id="{8705F777-2FB0-2CF3-4CA3-B09C00F79D1C}"/>
              </a:ext>
            </a:extLst>
          </p:cNvPr>
          <p:cNvSpPr/>
          <p:nvPr/>
        </p:nvSpPr>
        <p:spPr>
          <a:xfrm>
            <a:off x="4243904" y="4988684"/>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Exceptional cases can be considered after discussion with the PMs and PDs</a:t>
            </a:r>
          </a:p>
        </p:txBody>
      </p:sp>
      <p:pic>
        <p:nvPicPr>
          <p:cNvPr id="9" name="Picture 8" descr="A calendar with a exclamation mark&#10;&#10;Description automatically generated">
            <a:extLst>
              <a:ext uri="{FF2B5EF4-FFF2-40B4-BE49-F238E27FC236}">
                <a16:creationId xmlns:a16="http://schemas.microsoft.com/office/drawing/2014/main" id="{48A9D61E-1A6B-495A-6B9F-BBEB4F9A986C}"/>
              </a:ext>
            </a:extLst>
          </p:cNvPr>
          <p:cNvPicPr>
            <a:picLocks noChangeAspect="1"/>
          </p:cNvPicPr>
          <p:nvPr/>
        </p:nvPicPr>
        <p:blipFill rotWithShape="1">
          <a:blip r:embed="rId3"/>
          <a:srcRect l="20126" t="19512" r="15723" b="20122"/>
          <a:stretch/>
        </p:blipFill>
        <p:spPr>
          <a:xfrm>
            <a:off x="5278688" y="3059897"/>
            <a:ext cx="2242870" cy="1883437"/>
          </a:xfrm>
          <a:prstGeom prst="rect">
            <a:avLst/>
          </a:prstGeom>
        </p:spPr>
      </p:pic>
    </p:spTree>
    <p:extLst>
      <p:ext uri="{BB962C8B-B14F-4D97-AF65-F5344CB8AC3E}">
        <p14:creationId xmlns:p14="http://schemas.microsoft.com/office/powerpoint/2010/main" val="176499260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7">
            <a:hlinkClick r:id="rId2" action="ppaction://hlinksldjump"/>
            <a:extLst>
              <a:ext uri="{FF2B5EF4-FFF2-40B4-BE49-F238E27FC236}">
                <a16:creationId xmlns:a16="http://schemas.microsoft.com/office/drawing/2014/main" id="{CFCB48F9-0025-2881-F103-08481CE7E695}"/>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
        <p:nvSpPr>
          <p:cNvPr id="2" name="Rectangle 1">
            <a:extLst>
              <a:ext uri="{FF2B5EF4-FFF2-40B4-BE49-F238E27FC236}">
                <a16:creationId xmlns:a16="http://schemas.microsoft.com/office/drawing/2014/main" id="{C2A5D329-AF0C-7EF4-88F3-0278972891D8}"/>
              </a:ext>
            </a:extLst>
          </p:cNvPr>
          <p:cNvSpPr/>
          <p:nvPr/>
        </p:nvSpPr>
        <p:spPr>
          <a:xfrm>
            <a:off x="2564849" y="1238597"/>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Will I get paid for the notice period days?</a:t>
            </a:r>
          </a:p>
        </p:txBody>
      </p:sp>
      <p:sp>
        <p:nvSpPr>
          <p:cNvPr id="4" name="TextBox 3">
            <a:extLst>
              <a:ext uri="{FF2B5EF4-FFF2-40B4-BE49-F238E27FC236}">
                <a16:creationId xmlns:a16="http://schemas.microsoft.com/office/drawing/2014/main" id="{F9765991-F4F5-9F93-C6E9-88947F8CD247}"/>
              </a:ext>
            </a:extLst>
          </p:cNvPr>
          <p:cNvSpPr txBox="1"/>
          <p:nvPr/>
        </p:nvSpPr>
        <p:spPr>
          <a:xfrm>
            <a:off x="1743739" y="1743534"/>
            <a:ext cx="9312770" cy="338554"/>
          </a:xfrm>
          <a:prstGeom prst="rect">
            <a:avLst/>
          </a:prstGeom>
          <a:noFill/>
        </p:spPr>
        <p:txBody>
          <a:bodyPr wrap="square" lIns="91440" tIns="45720" rIns="91440" bIns="45720" rtlCol="0" anchor="t">
            <a:spAutoFit/>
          </a:bodyPr>
          <a:lstStyle/>
          <a:p>
            <a:pPr algn="ctr">
              <a:defRPr/>
            </a:pPr>
            <a:r>
              <a:rPr lang="en-US" sz="1600" kern="0">
                <a:solidFill>
                  <a:prstClr val="black"/>
                </a:solidFill>
                <a:latin typeface="Calibri"/>
                <a:ea typeface="Calibri"/>
                <a:cs typeface="Calibri"/>
              </a:rPr>
              <a:t> The notice periods days are a part of the working days of a fellow in their Fellowship journey</a:t>
            </a:r>
            <a:endParaRPr lang="en-US" sz="1600">
              <a:solidFill>
                <a:prstClr val="black"/>
              </a:solidFill>
            </a:endParaRPr>
          </a:p>
        </p:txBody>
      </p:sp>
      <p:sp>
        <p:nvSpPr>
          <p:cNvPr id="8" name="Rectangle 7">
            <a:extLst>
              <a:ext uri="{FF2B5EF4-FFF2-40B4-BE49-F238E27FC236}">
                <a16:creationId xmlns:a16="http://schemas.microsoft.com/office/drawing/2014/main" id="{8705F777-2FB0-2CF3-4CA3-B09C00F79D1C}"/>
              </a:ext>
            </a:extLst>
          </p:cNvPr>
          <p:cNvSpPr/>
          <p:nvPr/>
        </p:nvSpPr>
        <p:spPr>
          <a:xfrm>
            <a:off x="4387677" y="4988684"/>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Yes, You will.</a:t>
            </a:r>
          </a:p>
        </p:txBody>
      </p:sp>
      <p:pic>
        <p:nvPicPr>
          <p:cNvPr id="3" name="Picture 2">
            <a:extLst>
              <a:ext uri="{FF2B5EF4-FFF2-40B4-BE49-F238E27FC236}">
                <a16:creationId xmlns:a16="http://schemas.microsoft.com/office/drawing/2014/main" id="{A13BE5B3-048D-B681-CD45-7C7C0A13E6A0}"/>
              </a:ext>
            </a:extLst>
          </p:cNvPr>
          <p:cNvPicPr>
            <a:picLocks noChangeAspect="1"/>
          </p:cNvPicPr>
          <p:nvPr/>
        </p:nvPicPr>
        <p:blipFill>
          <a:blip r:embed="rId3"/>
          <a:stretch>
            <a:fillRect/>
          </a:stretch>
        </p:blipFill>
        <p:spPr>
          <a:xfrm>
            <a:off x="5946475" y="3595777"/>
            <a:ext cx="1219200" cy="1219200"/>
          </a:xfrm>
          <a:prstGeom prst="rect">
            <a:avLst/>
          </a:prstGeom>
        </p:spPr>
      </p:pic>
    </p:spTree>
    <p:extLst>
      <p:ext uri="{BB962C8B-B14F-4D97-AF65-F5344CB8AC3E}">
        <p14:creationId xmlns:p14="http://schemas.microsoft.com/office/powerpoint/2010/main" val="3385703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49" y="1326053"/>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ea typeface="Calibri"/>
                <a:cs typeface="Calibri"/>
              </a:rPr>
              <a:t>What happens if someone who resigned decides to not leave the organization during notice period? </a:t>
            </a:r>
            <a:endParaRPr lang="en-US">
              <a:solidFill>
                <a:schemeClr val="bg1"/>
              </a:solidFill>
              <a:latin typeface="Trebuchet MS"/>
            </a:endParaRPr>
          </a:p>
        </p:txBody>
      </p:sp>
      <p:sp>
        <p:nvSpPr>
          <p:cNvPr id="3" name="TextBox 2">
            <a:extLst>
              <a:ext uri="{FF2B5EF4-FFF2-40B4-BE49-F238E27FC236}">
                <a16:creationId xmlns:a16="http://schemas.microsoft.com/office/drawing/2014/main" id="{5671D103-D7AD-1576-06AE-0B07755A7372}"/>
              </a:ext>
            </a:extLst>
          </p:cNvPr>
          <p:cNvSpPr txBox="1"/>
          <p:nvPr/>
        </p:nvSpPr>
        <p:spPr>
          <a:xfrm>
            <a:off x="1484947" y="1842833"/>
            <a:ext cx="9686581" cy="584775"/>
          </a:xfrm>
          <a:prstGeom prst="rect">
            <a:avLst/>
          </a:prstGeom>
          <a:noFill/>
        </p:spPr>
        <p:txBody>
          <a:bodyPr wrap="square" lIns="91440" tIns="45720" rIns="91440" bIns="45720" rtlCol="0" anchor="t">
            <a:spAutoFit/>
          </a:bodyPr>
          <a:lstStyle/>
          <a:p>
            <a:pPr algn="ctr">
              <a:defRPr/>
            </a:pPr>
            <a:r>
              <a:rPr lang="en-US" sz="1600" kern="0">
                <a:solidFill>
                  <a:prstClr val="black"/>
                </a:solidFill>
                <a:latin typeface="Trebuchet MS"/>
                <a:ea typeface="Calibri"/>
                <a:cs typeface="Calibri"/>
              </a:rPr>
              <a:t>Depending on the circumstances and mutual agreement, adjustments to the exit process or continued engagement within the organization may be possible. This would be in consultation with PDs also.</a:t>
            </a:r>
            <a:endParaRPr lang="en-US" sz="1600">
              <a:solidFill>
                <a:prstClr val="black"/>
              </a:solidFill>
              <a:latin typeface="Trebuchet MS"/>
            </a:endParaRPr>
          </a:p>
        </p:txBody>
      </p:sp>
      <p:sp>
        <p:nvSpPr>
          <p:cNvPr id="4" name="Rectangle 3">
            <a:extLst>
              <a:ext uri="{FF2B5EF4-FFF2-40B4-BE49-F238E27FC236}">
                <a16:creationId xmlns:a16="http://schemas.microsoft.com/office/drawing/2014/main" id="{F9456CE0-BB5F-3A41-3A7B-CBE269037FF6}"/>
              </a:ext>
            </a:extLst>
          </p:cNvPr>
          <p:cNvSpPr/>
          <p:nvPr/>
        </p:nvSpPr>
        <p:spPr>
          <a:xfrm>
            <a:off x="3941462" y="4721334"/>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Engage in open communication with fellow and assess their reasons for the change of decision.</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Graphic 5" descr="Monthly calendar with solid fill">
            <a:extLst>
              <a:ext uri="{FF2B5EF4-FFF2-40B4-BE49-F238E27FC236}">
                <a16:creationId xmlns:a16="http://schemas.microsoft.com/office/drawing/2014/main" id="{1EEF6ED1-D1CE-30C1-5C9B-FB38512D8AE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23781" y="3489385"/>
            <a:ext cx="1130060" cy="1130060"/>
          </a:xfrm>
          <a:prstGeom prst="rect">
            <a:avLst/>
          </a:prstGeom>
        </p:spPr>
      </p:pic>
    </p:spTree>
    <p:extLst>
      <p:ext uri="{BB962C8B-B14F-4D97-AF65-F5344CB8AC3E}">
        <p14:creationId xmlns:p14="http://schemas.microsoft.com/office/powerpoint/2010/main" val="252178977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143593" y="1258844"/>
            <a:ext cx="7856500" cy="56995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800">
                <a:latin typeface="Trebuchet MS"/>
                <a:ea typeface="Calibri"/>
                <a:cs typeface="Calibri"/>
              </a:rPr>
              <a:t>Can a fellow exit the program after one year for higher studies or job opportunities and still be eligible for the Graduation Certificate?</a:t>
            </a:r>
          </a:p>
        </p:txBody>
      </p:sp>
      <p:sp>
        <p:nvSpPr>
          <p:cNvPr id="7" name="Text Placeholder 7">
            <a:hlinkClick r:id="rId2" action="ppaction://hlinksldjump"/>
            <a:extLst>
              <a:ext uri="{FF2B5EF4-FFF2-40B4-BE49-F238E27FC236}">
                <a16:creationId xmlns:a16="http://schemas.microsoft.com/office/drawing/2014/main" id="{CFCB48F9-0025-2881-F103-08481CE7E695}"/>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
        <p:nvSpPr>
          <p:cNvPr id="10" name="TextBox 9">
            <a:extLst>
              <a:ext uri="{FF2B5EF4-FFF2-40B4-BE49-F238E27FC236}">
                <a16:creationId xmlns:a16="http://schemas.microsoft.com/office/drawing/2014/main" id="{EC30A5E6-6FED-9379-6C4F-02D7A6C9F43F}"/>
              </a:ext>
            </a:extLst>
          </p:cNvPr>
          <p:cNvSpPr txBox="1"/>
          <p:nvPr/>
        </p:nvSpPr>
        <p:spPr>
          <a:xfrm>
            <a:off x="1441814" y="1826356"/>
            <a:ext cx="9312770" cy="584775"/>
          </a:xfrm>
          <a:prstGeom prst="rect">
            <a:avLst/>
          </a:prstGeom>
          <a:noFill/>
        </p:spPr>
        <p:txBody>
          <a:bodyPr wrap="square" lIns="91440" tIns="45720" rIns="91440" bIns="45720" rtlCol="0" anchor="t">
            <a:spAutoFit/>
          </a:bodyPr>
          <a:lstStyle/>
          <a:p>
            <a:pPr algn="ctr"/>
            <a:r>
              <a:rPr lang="en-US" sz="1600">
                <a:latin typeface="Trebuchet MS"/>
              </a:rPr>
              <a:t>Karuna fellows have a milestone-based tenure, therefore, KF are eligible for certificate after one year</a:t>
            </a:r>
          </a:p>
        </p:txBody>
      </p:sp>
      <p:sp>
        <p:nvSpPr>
          <p:cNvPr id="5" name="Rectangle 4">
            <a:extLst>
              <a:ext uri="{FF2B5EF4-FFF2-40B4-BE49-F238E27FC236}">
                <a16:creationId xmlns:a16="http://schemas.microsoft.com/office/drawing/2014/main" id="{66227B0D-9F96-8092-4E9A-F606458A6C05}"/>
              </a:ext>
            </a:extLst>
          </p:cNvPr>
          <p:cNvSpPr/>
          <p:nvPr/>
        </p:nvSpPr>
        <p:spPr>
          <a:xfrm>
            <a:off x="4478199" y="4761283"/>
            <a:ext cx="3240000" cy="95007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srgbClr val="000000"/>
                </a:solidFill>
              </a:rPr>
              <a:t>Yes, after completing one year fellow is eligible for receiving the certificate</a:t>
            </a:r>
          </a:p>
        </p:txBody>
      </p:sp>
      <p:pic>
        <p:nvPicPr>
          <p:cNvPr id="2" name="Picture 1">
            <a:extLst>
              <a:ext uri="{FF2B5EF4-FFF2-40B4-BE49-F238E27FC236}">
                <a16:creationId xmlns:a16="http://schemas.microsoft.com/office/drawing/2014/main" id="{AE2AE232-F84D-67AE-4814-345F6C69182F}"/>
              </a:ext>
            </a:extLst>
          </p:cNvPr>
          <p:cNvPicPr>
            <a:picLocks noChangeAspect="1"/>
          </p:cNvPicPr>
          <p:nvPr/>
        </p:nvPicPr>
        <p:blipFill>
          <a:blip r:embed="rId3"/>
          <a:stretch>
            <a:fillRect/>
          </a:stretch>
        </p:blipFill>
        <p:spPr>
          <a:xfrm>
            <a:off x="5472023" y="3423249"/>
            <a:ext cx="1219200" cy="1219200"/>
          </a:xfrm>
          <a:prstGeom prst="rect">
            <a:avLst/>
          </a:prstGeom>
        </p:spPr>
      </p:pic>
    </p:spTree>
    <p:extLst>
      <p:ext uri="{BB962C8B-B14F-4D97-AF65-F5344CB8AC3E}">
        <p14:creationId xmlns:p14="http://schemas.microsoft.com/office/powerpoint/2010/main" val="3329726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454344-B564-5546-9366-0C6875AEE3E1}"/>
              </a:ext>
            </a:extLst>
          </p:cNvPr>
          <p:cNvSpPr/>
          <p:nvPr/>
        </p:nvSpPr>
        <p:spPr>
          <a:xfrm>
            <a:off x="2496000" y="1277114"/>
            <a:ext cx="7200000" cy="3600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a:solidFill>
                  <a:srgbClr val="FFFFFF"/>
                </a:solidFill>
                <a:latin typeface="Trebuchet MS"/>
                <a:ea typeface="Calibri"/>
                <a:cs typeface="Calibri"/>
              </a:rPr>
              <a:t>Eligibility and Disbursement Cycle</a:t>
            </a:r>
            <a:endParaRPr lang="en-US"/>
          </a:p>
        </p:txBody>
      </p:sp>
      <p:sp>
        <p:nvSpPr>
          <p:cNvPr id="14" name="Rectangle 13">
            <a:hlinkClick r:id="" action="ppaction://noaction"/>
            <a:extLst>
              <a:ext uri="{FF2B5EF4-FFF2-40B4-BE49-F238E27FC236}">
                <a16:creationId xmlns:a16="http://schemas.microsoft.com/office/drawing/2014/main" id="{92A4D94B-2DF4-DD71-96C0-2F52FED59D29}"/>
              </a:ext>
            </a:extLst>
          </p:cNvPr>
          <p:cNvSpPr/>
          <p:nvPr/>
        </p:nvSpPr>
        <p:spPr>
          <a:xfrm>
            <a:off x="3082" y="894670"/>
            <a:ext cx="1614819" cy="377969"/>
          </a:xfrm>
          <a:prstGeom prst="rect">
            <a:avLst/>
          </a:prstGeom>
          <a:solidFill>
            <a:srgbClr val="FF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IN" sz="1600" b="1">
                <a:solidFill>
                  <a:srgbClr val="FFFFFF"/>
                </a:solidFill>
                <a:latin typeface="Trebuchet MS"/>
              </a:rPr>
              <a:t>Stipend</a:t>
            </a:r>
          </a:p>
        </p:txBody>
      </p:sp>
      <p:sp>
        <p:nvSpPr>
          <p:cNvPr id="18" name="Text Placeholder 7">
            <a:hlinkClick r:id="rId3" action="ppaction://hlinksldjump"/>
            <a:extLst>
              <a:ext uri="{FF2B5EF4-FFF2-40B4-BE49-F238E27FC236}">
                <a16:creationId xmlns:a16="http://schemas.microsoft.com/office/drawing/2014/main" id="{FA9F5F42-E157-D5CD-2853-0F22CAFB11DA}"/>
              </a:ext>
            </a:extLst>
          </p:cNvPr>
          <p:cNvSpPr txBox="1">
            <a:spLocks/>
          </p:cNvSpPr>
          <p:nvPr/>
        </p:nvSpPr>
        <p:spPr>
          <a:xfrm>
            <a:off x="10735481" y="894670"/>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atin typeface="Trebuchet MS"/>
              </a:rPr>
              <a:t>Back</a:t>
            </a:r>
            <a:endParaRPr lang="en-US">
              <a:latin typeface="Trebuchet MS" panose="020B0603020202020204" pitchFamily="34" charset="0"/>
            </a:endParaRPr>
          </a:p>
        </p:txBody>
      </p:sp>
      <p:sp>
        <p:nvSpPr>
          <p:cNvPr id="7" name="Rectangle 6">
            <a:extLst>
              <a:ext uri="{FF2B5EF4-FFF2-40B4-BE49-F238E27FC236}">
                <a16:creationId xmlns:a16="http://schemas.microsoft.com/office/drawing/2014/main" id="{4950CFC0-CF7B-2150-482A-D8DAE8408E9A}"/>
              </a:ext>
            </a:extLst>
          </p:cNvPr>
          <p:cNvSpPr/>
          <p:nvPr/>
        </p:nvSpPr>
        <p:spPr>
          <a:xfrm>
            <a:off x="5831547" y="55038"/>
            <a:ext cx="5949171" cy="31686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300" b="1" i="1">
                <a:solidFill>
                  <a:schemeClr val="tx1"/>
                </a:solidFill>
                <a:latin typeface="Trebuchet MS"/>
              </a:rPr>
              <a:t>Click Slideshow to View Animation</a:t>
            </a:r>
            <a:endParaRPr lang="en-US" sz="1300" i="1">
              <a:solidFill>
                <a:schemeClr val="tx1"/>
              </a:solidFill>
              <a:ea typeface="Calibri"/>
              <a:cs typeface="Calibri"/>
            </a:endParaRPr>
          </a:p>
        </p:txBody>
      </p:sp>
      <p:sp>
        <p:nvSpPr>
          <p:cNvPr id="9" name="Text Placeholder 8">
            <a:extLst>
              <a:ext uri="{FF2B5EF4-FFF2-40B4-BE49-F238E27FC236}">
                <a16:creationId xmlns:a16="http://schemas.microsoft.com/office/drawing/2014/main" id="{071724D9-947F-173D-B1F1-A5C6A01B1BD2}"/>
              </a:ext>
            </a:extLst>
          </p:cNvPr>
          <p:cNvSpPr>
            <a:spLocks noGrp="1"/>
          </p:cNvSpPr>
          <p:nvPr/>
        </p:nvSpPr>
        <p:spPr>
          <a:xfrm>
            <a:off x="935731" y="3572373"/>
            <a:ext cx="2880000" cy="547019"/>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Eligibility</a:t>
            </a:r>
            <a:endParaRPr lang="en-US"/>
          </a:p>
        </p:txBody>
      </p:sp>
      <p:sp>
        <p:nvSpPr>
          <p:cNvPr id="15" name="Text Placeholder 8">
            <a:extLst>
              <a:ext uri="{FF2B5EF4-FFF2-40B4-BE49-F238E27FC236}">
                <a16:creationId xmlns:a16="http://schemas.microsoft.com/office/drawing/2014/main" id="{B64232F3-0ED5-3D20-CCE7-6401EFC6C6C6}"/>
              </a:ext>
            </a:extLst>
          </p:cNvPr>
          <p:cNvSpPr>
            <a:spLocks noGrp="1"/>
          </p:cNvSpPr>
          <p:nvPr/>
        </p:nvSpPr>
        <p:spPr>
          <a:xfrm>
            <a:off x="8539174" y="3586918"/>
            <a:ext cx="2894377" cy="547018"/>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Payout Cycle</a:t>
            </a:r>
            <a:endParaRPr lang="en-US"/>
          </a:p>
        </p:txBody>
      </p:sp>
      <p:sp>
        <p:nvSpPr>
          <p:cNvPr id="19" name="Text Placeholder 11">
            <a:extLst>
              <a:ext uri="{FF2B5EF4-FFF2-40B4-BE49-F238E27FC236}">
                <a16:creationId xmlns:a16="http://schemas.microsoft.com/office/drawing/2014/main" id="{A936BC0E-BF8F-12AA-AC7F-29A6A5D737A6}"/>
              </a:ext>
            </a:extLst>
          </p:cNvPr>
          <p:cNvSpPr txBox="1">
            <a:spLocks/>
          </p:cNvSpPr>
          <p:nvPr/>
        </p:nvSpPr>
        <p:spPr>
          <a:xfrm>
            <a:off x="912242" y="4118760"/>
            <a:ext cx="2989375" cy="1563548"/>
          </a:xfrm>
          <a:prstGeom prst="rect">
            <a:avLst/>
          </a:prstGeom>
          <a:ln>
            <a:noFill/>
            <a:prstDash val="dash"/>
          </a:ln>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a:buChar char="•"/>
            </a:pPr>
            <a:r>
              <a:rPr lang="en-IN" sz="1400" b="1">
                <a:latin typeface="Trebuchet MS"/>
                <a:ea typeface="Calibri"/>
                <a:cs typeface="Calibri"/>
              </a:rPr>
              <a:t>Eligible from the date of joining the Fellowship</a:t>
            </a:r>
            <a:endParaRPr lang="en-US">
              <a:ea typeface="Calibri"/>
              <a:cs typeface="Calibri"/>
            </a:endParaRPr>
          </a:p>
          <a:p>
            <a:pPr marL="285750" indent="-285750">
              <a:buFont typeface="Arial"/>
              <a:buChar char="•"/>
            </a:pPr>
            <a:r>
              <a:rPr lang="en-IN" sz="1400" b="1">
                <a:latin typeface="Trebuchet MS"/>
                <a:ea typeface="Calibri"/>
                <a:cs typeface="Calibri"/>
              </a:rPr>
              <a:t>Must be present in their assigned location</a:t>
            </a:r>
          </a:p>
        </p:txBody>
      </p:sp>
      <p:sp>
        <p:nvSpPr>
          <p:cNvPr id="24" name="Text Placeholder 11">
            <a:extLst>
              <a:ext uri="{FF2B5EF4-FFF2-40B4-BE49-F238E27FC236}">
                <a16:creationId xmlns:a16="http://schemas.microsoft.com/office/drawing/2014/main" id="{3A19FBAF-8EC2-A7F9-11D9-173CC6FA7F31}"/>
              </a:ext>
            </a:extLst>
          </p:cNvPr>
          <p:cNvSpPr txBox="1">
            <a:spLocks/>
          </p:cNvSpPr>
          <p:nvPr/>
        </p:nvSpPr>
        <p:spPr>
          <a:xfrm>
            <a:off x="8105660" y="4220376"/>
            <a:ext cx="3506126" cy="1641837"/>
          </a:xfrm>
          <a:prstGeom prst="rect">
            <a:avLst/>
          </a:prstGeom>
          <a:ln>
            <a:noFill/>
            <a:prstDash val="dash"/>
          </a:ln>
        </p:spPr>
        <p:txBody>
          <a:bodyPr lIns="91440" tIns="45720" rIns="91440" bIns="45720" anchor="t"/>
          <a:lstStyle>
            <a:defPPr>
              <a:defRPr lang="en-US"/>
            </a:defPPr>
            <a:lvl1pPr marL="171450" indent="-171450">
              <a:buFont typeface="Arial" panose="020B0604020202020204" pitchFamily="34" charset="0"/>
              <a:buChar char="•"/>
              <a:defRPr sz="1200" b="1" i="1"/>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buNone/>
            </a:pPr>
            <a:r>
              <a:rPr lang="en-US" sz="1800" i="0">
                <a:latin typeface="Trebuchet MS"/>
                <a:ea typeface="Calibri"/>
                <a:cs typeface="Calibri"/>
              </a:rPr>
              <a:t>16th of current month - 15th of next month</a:t>
            </a:r>
            <a:endParaRPr lang="en-US"/>
          </a:p>
          <a:p>
            <a:pPr marL="742950" lvl="1" indent="-285750">
              <a:buFont typeface="Arial"/>
              <a:buChar char="•"/>
            </a:pPr>
            <a:r>
              <a:rPr lang="en-US" sz="1400">
                <a:latin typeface="Trebuchet MS"/>
                <a:ea typeface="Calibri"/>
                <a:cs typeface="Calibri"/>
              </a:rPr>
              <a:t>Joining on or before15th – Stipend would be received in the same month. </a:t>
            </a:r>
          </a:p>
          <a:p>
            <a:pPr marL="742950" lvl="1" indent="-285750">
              <a:buFont typeface="Arial"/>
              <a:buChar char="•"/>
            </a:pPr>
            <a:r>
              <a:rPr lang="en-US" sz="1400">
                <a:latin typeface="Trebuchet MS"/>
                <a:ea typeface="Calibri"/>
                <a:cs typeface="Calibri"/>
              </a:rPr>
              <a:t>Joining is on the 16th or after - Stipend will be processed along with the next payroll month.</a:t>
            </a:r>
          </a:p>
          <a:p>
            <a:pPr indent="0" algn="ctr">
              <a:buNone/>
            </a:pPr>
            <a:endParaRPr lang="en-US" sz="1800" i="0">
              <a:latin typeface="Trebuchet MS"/>
              <a:ea typeface="Calibri"/>
              <a:cs typeface="Calibri"/>
            </a:endParaRPr>
          </a:p>
          <a:p>
            <a:pPr marL="0" indent="0" algn="ctr">
              <a:buNone/>
            </a:pPr>
            <a:endParaRPr lang="en-US" sz="1800" b="0" i="0">
              <a:latin typeface="Trebuchet MS"/>
              <a:cs typeface="Times New Roman"/>
            </a:endParaRPr>
          </a:p>
        </p:txBody>
      </p:sp>
      <p:sp>
        <p:nvSpPr>
          <p:cNvPr id="10" name="Text Placeholder 8">
            <a:extLst>
              <a:ext uri="{FF2B5EF4-FFF2-40B4-BE49-F238E27FC236}">
                <a16:creationId xmlns:a16="http://schemas.microsoft.com/office/drawing/2014/main" id="{CF3EEE54-B325-D74F-D160-52D14D0B1B38}"/>
              </a:ext>
            </a:extLst>
          </p:cNvPr>
          <p:cNvSpPr>
            <a:spLocks noGrp="1"/>
          </p:cNvSpPr>
          <p:nvPr/>
        </p:nvSpPr>
        <p:spPr>
          <a:xfrm>
            <a:off x="4571560" y="3576331"/>
            <a:ext cx="2880000" cy="547019"/>
          </a:xfrm>
          <a:prstGeom prst="rect">
            <a:avLst/>
          </a:prstGeom>
          <a:solidFill>
            <a:srgbClr val="FF0000"/>
          </a:solidFill>
          <a:ln>
            <a:solidFill>
              <a:srgbClr val="FA4616"/>
            </a:solidFill>
          </a:ln>
        </p:spPr>
        <p:txBody>
          <a:bodyPr lIns="91440" tIns="45720" rIns="91440" bIns="45720" anchor="ctr"/>
          <a:lstStyle>
            <a:lvl1pPr marL="0" indent="0" algn="ctr" defTabSz="914400" rtl="0" eaLnBrk="1" latinLnBrk="0" hangingPunct="1">
              <a:lnSpc>
                <a:spcPct val="90000"/>
              </a:lnSpc>
              <a:spcBef>
                <a:spcPts val="0"/>
              </a:spcBef>
              <a:buFont typeface="Arial" panose="020B0604020202020204" pitchFamily="34" charset="0"/>
              <a:buNone/>
              <a:defRPr sz="1800" b="1" kern="1200">
                <a:solidFill>
                  <a:schemeClr val="bg1"/>
                </a:solidFill>
                <a:latin typeface="Trebuchet MS" panose="020B06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N" sz="1400">
                <a:solidFill>
                  <a:srgbClr val="FFFFFF"/>
                </a:solidFill>
                <a:latin typeface="Trebuchet MS"/>
              </a:rPr>
              <a:t>Engagement Hours</a:t>
            </a:r>
            <a:endParaRPr lang="en-US"/>
          </a:p>
        </p:txBody>
      </p:sp>
      <p:sp>
        <p:nvSpPr>
          <p:cNvPr id="26" name="Text Placeholder 11">
            <a:extLst>
              <a:ext uri="{FF2B5EF4-FFF2-40B4-BE49-F238E27FC236}">
                <a16:creationId xmlns:a16="http://schemas.microsoft.com/office/drawing/2014/main" id="{13185864-BC7F-9318-1C34-B2A98C585280}"/>
              </a:ext>
            </a:extLst>
          </p:cNvPr>
          <p:cNvSpPr txBox="1">
            <a:spLocks/>
          </p:cNvSpPr>
          <p:nvPr/>
        </p:nvSpPr>
        <p:spPr>
          <a:xfrm>
            <a:off x="4567863" y="4122719"/>
            <a:ext cx="2870622" cy="1563548"/>
          </a:xfrm>
          <a:prstGeom prst="rect">
            <a:avLst/>
          </a:prstGeom>
          <a:ln>
            <a:noFill/>
            <a:prstDash val="dash"/>
          </a:ln>
        </p:spPr>
        <p:txBody>
          <a:bodyPr lIns="91440" tIns="45720" rIns="91440" bIns="45720" anchor="t"/>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IN" b="1">
                <a:latin typeface="Trebuchet MS"/>
                <a:ea typeface="Calibri"/>
                <a:cs typeface="Calibri"/>
              </a:rPr>
              <a:t>8-12 Hours a Day</a:t>
            </a:r>
            <a:endParaRPr lang="en-US">
              <a:ea typeface="Calibri"/>
              <a:cs typeface="Calibri"/>
            </a:endParaRPr>
          </a:p>
          <a:p>
            <a:pPr algn="ctr"/>
            <a:r>
              <a:rPr lang="en-IN" sz="1400">
                <a:latin typeface="Trebuchet MS"/>
                <a:ea typeface="Calibri"/>
                <a:cs typeface="Calibri"/>
              </a:rPr>
              <a:t>Based on the unique individual learning needs</a:t>
            </a:r>
          </a:p>
        </p:txBody>
      </p:sp>
      <p:pic>
        <p:nvPicPr>
          <p:cNvPr id="27" name="Picture 26">
            <a:extLst>
              <a:ext uri="{FF2B5EF4-FFF2-40B4-BE49-F238E27FC236}">
                <a16:creationId xmlns:a16="http://schemas.microsoft.com/office/drawing/2014/main" id="{C8847044-C09A-6D9E-C655-E69136EB8582}"/>
              </a:ext>
            </a:extLst>
          </p:cNvPr>
          <p:cNvPicPr>
            <a:picLocks noChangeAspect="1"/>
          </p:cNvPicPr>
          <p:nvPr/>
        </p:nvPicPr>
        <p:blipFill>
          <a:blip r:embed="rId4"/>
          <a:stretch>
            <a:fillRect/>
          </a:stretch>
        </p:blipFill>
        <p:spPr>
          <a:xfrm>
            <a:off x="1884218" y="2463140"/>
            <a:ext cx="1001486" cy="1001486"/>
          </a:xfrm>
          <a:prstGeom prst="rect">
            <a:avLst/>
          </a:prstGeom>
        </p:spPr>
      </p:pic>
      <p:pic>
        <p:nvPicPr>
          <p:cNvPr id="28" name="Picture 27">
            <a:extLst>
              <a:ext uri="{FF2B5EF4-FFF2-40B4-BE49-F238E27FC236}">
                <a16:creationId xmlns:a16="http://schemas.microsoft.com/office/drawing/2014/main" id="{A9BA6742-7BB3-B711-7F92-6CACCAEB4B3D}"/>
              </a:ext>
            </a:extLst>
          </p:cNvPr>
          <p:cNvPicPr>
            <a:picLocks noChangeAspect="1"/>
          </p:cNvPicPr>
          <p:nvPr/>
        </p:nvPicPr>
        <p:blipFill>
          <a:blip r:embed="rId5"/>
          <a:stretch>
            <a:fillRect/>
          </a:stretch>
        </p:blipFill>
        <p:spPr>
          <a:xfrm>
            <a:off x="5446816" y="2403763"/>
            <a:ext cx="1100448" cy="1100448"/>
          </a:xfrm>
          <a:prstGeom prst="rect">
            <a:avLst/>
          </a:prstGeom>
        </p:spPr>
      </p:pic>
      <p:pic>
        <p:nvPicPr>
          <p:cNvPr id="29" name="Picture 28">
            <a:extLst>
              <a:ext uri="{FF2B5EF4-FFF2-40B4-BE49-F238E27FC236}">
                <a16:creationId xmlns:a16="http://schemas.microsoft.com/office/drawing/2014/main" id="{D3E9024D-72F8-A382-8EB1-4824F15E736F}"/>
              </a:ext>
            </a:extLst>
          </p:cNvPr>
          <p:cNvPicPr>
            <a:picLocks noChangeAspect="1"/>
          </p:cNvPicPr>
          <p:nvPr/>
        </p:nvPicPr>
        <p:blipFill>
          <a:blip r:embed="rId6"/>
          <a:stretch>
            <a:fillRect/>
          </a:stretch>
        </p:blipFill>
        <p:spPr>
          <a:xfrm>
            <a:off x="9425049" y="2463140"/>
            <a:ext cx="1100447" cy="1140032"/>
          </a:xfrm>
          <a:prstGeom prst="rect">
            <a:avLst/>
          </a:prstGeom>
        </p:spPr>
      </p:pic>
    </p:spTree>
    <p:extLst>
      <p:ext uri="{BB962C8B-B14F-4D97-AF65-F5344CB8AC3E}">
        <p14:creationId xmlns:p14="http://schemas.microsoft.com/office/powerpoint/2010/main" val="310975031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558ADD-0A81-78CD-EC35-935AB9E0D280}"/>
              </a:ext>
            </a:extLst>
          </p:cNvPr>
          <p:cNvSpPr/>
          <p:nvPr/>
        </p:nvSpPr>
        <p:spPr>
          <a:xfrm>
            <a:off x="2802337" y="1258844"/>
            <a:ext cx="7199935" cy="5267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a:solidFill>
                  <a:schemeClr val="bg1"/>
                </a:solidFill>
                <a:latin typeface="Trebuchet MS"/>
              </a:rPr>
              <a:t>Can a fellow reapply for the fellowship program after completing 23 months?</a:t>
            </a:r>
          </a:p>
        </p:txBody>
      </p:sp>
      <p:sp>
        <p:nvSpPr>
          <p:cNvPr id="7" name="Text Placeholder 7">
            <a:hlinkClick r:id="rId2" action="ppaction://hlinksldjump"/>
            <a:extLst>
              <a:ext uri="{FF2B5EF4-FFF2-40B4-BE49-F238E27FC236}">
                <a16:creationId xmlns:a16="http://schemas.microsoft.com/office/drawing/2014/main" id="{CFCB48F9-0025-2881-F103-08481CE7E695}"/>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solidFill>
                  <a:schemeClr val="bg1"/>
                </a:solidFill>
              </a:rPr>
              <a:t>Back</a:t>
            </a:r>
          </a:p>
        </p:txBody>
      </p:sp>
      <p:sp>
        <p:nvSpPr>
          <p:cNvPr id="5" name="Rectangle 4">
            <a:extLst>
              <a:ext uri="{FF2B5EF4-FFF2-40B4-BE49-F238E27FC236}">
                <a16:creationId xmlns:a16="http://schemas.microsoft.com/office/drawing/2014/main" id="{66227B0D-9F96-8092-4E9A-F606458A6C05}"/>
              </a:ext>
            </a:extLst>
          </p:cNvPr>
          <p:cNvSpPr/>
          <p:nvPr/>
        </p:nvSpPr>
        <p:spPr>
          <a:xfrm>
            <a:off x="4782304" y="4709001"/>
            <a:ext cx="3240000" cy="95007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srgbClr val="000000"/>
                </a:solidFill>
              </a:rPr>
              <a:t>No, Fellow cannot reapply after completing the whole fellowship tenure</a:t>
            </a:r>
          </a:p>
        </p:txBody>
      </p:sp>
      <p:pic>
        <p:nvPicPr>
          <p:cNvPr id="2" name="Picture 1">
            <a:extLst>
              <a:ext uri="{FF2B5EF4-FFF2-40B4-BE49-F238E27FC236}">
                <a16:creationId xmlns:a16="http://schemas.microsoft.com/office/drawing/2014/main" id="{FB7C8505-4174-5CF6-C809-1A2C63E3A078}"/>
              </a:ext>
            </a:extLst>
          </p:cNvPr>
          <p:cNvPicPr>
            <a:picLocks noChangeAspect="1"/>
          </p:cNvPicPr>
          <p:nvPr/>
        </p:nvPicPr>
        <p:blipFill>
          <a:blip r:embed="rId3"/>
          <a:stretch>
            <a:fillRect/>
          </a:stretch>
        </p:blipFill>
        <p:spPr>
          <a:xfrm>
            <a:off x="5792704" y="3365740"/>
            <a:ext cx="1219200" cy="1219200"/>
          </a:xfrm>
          <a:prstGeom prst="rect">
            <a:avLst/>
          </a:prstGeom>
        </p:spPr>
      </p:pic>
      <p:sp>
        <p:nvSpPr>
          <p:cNvPr id="4" name="TextBox 3">
            <a:extLst>
              <a:ext uri="{FF2B5EF4-FFF2-40B4-BE49-F238E27FC236}">
                <a16:creationId xmlns:a16="http://schemas.microsoft.com/office/drawing/2014/main" id="{11B63078-9984-0482-71BC-7E812EE1FFFC}"/>
              </a:ext>
            </a:extLst>
          </p:cNvPr>
          <p:cNvSpPr txBox="1"/>
          <p:nvPr/>
        </p:nvSpPr>
        <p:spPr>
          <a:xfrm>
            <a:off x="2800933" y="1778729"/>
            <a:ext cx="720274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600"/>
              <a:t>Karuna fellowship is a one-time fellowship journey opportunity</a:t>
            </a:r>
          </a:p>
        </p:txBody>
      </p:sp>
    </p:spTree>
    <p:extLst>
      <p:ext uri="{BB962C8B-B14F-4D97-AF65-F5344CB8AC3E}">
        <p14:creationId xmlns:p14="http://schemas.microsoft.com/office/powerpoint/2010/main" val="13283988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26ED49B-FF8B-EB80-A125-89131B554B9F}"/>
              </a:ext>
            </a:extLst>
          </p:cNvPr>
          <p:cNvSpPr/>
          <p:nvPr/>
        </p:nvSpPr>
        <p:spPr>
          <a:xfrm>
            <a:off x="2564850" y="1258844"/>
            <a:ext cx="7670549" cy="51553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solidFill>
                  <a:schemeClr val="bg1"/>
                </a:solidFill>
                <a:latin typeface="Trebuchet MS"/>
              </a:rPr>
              <a:t>What support services are available to fellows who experience personal or emotional challenges during the program?</a:t>
            </a:r>
          </a:p>
        </p:txBody>
      </p:sp>
      <p:sp>
        <p:nvSpPr>
          <p:cNvPr id="3" name="TextBox 2">
            <a:extLst>
              <a:ext uri="{FF2B5EF4-FFF2-40B4-BE49-F238E27FC236}">
                <a16:creationId xmlns:a16="http://schemas.microsoft.com/office/drawing/2014/main" id="{5671D103-D7AD-1576-06AE-0B07755A7372}"/>
              </a:ext>
            </a:extLst>
          </p:cNvPr>
          <p:cNvSpPr txBox="1"/>
          <p:nvPr/>
        </p:nvSpPr>
        <p:spPr>
          <a:xfrm>
            <a:off x="1700607" y="1814078"/>
            <a:ext cx="9312770" cy="584775"/>
          </a:xfrm>
          <a:prstGeom prst="rect">
            <a:avLst/>
          </a:prstGeom>
          <a:noFill/>
        </p:spPr>
        <p:txBody>
          <a:bodyPr wrap="square" lIns="91440" tIns="45720" rIns="91440" bIns="45720" rtlCol="0" anchor="t">
            <a:spAutoFit/>
          </a:bodyPr>
          <a:lstStyle/>
          <a:p>
            <a:pPr algn="ctr">
              <a:defRPr/>
            </a:pPr>
            <a:r>
              <a:rPr lang="en-US" sz="1600" kern="0">
                <a:solidFill>
                  <a:prstClr val="black"/>
                </a:solidFill>
                <a:latin typeface="Trebuchet MS"/>
                <a:ea typeface="Calibri"/>
                <a:cs typeface="Calibri"/>
              </a:rPr>
              <a:t>Counseling services would be provided by a Grievance Redressal Officer to help fellows reflect and revisit their decisions in case of personal challenges.</a:t>
            </a:r>
            <a:endParaRPr lang="en-US" sz="1600">
              <a:latin typeface="Trebuchet MS"/>
            </a:endParaRPr>
          </a:p>
        </p:txBody>
      </p:sp>
      <p:sp>
        <p:nvSpPr>
          <p:cNvPr id="4" name="Rectangle 3">
            <a:extLst>
              <a:ext uri="{FF2B5EF4-FFF2-40B4-BE49-F238E27FC236}">
                <a16:creationId xmlns:a16="http://schemas.microsoft.com/office/drawing/2014/main" id="{F9456CE0-BB5F-3A41-3A7B-CBE269037FF6}"/>
              </a:ext>
            </a:extLst>
          </p:cNvPr>
          <p:cNvSpPr/>
          <p:nvPr/>
        </p:nvSpPr>
        <p:spPr>
          <a:xfrm>
            <a:off x="4243386" y="4807599"/>
            <a:ext cx="4312440" cy="720000"/>
          </a:xfrm>
          <a:prstGeom prst="rect">
            <a:avLst/>
          </a:prstGeom>
          <a:solidFill>
            <a:srgbClr val="FBE5D6"/>
          </a:solidFill>
          <a:ln w="76200">
            <a:noFill/>
            <a:prstDash val="solid"/>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defRPr/>
            </a:pPr>
            <a:r>
              <a:rPr lang="en-US" sz="1600">
                <a:solidFill>
                  <a:prstClr val="black"/>
                </a:solidFill>
              </a:rPr>
              <a:t>Counselling Services are given</a:t>
            </a:r>
          </a:p>
        </p:txBody>
      </p:sp>
      <p:sp>
        <p:nvSpPr>
          <p:cNvPr id="5" name="Text Placeholder 7">
            <a:hlinkClick r:id="rId3" action="ppaction://hlinksldjump"/>
            <a:extLst>
              <a:ext uri="{FF2B5EF4-FFF2-40B4-BE49-F238E27FC236}">
                <a16:creationId xmlns:a16="http://schemas.microsoft.com/office/drawing/2014/main" id="{70A1FD6B-F4D7-41F5-3A0B-A0E487C54DE3}"/>
              </a:ext>
            </a:extLst>
          </p:cNvPr>
          <p:cNvSpPr txBox="1">
            <a:spLocks/>
          </p:cNvSpPr>
          <p:nvPr/>
        </p:nvSpPr>
        <p:spPr>
          <a:xfrm>
            <a:off x="10735481" y="889512"/>
            <a:ext cx="1456519" cy="369332"/>
          </a:xfrm>
          <a:prstGeom prst="rect">
            <a:avLst/>
          </a:prstGeom>
          <a:solidFill>
            <a:srgbClr val="FF0000"/>
          </a:solidFill>
          <a:ln>
            <a:noFill/>
          </a:ln>
        </p:spPr>
        <p:txBody>
          <a:bodyPr lIns="91440" tIns="45720" rIns="91440" bIns="45720" anchor="ctr"/>
          <a:lstStyle>
            <a:defPPr>
              <a:defRPr lang="en-US"/>
            </a:defPPr>
            <a:lvl1pPr marR="0" lvl="0" indent="0" algn="ctr" fontAlgn="auto">
              <a:lnSpc>
                <a:spcPct val="90000"/>
              </a:lnSpc>
              <a:spcBef>
                <a:spcPts val="0"/>
              </a:spcBef>
              <a:spcAft>
                <a:spcPts val="0"/>
              </a:spcAft>
              <a:buClrTx/>
              <a:buSzTx/>
              <a:buFont typeface="Arial" panose="020B0604020202020204" pitchFamily="34" charset="0"/>
              <a:buNone/>
              <a:tabLst/>
              <a:defRPr sz="1600" b="1">
                <a:solidFill>
                  <a:srgbClr val="FFFFFF"/>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sz="1800" b="0"/>
              <a:t>Back</a:t>
            </a:r>
          </a:p>
        </p:txBody>
      </p:sp>
      <p:pic>
        <p:nvPicPr>
          <p:cNvPr id="6" name="Picture 5">
            <a:extLst>
              <a:ext uri="{FF2B5EF4-FFF2-40B4-BE49-F238E27FC236}">
                <a16:creationId xmlns:a16="http://schemas.microsoft.com/office/drawing/2014/main" id="{BF362F73-619C-E50B-BF9C-16A6BCC586D6}"/>
              </a:ext>
            </a:extLst>
          </p:cNvPr>
          <p:cNvPicPr>
            <a:picLocks noChangeAspect="1"/>
          </p:cNvPicPr>
          <p:nvPr/>
        </p:nvPicPr>
        <p:blipFill>
          <a:blip r:embed="rId4"/>
          <a:stretch>
            <a:fillRect/>
          </a:stretch>
        </p:blipFill>
        <p:spPr>
          <a:xfrm>
            <a:off x="5759570" y="3437626"/>
            <a:ext cx="1219200" cy="1219200"/>
          </a:xfrm>
          <a:prstGeom prst="rect">
            <a:avLst/>
          </a:prstGeom>
        </p:spPr>
      </p:pic>
    </p:spTree>
    <p:extLst>
      <p:ext uri="{BB962C8B-B14F-4D97-AF65-F5344CB8AC3E}">
        <p14:creationId xmlns:p14="http://schemas.microsoft.com/office/powerpoint/2010/main" val="95491597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83" y="2783816"/>
            <a:ext cx="12070775" cy="1077218"/>
          </a:xfrm>
          <a:prstGeom prst="rect">
            <a:avLst/>
          </a:prstGeom>
          <a:noFill/>
        </p:spPr>
        <p:txBody>
          <a:bodyPr wrap="square" lIns="91440" tIns="45720" rIns="91440" bIns="45720" rtlCol="0" anchor="t">
            <a:spAutoFit/>
          </a:bodyPr>
          <a:lstStyle/>
          <a:p>
            <a:pPr algn="ctr">
              <a:defRPr/>
            </a:pPr>
            <a:r>
              <a:rPr lang="en-US" sz="3600" b="1">
                <a:solidFill>
                  <a:prstClr val="white"/>
                </a:solidFill>
                <a:latin typeface="Trebuchet MS"/>
                <a:ea typeface="Verdana"/>
                <a:cs typeface="Calibri" panose="020F0502020204030204"/>
              </a:rPr>
              <a:t>Thank You</a:t>
            </a:r>
            <a:endParaRPr lang="en-US" sz="2800">
              <a:solidFill>
                <a:prstClr val="white"/>
              </a:solidFill>
              <a:latin typeface="Trebuchet MS" panose="020B0603020202020204" pitchFamily="34" charset="0"/>
              <a:ea typeface="Verdana"/>
              <a:cs typeface="Calibri" panose="020F0502020204030204"/>
            </a:endParaRPr>
          </a:p>
          <a:p>
            <a:pPr algn="ctr">
              <a:defRPr/>
            </a:pPr>
            <a:endParaRPr lang="en-US" sz="2800" b="1">
              <a:solidFill>
                <a:prstClr val="white"/>
              </a:solidFill>
              <a:latin typeface="Trebuchet MS" panose="020B0603020202020204" pitchFamily="34" charset="0"/>
              <a:ea typeface="Verdana"/>
              <a:cs typeface="Calibri" panose="020F0502020204030204"/>
            </a:endParaRPr>
          </a:p>
        </p:txBody>
      </p:sp>
      <p:sp>
        <p:nvSpPr>
          <p:cNvPr id="2" name="Rectangle 1">
            <a:extLst>
              <a:ext uri="{FF2B5EF4-FFF2-40B4-BE49-F238E27FC236}">
                <a16:creationId xmlns:a16="http://schemas.microsoft.com/office/drawing/2014/main" id="{4C08CC1F-8712-78C1-57A2-2467D84C1139}"/>
              </a:ext>
            </a:extLst>
          </p:cNvPr>
          <p:cNvSpPr/>
          <p:nvPr/>
        </p:nvSpPr>
        <p:spPr>
          <a:xfrm>
            <a:off x="342900" y="44904"/>
            <a:ext cx="533400" cy="440871"/>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N">
              <a:solidFill>
                <a:prstClr val="white"/>
              </a:solidFill>
            </a:endParaRPr>
          </a:p>
        </p:txBody>
      </p:sp>
      <p:sp>
        <p:nvSpPr>
          <p:cNvPr id="3" name="Rectangle 2">
            <a:extLst>
              <a:ext uri="{FF2B5EF4-FFF2-40B4-BE49-F238E27FC236}">
                <a16:creationId xmlns:a16="http://schemas.microsoft.com/office/drawing/2014/main" id="{B9ED2AFB-F685-38B0-7F00-581D71C9507E}"/>
              </a:ext>
            </a:extLst>
          </p:cNvPr>
          <p:cNvSpPr/>
          <p:nvPr/>
        </p:nvSpPr>
        <p:spPr>
          <a:xfrm>
            <a:off x="10178142" y="5780314"/>
            <a:ext cx="1888671" cy="963386"/>
          </a:xfrm>
          <a:prstGeom prst="rect">
            <a:avLst/>
          </a:prstGeom>
          <a:solidFill>
            <a:srgbClr val="FA4616"/>
          </a:solidFill>
          <a:ln>
            <a:solidFill>
              <a:srgbClr val="FA46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IN">
              <a:solidFill>
                <a:prstClr val="white"/>
              </a:solidFill>
            </a:endParaRPr>
          </a:p>
        </p:txBody>
      </p:sp>
    </p:spTree>
    <p:extLst>
      <p:ext uri="{BB962C8B-B14F-4D97-AF65-F5344CB8AC3E}">
        <p14:creationId xmlns:p14="http://schemas.microsoft.com/office/powerpoint/2010/main" val="3178848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FEL-KEF">
  <a:themeElements>
    <a:clrScheme name="PFEL color">
      <a:dk1>
        <a:srgbClr val="000000"/>
      </a:dk1>
      <a:lt1>
        <a:srgbClr val="FFFFFF"/>
      </a:lt1>
      <a:dk2>
        <a:srgbClr val="44546A"/>
      </a:dk2>
      <a:lt2>
        <a:srgbClr val="D8D8D8"/>
      </a:lt2>
      <a:accent1>
        <a:srgbClr val="FF3300"/>
      </a:accent1>
      <a:accent2>
        <a:srgbClr val="4472C4"/>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FEL-KEF" id="{27BD63F0-E127-444D-B28B-A337E9468557}" vid="{117BBDE7-2F2C-4D96-AA8B-DC4C9EAD5427}"/>
    </a:ext>
  </a:extLst>
</a:theme>
</file>

<file path=ppt/theme/theme3.xml><?xml version="1.0" encoding="utf-8"?>
<a:theme xmlns:a="http://schemas.openxmlformats.org/drawingml/2006/main" name="PF Theme">
  <a:themeElements>
    <a:clrScheme name="PFEL color">
      <a:dk1>
        <a:srgbClr val="000000"/>
      </a:dk1>
      <a:lt1>
        <a:srgbClr val="FFFFFF"/>
      </a:lt1>
      <a:dk2>
        <a:srgbClr val="44546A"/>
      </a:dk2>
      <a:lt2>
        <a:srgbClr val="D8D8D8"/>
      </a:lt2>
      <a:accent1>
        <a:srgbClr val="FF3300"/>
      </a:accent1>
      <a:accent2>
        <a:srgbClr val="4472C4"/>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F Theme" id="{ED36F3A9-9C0A-46FF-9445-DA779C8F20CF}" vid="{A7BE43F8-289E-4241-8751-8CD516CB1402}"/>
    </a:ext>
  </a:extLst>
</a:theme>
</file>

<file path=ppt/theme/theme4.xml><?xml version="1.0" encoding="utf-8"?>
<a:theme xmlns:a="http://schemas.openxmlformats.org/drawingml/2006/main" name="PF Theme">
  <a:themeElements>
    <a:clrScheme name="PFEL color">
      <a:dk1>
        <a:srgbClr val="000000"/>
      </a:dk1>
      <a:lt1>
        <a:srgbClr val="FFFFFF"/>
      </a:lt1>
      <a:dk2>
        <a:srgbClr val="44546A"/>
      </a:dk2>
      <a:lt2>
        <a:srgbClr val="D8D8D8"/>
      </a:lt2>
      <a:accent1>
        <a:srgbClr val="FF3300"/>
      </a:accent1>
      <a:accent2>
        <a:srgbClr val="4472C4"/>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F Theme" id="{ED36F3A9-9C0A-46FF-9445-DA779C8F20CF}" vid="{A7BE43F8-289E-4241-8751-8CD516CB1402}"/>
    </a:ext>
  </a:extLst>
</a:theme>
</file>

<file path=ppt/theme/theme5.xml><?xml version="1.0" encoding="utf-8"?>
<a:theme xmlns:a="http://schemas.openxmlformats.org/drawingml/2006/main" name="2_PSL_21Apr2020">
  <a:themeElements>
    <a:clrScheme name="PFEL color">
      <a:dk1>
        <a:srgbClr val="000000"/>
      </a:dk1>
      <a:lt1>
        <a:srgbClr val="FFFFFF"/>
      </a:lt1>
      <a:dk2>
        <a:srgbClr val="44546A"/>
      </a:dk2>
      <a:lt2>
        <a:srgbClr val="D8D8D8"/>
      </a:lt2>
      <a:accent1>
        <a:srgbClr val="FF3300"/>
      </a:accent1>
      <a:accent2>
        <a:srgbClr val="4472C4"/>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SL_21Apr2020" id="{81A7230E-C286-450E-9ABD-AD05166BDCD7}" vid="{D71A567B-C35D-46A2-AE12-E5433AE55AC5}"/>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5620</Words>
  <Application>Microsoft Office PowerPoint</Application>
  <PresentationFormat>Widescreen</PresentationFormat>
  <Paragraphs>780</Paragraphs>
  <Slides>92</Slides>
  <Notes>51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92</vt:i4>
      </vt:variant>
    </vt:vector>
  </HeadingPairs>
  <TitlesOfParts>
    <vt:vector size="105" baseType="lpstr">
      <vt:lpstr>Arial</vt:lpstr>
      <vt:lpstr>Arial,Sans-Serif</vt:lpstr>
      <vt:lpstr>Calibri</vt:lpstr>
      <vt:lpstr>Calibri Light</vt:lpstr>
      <vt:lpstr>Goudy Old Style</vt:lpstr>
      <vt:lpstr>Trebuchet MS</vt:lpstr>
      <vt:lpstr>Wingdings</vt:lpstr>
      <vt:lpstr>Office Theme</vt:lpstr>
      <vt:lpstr>PFEL-KEF</vt:lpstr>
      <vt:lpstr>PF Theme</vt:lpstr>
      <vt:lpstr>PF Theme</vt:lpstr>
      <vt:lpstr>2_PSL_21Apr2020</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Aishwarya Agarwal</dc:creator>
  <cp:lastModifiedBy>Seema Khan</cp:lastModifiedBy>
  <cp:revision>14</cp:revision>
  <dcterms:created xsi:type="dcterms:W3CDTF">2023-03-17T14:47:30Z</dcterms:created>
  <dcterms:modified xsi:type="dcterms:W3CDTF">2023-10-13T08:46:25Z</dcterms:modified>
</cp:coreProperties>
</file>