
<file path=[Content_Types].xml><?xml version="1.0" encoding="utf-8"?>
<Types xmlns="http://schemas.openxmlformats.org/package/2006/content-types">
  <Default Extension="gif" ContentType="image/gif"/>
  <Default Extension="jpeg" ContentType="image/jpeg"/>
  <Default Extension="jpg" ContentType="image/jp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media/image55.jpg" ContentType="image/jpeg"/>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7"/>
  </p:notesMasterIdLst>
  <p:sldIdLst>
    <p:sldId id="256" r:id="rId4"/>
    <p:sldId id="264" r:id="rId5"/>
    <p:sldId id="266" r:id="rId6"/>
    <p:sldId id="2146846971" r:id="rId7"/>
    <p:sldId id="259" r:id="rId8"/>
    <p:sldId id="2146846904" r:id="rId9"/>
    <p:sldId id="2146846905" r:id="rId10"/>
    <p:sldId id="2146846906" r:id="rId11"/>
    <p:sldId id="281" r:id="rId12"/>
    <p:sldId id="2146846907" r:id="rId13"/>
    <p:sldId id="2146846951" r:id="rId14"/>
    <p:sldId id="2146846909" r:id="rId15"/>
    <p:sldId id="277" r:id="rId16"/>
    <p:sldId id="2146846959" r:id="rId17"/>
    <p:sldId id="278" r:id="rId18"/>
    <p:sldId id="279" r:id="rId19"/>
    <p:sldId id="280" r:id="rId20"/>
    <p:sldId id="369" r:id="rId21"/>
    <p:sldId id="368" r:id="rId22"/>
    <p:sldId id="370" r:id="rId23"/>
    <p:sldId id="371" r:id="rId24"/>
    <p:sldId id="372" r:id="rId25"/>
    <p:sldId id="267" r:id="rId26"/>
    <p:sldId id="374" r:id="rId27"/>
    <p:sldId id="375" r:id="rId28"/>
    <p:sldId id="376" r:id="rId29"/>
    <p:sldId id="2146846962" r:id="rId30"/>
    <p:sldId id="2146846954" r:id="rId31"/>
    <p:sldId id="2146846963" r:id="rId32"/>
    <p:sldId id="2146846964" r:id="rId33"/>
    <p:sldId id="2146846965" r:id="rId34"/>
    <p:sldId id="2146846967" r:id="rId35"/>
    <p:sldId id="260"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CD78A1-20D0-46C5-8B31-85C1718BB1DA}" v="1" dt="2024-10-24T11:24:52.8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42" Type="http://schemas.microsoft.com/office/2015/10/relationships/revisionInfo" Target="revisionInfo.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46.svg"/><Relationship Id="rId7" Type="http://schemas.openxmlformats.org/officeDocument/2006/relationships/image" Target="../media/image50.svg"/><Relationship Id="rId2" Type="http://schemas.openxmlformats.org/officeDocument/2006/relationships/image" Target="../media/image45.png"/><Relationship Id="rId1" Type="http://schemas.openxmlformats.org/officeDocument/2006/relationships/hyperlink" Target="https://general.futuregenerali.in/hospital-locator" TargetMode="External"/><Relationship Id="rId6" Type="http://schemas.openxmlformats.org/officeDocument/2006/relationships/image" Target="../media/image49.png"/><Relationship Id="rId5" Type="http://schemas.openxmlformats.org/officeDocument/2006/relationships/image" Target="../media/image48.svg"/><Relationship Id="rId4" Type="http://schemas.openxmlformats.org/officeDocument/2006/relationships/image" Target="../media/image47.png"/></Relationships>
</file>

<file path=ppt/diagrams/_rels/data3.xml.rels><?xml version="1.0" encoding="UTF-8" standalone="yes"?>
<Relationships xmlns="http://schemas.openxmlformats.org/package/2006/relationships"><Relationship Id="rId3" Type="http://schemas.openxmlformats.org/officeDocument/2006/relationships/hyperlink" Target="https://general.futuregenerali.in/hospital-locator" TargetMode="External"/><Relationship Id="rId2" Type="http://schemas.openxmlformats.org/officeDocument/2006/relationships/hyperlink" Target="https://online.futuregenerali.in/healthportal/data/DAY_CARE_LIST.pdf" TargetMode="External"/><Relationship Id="rId1" Type="http://schemas.openxmlformats.org/officeDocument/2006/relationships/hyperlink" Target="https://healthbuzzportal.futuregenerali.in/" TargetMode="External"/><Relationship Id="rId6" Type="http://schemas.openxmlformats.org/officeDocument/2006/relationships/hyperlink" Target="https://view.officeapps.live.com/op/view.aspx?src=https%3A%2F%2Fgeneral.futuregenerali.in%2Fgeneral-insurance%2Fdoc%2FFGH_Claim_Form_Online.docx&amp;wdOrigin=BROWSELINK" TargetMode="External"/><Relationship Id="rId5" Type="http://schemas.openxmlformats.org/officeDocument/2006/relationships/hyperlink" Target="https://online.futuregenerali.in/healthportal/document/List%20of%20Non%20Payable%20Items.pdf" TargetMode="External"/><Relationship Id="rId4" Type="http://schemas.openxmlformats.org/officeDocument/2006/relationships/hyperlink" Target="https://healthbuzzportal.futuregenerali.in/img/Navigation%20steps%20for%20Digital%20Claims.png"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hyperlink" Target="https://general.futuregenerali.in/hospital-locator" TargetMode="External"/><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5" Type="http://schemas.openxmlformats.org/officeDocument/2006/relationships/image" Target="../media/image49.png"/><Relationship Id="rId4" Type="http://schemas.openxmlformats.org/officeDocument/2006/relationships/image" Target="../media/image48.svg"/></Relationships>
</file>

<file path=ppt/diagrams/_rels/drawing3.xml.rels><?xml version="1.0" encoding="UTF-8" standalone="yes"?>
<Relationships xmlns="http://schemas.openxmlformats.org/package/2006/relationships"><Relationship Id="rId3" Type="http://schemas.openxmlformats.org/officeDocument/2006/relationships/hyperlink" Target="https://general.futuregenerali.in/hospital-locator" TargetMode="External"/><Relationship Id="rId2" Type="http://schemas.openxmlformats.org/officeDocument/2006/relationships/hyperlink" Target="https://online.futuregenerali.in/healthportal/data/DAY_CARE_LIST.pdf" TargetMode="External"/><Relationship Id="rId1" Type="http://schemas.openxmlformats.org/officeDocument/2006/relationships/hyperlink" Target="https://healthbuzzportal.futuregenerali.in/" TargetMode="External"/><Relationship Id="rId6" Type="http://schemas.openxmlformats.org/officeDocument/2006/relationships/hyperlink" Target="https://view.officeapps.live.com/op/view.aspx?src=https%3A%2F%2Fgeneral.futuregenerali.in%2Fgeneral-insurance%2Fdoc%2FFGH_Claim_Form_Online.docx&amp;wdOrigin=BROWSELINK" TargetMode="External"/><Relationship Id="rId5" Type="http://schemas.openxmlformats.org/officeDocument/2006/relationships/hyperlink" Target="https://online.futuregenerali.in/healthportal/document/List%20of%20Non%20Payable%20Items.pdf" TargetMode="External"/><Relationship Id="rId4" Type="http://schemas.openxmlformats.org/officeDocument/2006/relationships/hyperlink" Target="https://healthbuzzportal.futuregenerali.in/img/Navigation%20steps%20for%20Digital%20Claims.png" TargetMode="External"/></Relationships>
</file>

<file path=ppt/diagrams/colors1.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444FAC-82DE-4B4A-A80A-A98DF6DC3009}" type="doc">
      <dgm:prSet loTypeId="urn:microsoft.com/office/officeart/2018/2/layout/Icon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DCC863DB-2979-46E9-A4E6-43ABCA3E7E89}">
      <dgm:prSet/>
      <dgm:spPr/>
      <dgm:t>
        <a:bodyPr/>
        <a:lstStyle/>
        <a:p>
          <a:r>
            <a:rPr lang="en-IN"/>
            <a:t>while the policy is in the process of issuance, employees can still avail of cashless benefits even in the absence of E-cards. If a member requires cashless services, they can approach the TPA desk at any of our network hospitals. They will need to provide their Employee No and corporate name, and state that the policy issuance is underway.</a:t>
          </a:r>
          <a:endParaRPr lang="en-US"/>
        </a:p>
      </dgm:t>
    </dgm:pt>
    <dgm:pt modelId="{EF2AB3CD-08BD-45F9-896C-5C30BFE6F5B7}" type="parTrans" cxnId="{1DA4D65E-4B49-496C-AF84-1BDFAEB5FFB9}">
      <dgm:prSet/>
      <dgm:spPr/>
      <dgm:t>
        <a:bodyPr/>
        <a:lstStyle/>
        <a:p>
          <a:endParaRPr lang="en-US"/>
        </a:p>
      </dgm:t>
    </dgm:pt>
    <dgm:pt modelId="{CC04941A-230D-469F-85E0-724ED90536D8}" type="sibTrans" cxnId="{1DA4D65E-4B49-496C-AF84-1BDFAEB5FFB9}">
      <dgm:prSet/>
      <dgm:spPr/>
      <dgm:t>
        <a:bodyPr/>
        <a:lstStyle/>
        <a:p>
          <a:endParaRPr lang="en-US"/>
        </a:p>
      </dgm:t>
    </dgm:pt>
    <dgm:pt modelId="{41F381D5-86A0-4D9C-B28A-9C38F00672A9}">
      <dgm:prSet/>
      <dgm:spPr/>
      <dgm:t>
        <a:bodyPr/>
        <a:lstStyle/>
        <a:p>
          <a:r>
            <a:rPr lang="en-IN" dirty="0"/>
            <a:t>Our team has access to all the data shared on day one for the quote, and they will process the cashless request upon receipt. You can check our network hospital list here.</a:t>
          </a:r>
          <a:endParaRPr lang="en-US" dirty="0"/>
        </a:p>
      </dgm:t>
    </dgm:pt>
    <dgm:pt modelId="{2A83FE90-BBF0-4295-973B-30FDC7E07D42}" type="parTrans" cxnId="{04846646-6907-40B1-851A-14E211881A56}">
      <dgm:prSet/>
      <dgm:spPr/>
      <dgm:t>
        <a:bodyPr/>
        <a:lstStyle/>
        <a:p>
          <a:endParaRPr lang="en-US"/>
        </a:p>
      </dgm:t>
    </dgm:pt>
    <dgm:pt modelId="{6534F8E2-D6E1-4D3F-B6C2-60BAEA2BAB78}" type="sibTrans" cxnId="{04846646-6907-40B1-851A-14E211881A56}">
      <dgm:prSet/>
      <dgm:spPr/>
      <dgm:t>
        <a:bodyPr/>
        <a:lstStyle/>
        <a:p>
          <a:endParaRPr lang="en-US"/>
        </a:p>
      </dgm:t>
    </dgm:pt>
    <dgm:pt modelId="{86CC805D-5478-46F6-BE52-5B68191FC3E5}">
      <dgm:prSet/>
      <dgm:spPr/>
      <dgm:t>
        <a:bodyPr/>
        <a:lstStyle/>
        <a:p>
          <a:r>
            <a:rPr lang="en-IN" dirty="0"/>
            <a:t>- </a:t>
          </a:r>
          <a:r>
            <a:rPr lang="en-IN" u="sng" dirty="0">
              <a:hlinkClick xmlns:r="http://schemas.openxmlformats.org/officeDocument/2006/relationships" r:id="rId1"/>
            </a:rPr>
            <a:t>https://general.futuregenerali.in/hospital-locator</a:t>
          </a:r>
          <a:endParaRPr lang="en-US" dirty="0"/>
        </a:p>
      </dgm:t>
    </dgm:pt>
    <dgm:pt modelId="{0D1A43FD-6C5A-4B0E-AFF7-BCA1944D5C64}" type="parTrans" cxnId="{028A6028-064E-4F01-A0B9-BE72DCCA9ED4}">
      <dgm:prSet/>
      <dgm:spPr/>
      <dgm:t>
        <a:bodyPr/>
        <a:lstStyle/>
        <a:p>
          <a:endParaRPr lang="en-US"/>
        </a:p>
      </dgm:t>
    </dgm:pt>
    <dgm:pt modelId="{6D7DF08D-212A-4F17-9C03-4ABCBCF746B3}" type="sibTrans" cxnId="{028A6028-064E-4F01-A0B9-BE72DCCA9ED4}">
      <dgm:prSet/>
      <dgm:spPr/>
      <dgm:t>
        <a:bodyPr/>
        <a:lstStyle/>
        <a:p>
          <a:endParaRPr lang="en-US"/>
        </a:p>
      </dgm:t>
    </dgm:pt>
    <dgm:pt modelId="{CE6D30BF-0256-47A0-9396-9E37A86CA284}" type="pres">
      <dgm:prSet presAssocID="{82444FAC-82DE-4B4A-A80A-A98DF6DC3009}" presName="root" presStyleCnt="0">
        <dgm:presLayoutVars>
          <dgm:dir/>
          <dgm:resizeHandles val="exact"/>
        </dgm:presLayoutVars>
      </dgm:prSet>
      <dgm:spPr/>
    </dgm:pt>
    <dgm:pt modelId="{C4DEBE36-89BB-4855-8011-40B4FD4D0715}" type="pres">
      <dgm:prSet presAssocID="{DCC863DB-2979-46E9-A4E6-43ABCA3E7E89}" presName="compNode" presStyleCnt="0"/>
      <dgm:spPr/>
    </dgm:pt>
    <dgm:pt modelId="{209E95D6-9A2C-43E4-A2E7-AB574C7232CE}" type="pres">
      <dgm:prSet presAssocID="{DCC863DB-2979-46E9-A4E6-43ABCA3E7E89}" presName="iconRect" presStyleLbl="node1" presStyleIdx="0" presStyleCnt="3"/>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Dollar"/>
        </a:ext>
      </dgm:extLst>
    </dgm:pt>
    <dgm:pt modelId="{BB589492-77B3-42E0-9A10-AD862D65CE64}" type="pres">
      <dgm:prSet presAssocID="{DCC863DB-2979-46E9-A4E6-43ABCA3E7E89}" presName="spaceRect" presStyleCnt="0"/>
      <dgm:spPr/>
    </dgm:pt>
    <dgm:pt modelId="{E04AF31D-7EAF-4673-812A-72548DE967EA}" type="pres">
      <dgm:prSet presAssocID="{DCC863DB-2979-46E9-A4E6-43ABCA3E7E89}" presName="textRect" presStyleLbl="revTx" presStyleIdx="0" presStyleCnt="3">
        <dgm:presLayoutVars>
          <dgm:chMax val="1"/>
          <dgm:chPref val="1"/>
        </dgm:presLayoutVars>
      </dgm:prSet>
      <dgm:spPr/>
    </dgm:pt>
    <dgm:pt modelId="{9535097F-85C4-448E-B7CE-04CB518D6061}" type="pres">
      <dgm:prSet presAssocID="{CC04941A-230D-469F-85E0-724ED90536D8}" presName="sibTrans" presStyleCnt="0"/>
      <dgm:spPr/>
    </dgm:pt>
    <dgm:pt modelId="{1C8AF8A7-449F-450B-91C0-3F6F9069F1CE}" type="pres">
      <dgm:prSet presAssocID="{41F381D5-86A0-4D9C-B28A-9C38F00672A9}" presName="compNode" presStyleCnt="0"/>
      <dgm:spPr/>
    </dgm:pt>
    <dgm:pt modelId="{1B936C1E-9043-4130-BDA5-7AC546856028}" type="pres">
      <dgm:prSet presAssocID="{41F381D5-86A0-4D9C-B28A-9C38F00672A9}" presName="iconRect" presStyleLbl="node1" presStyleIdx="1" presStyleCnt="3"/>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Register"/>
        </a:ext>
      </dgm:extLst>
    </dgm:pt>
    <dgm:pt modelId="{E28F347D-34BE-4213-8418-268B65D2B5FE}" type="pres">
      <dgm:prSet presAssocID="{41F381D5-86A0-4D9C-B28A-9C38F00672A9}" presName="spaceRect" presStyleCnt="0"/>
      <dgm:spPr/>
    </dgm:pt>
    <dgm:pt modelId="{2D0E08DE-4CF6-4AE1-A227-A11DA79DFC90}" type="pres">
      <dgm:prSet presAssocID="{41F381D5-86A0-4D9C-B28A-9C38F00672A9}" presName="textRect" presStyleLbl="revTx" presStyleIdx="1" presStyleCnt="3">
        <dgm:presLayoutVars>
          <dgm:chMax val="1"/>
          <dgm:chPref val="1"/>
        </dgm:presLayoutVars>
      </dgm:prSet>
      <dgm:spPr/>
    </dgm:pt>
    <dgm:pt modelId="{5DC0AE22-ED66-4FB4-9029-13A3DDF6AE56}" type="pres">
      <dgm:prSet presAssocID="{6534F8E2-D6E1-4D3F-B6C2-60BAEA2BAB78}" presName="sibTrans" presStyleCnt="0"/>
      <dgm:spPr/>
    </dgm:pt>
    <dgm:pt modelId="{D80D20FB-DAF7-4CDF-95C8-4C6B59D16BA9}" type="pres">
      <dgm:prSet presAssocID="{86CC805D-5478-46F6-BE52-5B68191FC3E5}" presName="compNode" presStyleCnt="0"/>
      <dgm:spPr/>
    </dgm:pt>
    <dgm:pt modelId="{50F1A0B7-D78B-46C5-8D9D-A84DA189D625}" type="pres">
      <dgm:prSet presAssocID="{86CC805D-5478-46F6-BE52-5B68191FC3E5}" presName="iconRect" presStyleLbl="node1" presStyleIdx="2" presStyleCnt="3"/>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Marker"/>
        </a:ext>
      </dgm:extLst>
    </dgm:pt>
    <dgm:pt modelId="{093B3EDD-62AC-47C7-833F-57C93AE78ED7}" type="pres">
      <dgm:prSet presAssocID="{86CC805D-5478-46F6-BE52-5B68191FC3E5}" presName="spaceRect" presStyleCnt="0"/>
      <dgm:spPr/>
    </dgm:pt>
    <dgm:pt modelId="{DF0595AF-C896-4170-82BD-12DF7EEBD505}" type="pres">
      <dgm:prSet presAssocID="{86CC805D-5478-46F6-BE52-5B68191FC3E5}" presName="textRect" presStyleLbl="revTx" presStyleIdx="2" presStyleCnt="3">
        <dgm:presLayoutVars>
          <dgm:chMax val="1"/>
          <dgm:chPref val="1"/>
        </dgm:presLayoutVars>
      </dgm:prSet>
      <dgm:spPr/>
    </dgm:pt>
  </dgm:ptLst>
  <dgm:cxnLst>
    <dgm:cxn modelId="{BB479507-5785-4A8F-A0A0-EF781D5225E1}" type="presOf" srcId="{82444FAC-82DE-4B4A-A80A-A98DF6DC3009}" destId="{CE6D30BF-0256-47A0-9396-9E37A86CA284}" srcOrd="0" destOrd="0" presId="urn:microsoft.com/office/officeart/2018/2/layout/IconLabelList"/>
    <dgm:cxn modelId="{028A6028-064E-4F01-A0B9-BE72DCCA9ED4}" srcId="{82444FAC-82DE-4B4A-A80A-A98DF6DC3009}" destId="{86CC805D-5478-46F6-BE52-5B68191FC3E5}" srcOrd="2" destOrd="0" parTransId="{0D1A43FD-6C5A-4B0E-AFF7-BCA1944D5C64}" sibTransId="{6D7DF08D-212A-4F17-9C03-4ABCBCF746B3}"/>
    <dgm:cxn modelId="{55C46638-E077-4305-B95D-7902B2F471EC}" type="presOf" srcId="{86CC805D-5478-46F6-BE52-5B68191FC3E5}" destId="{DF0595AF-C896-4170-82BD-12DF7EEBD505}" srcOrd="0" destOrd="0" presId="urn:microsoft.com/office/officeart/2018/2/layout/IconLabelList"/>
    <dgm:cxn modelId="{1DA4D65E-4B49-496C-AF84-1BDFAEB5FFB9}" srcId="{82444FAC-82DE-4B4A-A80A-A98DF6DC3009}" destId="{DCC863DB-2979-46E9-A4E6-43ABCA3E7E89}" srcOrd="0" destOrd="0" parTransId="{EF2AB3CD-08BD-45F9-896C-5C30BFE6F5B7}" sibTransId="{CC04941A-230D-469F-85E0-724ED90536D8}"/>
    <dgm:cxn modelId="{04846646-6907-40B1-851A-14E211881A56}" srcId="{82444FAC-82DE-4B4A-A80A-A98DF6DC3009}" destId="{41F381D5-86A0-4D9C-B28A-9C38F00672A9}" srcOrd="1" destOrd="0" parTransId="{2A83FE90-BBF0-4295-973B-30FDC7E07D42}" sibTransId="{6534F8E2-D6E1-4D3F-B6C2-60BAEA2BAB78}"/>
    <dgm:cxn modelId="{C792C54C-F447-4B1A-8AF9-B61F759F7FD1}" type="presOf" srcId="{DCC863DB-2979-46E9-A4E6-43ABCA3E7E89}" destId="{E04AF31D-7EAF-4673-812A-72548DE967EA}" srcOrd="0" destOrd="0" presId="urn:microsoft.com/office/officeart/2018/2/layout/IconLabelList"/>
    <dgm:cxn modelId="{88D4F8C3-82C9-4362-9F88-223436493FF5}" type="presOf" srcId="{41F381D5-86A0-4D9C-B28A-9C38F00672A9}" destId="{2D0E08DE-4CF6-4AE1-A227-A11DA79DFC90}" srcOrd="0" destOrd="0" presId="urn:microsoft.com/office/officeart/2018/2/layout/IconLabelList"/>
    <dgm:cxn modelId="{8CABB9EB-4A59-477F-A67E-C70D469C03AC}" type="presParOf" srcId="{CE6D30BF-0256-47A0-9396-9E37A86CA284}" destId="{C4DEBE36-89BB-4855-8011-40B4FD4D0715}" srcOrd="0" destOrd="0" presId="urn:microsoft.com/office/officeart/2018/2/layout/IconLabelList"/>
    <dgm:cxn modelId="{5AFDBD2B-C555-4553-97BF-544547118FC8}" type="presParOf" srcId="{C4DEBE36-89BB-4855-8011-40B4FD4D0715}" destId="{209E95D6-9A2C-43E4-A2E7-AB574C7232CE}" srcOrd="0" destOrd="0" presId="urn:microsoft.com/office/officeart/2018/2/layout/IconLabelList"/>
    <dgm:cxn modelId="{41243ED3-9F4C-4FCD-86FA-9BDCEAAB183E}" type="presParOf" srcId="{C4DEBE36-89BB-4855-8011-40B4FD4D0715}" destId="{BB589492-77B3-42E0-9A10-AD862D65CE64}" srcOrd="1" destOrd="0" presId="urn:microsoft.com/office/officeart/2018/2/layout/IconLabelList"/>
    <dgm:cxn modelId="{5E13E2B4-F39B-48C8-9D99-7FACB70A678E}" type="presParOf" srcId="{C4DEBE36-89BB-4855-8011-40B4FD4D0715}" destId="{E04AF31D-7EAF-4673-812A-72548DE967EA}" srcOrd="2" destOrd="0" presId="urn:microsoft.com/office/officeart/2018/2/layout/IconLabelList"/>
    <dgm:cxn modelId="{8AD243EC-1CEC-4125-A7F3-43289BC019CA}" type="presParOf" srcId="{CE6D30BF-0256-47A0-9396-9E37A86CA284}" destId="{9535097F-85C4-448E-B7CE-04CB518D6061}" srcOrd="1" destOrd="0" presId="urn:microsoft.com/office/officeart/2018/2/layout/IconLabelList"/>
    <dgm:cxn modelId="{93A07081-6651-410C-91FB-8FAD8959EA50}" type="presParOf" srcId="{CE6D30BF-0256-47A0-9396-9E37A86CA284}" destId="{1C8AF8A7-449F-450B-91C0-3F6F9069F1CE}" srcOrd="2" destOrd="0" presId="urn:microsoft.com/office/officeart/2018/2/layout/IconLabelList"/>
    <dgm:cxn modelId="{C4CDF20D-473B-4D40-9353-10457CA734B8}" type="presParOf" srcId="{1C8AF8A7-449F-450B-91C0-3F6F9069F1CE}" destId="{1B936C1E-9043-4130-BDA5-7AC546856028}" srcOrd="0" destOrd="0" presId="urn:microsoft.com/office/officeart/2018/2/layout/IconLabelList"/>
    <dgm:cxn modelId="{CE7192CD-240D-4612-A450-9CD335C36C0C}" type="presParOf" srcId="{1C8AF8A7-449F-450B-91C0-3F6F9069F1CE}" destId="{E28F347D-34BE-4213-8418-268B65D2B5FE}" srcOrd="1" destOrd="0" presId="urn:microsoft.com/office/officeart/2018/2/layout/IconLabelList"/>
    <dgm:cxn modelId="{84D13805-C9B5-448F-92EE-62D3A198006E}" type="presParOf" srcId="{1C8AF8A7-449F-450B-91C0-3F6F9069F1CE}" destId="{2D0E08DE-4CF6-4AE1-A227-A11DA79DFC90}" srcOrd="2" destOrd="0" presId="urn:microsoft.com/office/officeart/2018/2/layout/IconLabelList"/>
    <dgm:cxn modelId="{475A8E61-CAEC-44A2-952B-5BF256748FFB}" type="presParOf" srcId="{CE6D30BF-0256-47A0-9396-9E37A86CA284}" destId="{5DC0AE22-ED66-4FB4-9029-13A3DDF6AE56}" srcOrd="3" destOrd="0" presId="urn:microsoft.com/office/officeart/2018/2/layout/IconLabelList"/>
    <dgm:cxn modelId="{C7ADDD37-FE62-4EA7-90BA-43F7795F708C}" type="presParOf" srcId="{CE6D30BF-0256-47A0-9396-9E37A86CA284}" destId="{D80D20FB-DAF7-4CDF-95C8-4C6B59D16BA9}" srcOrd="4" destOrd="0" presId="urn:microsoft.com/office/officeart/2018/2/layout/IconLabelList"/>
    <dgm:cxn modelId="{2F3EE43F-C467-4287-97F0-7F81B810AD78}" type="presParOf" srcId="{D80D20FB-DAF7-4CDF-95C8-4C6B59D16BA9}" destId="{50F1A0B7-D78B-46C5-8D9D-A84DA189D625}" srcOrd="0" destOrd="0" presId="urn:microsoft.com/office/officeart/2018/2/layout/IconLabelList"/>
    <dgm:cxn modelId="{77210129-2257-4059-805F-955E7D7507A6}" type="presParOf" srcId="{D80D20FB-DAF7-4CDF-95C8-4C6B59D16BA9}" destId="{093B3EDD-62AC-47C7-833F-57C93AE78ED7}" srcOrd="1" destOrd="0" presId="urn:microsoft.com/office/officeart/2018/2/layout/IconLabelList"/>
    <dgm:cxn modelId="{3C384B9C-2529-4ECD-A00A-FD8D99B1A09C}" type="presParOf" srcId="{D80D20FB-DAF7-4CDF-95C8-4C6B59D16BA9}" destId="{DF0595AF-C896-4170-82BD-12DF7EEBD505}"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7C8020-4FAD-4DEC-AE70-19594AC32F05}" type="doc">
      <dgm:prSet loTypeId="urn:microsoft.com/office/officeart/2005/8/layout/vList5" loCatId="list" qsTypeId="urn:microsoft.com/office/officeart/2005/8/quickstyle/simple1" qsCatId="simple" csTypeId="urn:microsoft.com/office/officeart/2005/8/colors/accent1_2" csCatId="accent1" phldr="1"/>
      <dgm:spPr/>
    </dgm:pt>
    <dgm:pt modelId="{A00DD6A8-C72F-4DB6-AB36-B6064DD930AA}">
      <dgm:prSet/>
      <dgm:spPr/>
      <dgm:t>
        <a:bodyPr/>
        <a:lstStyle/>
        <a:p>
          <a:pPr rtl="0"/>
          <a:r>
            <a:rPr lang="en-US" dirty="0"/>
            <a:t>Tele-Consultation</a:t>
          </a:r>
          <a:endParaRPr lang="en-IN" dirty="0"/>
        </a:p>
      </dgm:t>
    </dgm:pt>
    <dgm:pt modelId="{1A2327DE-C88F-4CA2-9396-F47CDF3FD02E}" type="parTrans" cxnId="{D906BCCF-2761-4653-B826-8FC66BD669F1}">
      <dgm:prSet/>
      <dgm:spPr/>
      <dgm:t>
        <a:bodyPr/>
        <a:lstStyle/>
        <a:p>
          <a:endParaRPr lang="en-IN"/>
        </a:p>
      </dgm:t>
    </dgm:pt>
    <dgm:pt modelId="{762009F9-D580-41E2-8464-A63247D5FFC2}" type="sibTrans" cxnId="{D906BCCF-2761-4653-B826-8FC66BD669F1}">
      <dgm:prSet/>
      <dgm:spPr/>
      <dgm:t>
        <a:bodyPr/>
        <a:lstStyle/>
        <a:p>
          <a:endParaRPr lang="en-IN"/>
        </a:p>
      </dgm:t>
    </dgm:pt>
    <dgm:pt modelId="{F8000A57-6CD9-458D-8149-43DA442766CB}">
      <dgm:prSet/>
      <dgm:spPr/>
      <dgm:t>
        <a:bodyPr/>
        <a:lstStyle/>
        <a:p>
          <a:pPr rtl="0"/>
          <a:r>
            <a:rPr lang="en-US" dirty="0"/>
            <a:t>Covid-19 Consultation</a:t>
          </a:r>
          <a:endParaRPr lang="en-IN" dirty="0"/>
        </a:p>
      </dgm:t>
    </dgm:pt>
    <dgm:pt modelId="{F19885FA-5CC7-4E9C-BC64-9287CCB092A2}" type="parTrans" cxnId="{326834A6-BDD4-4B8A-8E4B-AF928B58B568}">
      <dgm:prSet/>
      <dgm:spPr/>
      <dgm:t>
        <a:bodyPr/>
        <a:lstStyle/>
        <a:p>
          <a:endParaRPr lang="en-IN"/>
        </a:p>
      </dgm:t>
    </dgm:pt>
    <dgm:pt modelId="{501CB9CB-F96B-4532-BAC8-218A2E7FCA04}" type="sibTrans" cxnId="{326834A6-BDD4-4B8A-8E4B-AF928B58B568}">
      <dgm:prSet/>
      <dgm:spPr/>
      <dgm:t>
        <a:bodyPr/>
        <a:lstStyle/>
        <a:p>
          <a:endParaRPr lang="en-IN"/>
        </a:p>
      </dgm:t>
    </dgm:pt>
    <dgm:pt modelId="{469201A7-6D09-47A4-8DE0-0C26F45ED34E}">
      <dgm:prSet/>
      <dgm:spPr/>
      <dgm:t>
        <a:bodyPr/>
        <a:lstStyle/>
        <a:p>
          <a:pPr rtl="0"/>
          <a:r>
            <a:rPr lang="en-US" dirty="0"/>
            <a:t>Second Opinion Consultation </a:t>
          </a:r>
          <a:endParaRPr lang="en-IN" dirty="0"/>
        </a:p>
      </dgm:t>
    </dgm:pt>
    <dgm:pt modelId="{A080B7D9-5F52-4632-99FB-BEB1A5EBFEF6}" type="parTrans" cxnId="{C7273A29-F3EE-4313-85D7-1A5E4B3B77F1}">
      <dgm:prSet/>
      <dgm:spPr/>
      <dgm:t>
        <a:bodyPr/>
        <a:lstStyle/>
        <a:p>
          <a:endParaRPr lang="en-IN"/>
        </a:p>
      </dgm:t>
    </dgm:pt>
    <dgm:pt modelId="{D4EC048F-9B98-4DCA-B5F8-CA10E045A11C}" type="sibTrans" cxnId="{C7273A29-F3EE-4313-85D7-1A5E4B3B77F1}">
      <dgm:prSet/>
      <dgm:spPr/>
      <dgm:t>
        <a:bodyPr/>
        <a:lstStyle/>
        <a:p>
          <a:endParaRPr lang="en-IN"/>
        </a:p>
      </dgm:t>
    </dgm:pt>
    <dgm:pt modelId="{403FDCB6-3F3B-47A8-BF8E-2E4D611DF368}">
      <dgm:prSet/>
      <dgm:spPr/>
      <dgm:t>
        <a:bodyPr/>
        <a:lstStyle/>
        <a:p>
          <a:pPr rtl="0"/>
          <a:r>
            <a:rPr lang="en-US" dirty="0"/>
            <a:t>Risk Assessment </a:t>
          </a:r>
          <a:endParaRPr lang="en-IN" dirty="0"/>
        </a:p>
      </dgm:t>
    </dgm:pt>
    <dgm:pt modelId="{BB97D1C6-1309-421C-BD4D-FA6864390216}" type="parTrans" cxnId="{1DD8A67F-AC56-42B2-A322-775A51FFAB48}">
      <dgm:prSet/>
      <dgm:spPr/>
      <dgm:t>
        <a:bodyPr/>
        <a:lstStyle/>
        <a:p>
          <a:endParaRPr lang="en-IN"/>
        </a:p>
      </dgm:t>
    </dgm:pt>
    <dgm:pt modelId="{41560533-7E85-4455-85A2-F15F06DD3F33}" type="sibTrans" cxnId="{1DD8A67F-AC56-42B2-A322-775A51FFAB48}">
      <dgm:prSet/>
      <dgm:spPr/>
      <dgm:t>
        <a:bodyPr/>
        <a:lstStyle/>
        <a:p>
          <a:endParaRPr lang="en-IN"/>
        </a:p>
      </dgm:t>
    </dgm:pt>
    <dgm:pt modelId="{E084C6CA-5ADC-41E0-B03E-CE44AC9385DA}">
      <dgm:prSet/>
      <dgm:spPr/>
      <dgm:t>
        <a:bodyPr/>
        <a:lstStyle/>
        <a:p>
          <a:pPr rtl="0"/>
          <a:r>
            <a:rPr lang="en-US" dirty="0"/>
            <a:t> Nutritional Consultation </a:t>
          </a:r>
          <a:endParaRPr lang="en-IN" dirty="0"/>
        </a:p>
      </dgm:t>
    </dgm:pt>
    <dgm:pt modelId="{A079773B-2020-481F-A6E9-99C9B658AAE2}" type="parTrans" cxnId="{C5DAE2D7-B569-49F0-BA7D-6ED5F5A113DB}">
      <dgm:prSet/>
      <dgm:spPr/>
      <dgm:t>
        <a:bodyPr/>
        <a:lstStyle/>
        <a:p>
          <a:endParaRPr lang="en-IN"/>
        </a:p>
      </dgm:t>
    </dgm:pt>
    <dgm:pt modelId="{62DD45CF-CA87-45EE-AB85-154AE260F513}" type="sibTrans" cxnId="{C5DAE2D7-B569-49F0-BA7D-6ED5F5A113DB}">
      <dgm:prSet/>
      <dgm:spPr/>
      <dgm:t>
        <a:bodyPr/>
        <a:lstStyle/>
        <a:p>
          <a:endParaRPr lang="en-IN"/>
        </a:p>
      </dgm:t>
    </dgm:pt>
    <dgm:pt modelId="{95498845-F57B-4BE5-B795-A7068B25A6CA}">
      <dgm:prSet/>
      <dgm:spPr/>
      <dgm:t>
        <a:bodyPr/>
        <a:lstStyle/>
        <a:p>
          <a:pPr rtl="0"/>
          <a:r>
            <a:rPr lang="en-US" dirty="0"/>
            <a:t>Fitness Sessions</a:t>
          </a:r>
          <a:endParaRPr lang="en-IN" dirty="0"/>
        </a:p>
      </dgm:t>
    </dgm:pt>
    <dgm:pt modelId="{D922A18B-AD16-4E44-B460-82690529F24A}" type="parTrans" cxnId="{0F7B4475-117A-4C95-B8F0-12FB8A647214}">
      <dgm:prSet/>
      <dgm:spPr/>
      <dgm:t>
        <a:bodyPr/>
        <a:lstStyle/>
        <a:p>
          <a:endParaRPr lang="en-IN"/>
        </a:p>
      </dgm:t>
    </dgm:pt>
    <dgm:pt modelId="{FB7F5519-0F97-45C4-B7A8-3732B81C0C04}" type="sibTrans" cxnId="{0F7B4475-117A-4C95-B8F0-12FB8A647214}">
      <dgm:prSet/>
      <dgm:spPr/>
      <dgm:t>
        <a:bodyPr/>
        <a:lstStyle/>
        <a:p>
          <a:endParaRPr lang="en-IN"/>
        </a:p>
      </dgm:t>
    </dgm:pt>
    <dgm:pt modelId="{38EF85A5-16C8-4114-B1E0-0D4CAEAE929A}">
      <dgm:prSet/>
      <dgm:spPr/>
      <dgm:t>
        <a:bodyPr/>
        <a:lstStyle/>
        <a:p>
          <a:pPr rtl="0"/>
          <a:r>
            <a:rPr lang="en-US" dirty="0"/>
            <a:t>Dental Care Consultation </a:t>
          </a:r>
          <a:endParaRPr lang="en-IN" dirty="0"/>
        </a:p>
      </dgm:t>
    </dgm:pt>
    <dgm:pt modelId="{62FA4877-ECA1-4CE6-8B91-A5B5C88B9B66}" type="parTrans" cxnId="{80C6F7B1-341C-49AD-9392-7D534A2EBD21}">
      <dgm:prSet/>
      <dgm:spPr/>
      <dgm:t>
        <a:bodyPr/>
        <a:lstStyle/>
        <a:p>
          <a:endParaRPr lang="en-IN"/>
        </a:p>
      </dgm:t>
    </dgm:pt>
    <dgm:pt modelId="{DA9C133E-117C-4E13-8256-8FD2F16D8DFA}" type="sibTrans" cxnId="{80C6F7B1-341C-49AD-9392-7D534A2EBD21}">
      <dgm:prSet/>
      <dgm:spPr/>
      <dgm:t>
        <a:bodyPr/>
        <a:lstStyle/>
        <a:p>
          <a:endParaRPr lang="en-IN"/>
        </a:p>
      </dgm:t>
    </dgm:pt>
    <dgm:pt modelId="{409BA025-A47B-44D1-866E-0BA3D9AD2921}">
      <dgm:prSet/>
      <dgm:spPr/>
      <dgm:t>
        <a:bodyPr/>
        <a:lstStyle/>
        <a:p>
          <a:pPr rtl="0"/>
          <a:r>
            <a:rPr lang="en-US" dirty="0"/>
            <a:t> Calorie Calculator</a:t>
          </a:r>
          <a:endParaRPr lang="en-IN" dirty="0"/>
        </a:p>
      </dgm:t>
    </dgm:pt>
    <dgm:pt modelId="{13068D14-F4E3-4FD6-8644-7E522E5889A7}" type="sibTrans" cxnId="{A8FC9F48-A040-45C0-ABD6-8A4C91DF2D55}">
      <dgm:prSet/>
      <dgm:spPr/>
      <dgm:t>
        <a:bodyPr/>
        <a:lstStyle/>
        <a:p>
          <a:endParaRPr lang="en-IN"/>
        </a:p>
      </dgm:t>
    </dgm:pt>
    <dgm:pt modelId="{441F125C-5727-424A-9652-2A9400EE7B68}" type="parTrans" cxnId="{A8FC9F48-A040-45C0-ABD6-8A4C91DF2D55}">
      <dgm:prSet/>
      <dgm:spPr/>
      <dgm:t>
        <a:bodyPr/>
        <a:lstStyle/>
        <a:p>
          <a:endParaRPr lang="en-IN"/>
        </a:p>
      </dgm:t>
    </dgm:pt>
    <dgm:pt modelId="{F15A3856-6612-4636-9C0E-969EAEB5B9D2}" type="pres">
      <dgm:prSet presAssocID="{267C8020-4FAD-4DEC-AE70-19594AC32F05}" presName="Name0" presStyleCnt="0">
        <dgm:presLayoutVars>
          <dgm:dir/>
          <dgm:animLvl val="lvl"/>
          <dgm:resizeHandles val="exact"/>
        </dgm:presLayoutVars>
      </dgm:prSet>
      <dgm:spPr/>
    </dgm:pt>
    <dgm:pt modelId="{1B22EE0C-BA54-4D26-AD17-4B86BCC3D5F4}" type="pres">
      <dgm:prSet presAssocID="{A00DD6A8-C72F-4DB6-AB36-B6064DD930AA}" presName="linNode" presStyleCnt="0"/>
      <dgm:spPr/>
    </dgm:pt>
    <dgm:pt modelId="{30B69488-B29C-43E1-9EE4-306A861CEA1D}" type="pres">
      <dgm:prSet presAssocID="{A00DD6A8-C72F-4DB6-AB36-B6064DD930AA}" presName="parentText" presStyleLbl="node1" presStyleIdx="0" presStyleCnt="8">
        <dgm:presLayoutVars>
          <dgm:chMax val="1"/>
          <dgm:bulletEnabled val="1"/>
        </dgm:presLayoutVars>
      </dgm:prSet>
      <dgm:spPr/>
    </dgm:pt>
    <dgm:pt modelId="{108A6AC3-F8A1-433E-9260-B71CD773CA50}" type="pres">
      <dgm:prSet presAssocID="{762009F9-D580-41E2-8464-A63247D5FFC2}" presName="sp" presStyleCnt="0"/>
      <dgm:spPr/>
    </dgm:pt>
    <dgm:pt modelId="{C7CDB680-B100-4198-AC9B-BFAD9B5D4C98}" type="pres">
      <dgm:prSet presAssocID="{F8000A57-6CD9-458D-8149-43DA442766CB}" presName="linNode" presStyleCnt="0"/>
      <dgm:spPr/>
    </dgm:pt>
    <dgm:pt modelId="{4043CB80-0248-4D83-AA6F-8A43920FC609}" type="pres">
      <dgm:prSet presAssocID="{F8000A57-6CD9-458D-8149-43DA442766CB}" presName="parentText" presStyleLbl="node1" presStyleIdx="1" presStyleCnt="8">
        <dgm:presLayoutVars>
          <dgm:chMax val="1"/>
          <dgm:bulletEnabled val="1"/>
        </dgm:presLayoutVars>
      </dgm:prSet>
      <dgm:spPr/>
    </dgm:pt>
    <dgm:pt modelId="{CB2C8FE7-8FA6-40CB-8758-ECB71E8EE980}" type="pres">
      <dgm:prSet presAssocID="{501CB9CB-F96B-4532-BAC8-218A2E7FCA04}" presName="sp" presStyleCnt="0"/>
      <dgm:spPr/>
    </dgm:pt>
    <dgm:pt modelId="{7B31385D-2E12-4B58-9DBD-2C1EB5E29F40}" type="pres">
      <dgm:prSet presAssocID="{469201A7-6D09-47A4-8DE0-0C26F45ED34E}" presName="linNode" presStyleCnt="0"/>
      <dgm:spPr/>
    </dgm:pt>
    <dgm:pt modelId="{E81D618A-A27A-42C6-BA88-FCA1DDEB011A}" type="pres">
      <dgm:prSet presAssocID="{469201A7-6D09-47A4-8DE0-0C26F45ED34E}" presName="parentText" presStyleLbl="node1" presStyleIdx="2" presStyleCnt="8">
        <dgm:presLayoutVars>
          <dgm:chMax val="1"/>
          <dgm:bulletEnabled val="1"/>
        </dgm:presLayoutVars>
      </dgm:prSet>
      <dgm:spPr/>
    </dgm:pt>
    <dgm:pt modelId="{EEB594D3-B064-404D-8FEC-2DE2DEA7747F}" type="pres">
      <dgm:prSet presAssocID="{D4EC048F-9B98-4DCA-B5F8-CA10E045A11C}" presName="sp" presStyleCnt="0"/>
      <dgm:spPr/>
    </dgm:pt>
    <dgm:pt modelId="{400545EE-5E44-4D24-9D0D-1A7D63CBC079}" type="pres">
      <dgm:prSet presAssocID="{403FDCB6-3F3B-47A8-BF8E-2E4D611DF368}" presName="linNode" presStyleCnt="0"/>
      <dgm:spPr/>
    </dgm:pt>
    <dgm:pt modelId="{72342953-0357-4B6B-94A8-AEC8A1B8A7BD}" type="pres">
      <dgm:prSet presAssocID="{403FDCB6-3F3B-47A8-BF8E-2E4D611DF368}" presName="parentText" presStyleLbl="node1" presStyleIdx="3" presStyleCnt="8">
        <dgm:presLayoutVars>
          <dgm:chMax val="1"/>
          <dgm:bulletEnabled val="1"/>
        </dgm:presLayoutVars>
      </dgm:prSet>
      <dgm:spPr/>
    </dgm:pt>
    <dgm:pt modelId="{E63DA237-AE49-43D8-87FF-0DE47C426D0E}" type="pres">
      <dgm:prSet presAssocID="{41560533-7E85-4455-85A2-F15F06DD3F33}" presName="sp" presStyleCnt="0"/>
      <dgm:spPr/>
    </dgm:pt>
    <dgm:pt modelId="{1A1869B9-946B-403E-ACB9-612AB2E1E8C7}" type="pres">
      <dgm:prSet presAssocID="{E084C6CA-5ADC-41E0-B03E-CE44AC9385DA}" presName="linNode" presStyleCnt="0"/>
      <dgm:spPr/>
    </dgm:pt>
    <dgm:pt modelId="{09482E22-DB6B-4C5B-829D-782ADA0E1E37}" type="pres">
      <dgm:prSet presAssocID="{E084C6CA-5ADC-41E0-B03E-CE44AC9385DA}" presName="parentText" presStyleLbl="node1" presStyleIdx="4" presStyleCnt="8">
        <dgm:presLayoutVars>
          <dgm:chMax val="1"/>
          <dgm:bulletEnabled val="1"/>
        </dgm:presLayoutVars>
      </dgm:prSet>
      <dgm:spPr/>
    </dgm:pt>
    <dgm:pt modelId="{240B6293-FBF8-4D78-8673-88B27415A8F7}" type="pres">
      <dgm:prSet presAssocID="{62DD45CF-CA87-45EE-AB85-154AE260F513}" presName="sp" presStyleCnt="0"/>
      <dgm:spPr/>
    </dgm:pt>
    <dgm:pt modelId="{FB6409F8-C8E3-4225-A3A1-4437A6FA440F}" type="pres">
      <dgm:prSet presAssocID="{95498845-F57B-4BE5-B795-A7068B25A6CA}" presName="linNode" presStyleCnt="0"/>
      <dgm:spPr/>
    </dgm:pt>
    <dgm:pt modelId="{5F281BCD-84B2-4822-86BB-5DE3B9FF1B31}" type="pres">
      <dgm:prSet presAssocID="{95498845-F57B-4BE5-B795-A7068B25A6CA}" presName="parentText" presStyleLbl="node1" presStyleIdx="5" presStyleCnt="8">
        <dgm:presLayoutVars>
          <dgm:chMax val="1"/>
          <dgm:bulletEnabled val="1"/>
        </dgm:presLayoutVars>
      </dgm:prSet>
      <dgm:spPr/>
    </dgm:pt>
    <dgm:pt modelId="{50EFAB8E-3876-4015-912D-B6461031597A}" type="pres">
      <dgm:prSet presAssocID="{FB7F5519-0F97-45C4-B7A8-3732B81C0C04}" presName="sp" presStyleCnt="0"/>
      <dgm:spPr/>
    </dgm:pt>
    <dgm:pt modelId="{253FA699-1327-4CA9-82F0-B1E6E23D326D}" type="pres">
      <dgm:prSet presAssocID="{38EF85A5-16C8-4114-B1E0-0D4CAEAE929A}" presName="linNode" presStyleCnt="0"/>
      <dgm:spPr/>
    </dgm:pt>
    <dgm:pt modelId="{6306C636-C5D6-470E-9397-29122F7D69BF}" type="pres">
      <dgm:prSet presAssocID="{38EF85A5-16C8-4114-B1E0-0D4CAEAE929A}" presName="parentText" presStyleLbl="node1" presStyleIdx="6" presStyleCnt="8">
        <dgm:presLayoutVars>
          <dgm:chMax val="1"/>
          <dgm:bulletEnabled val="1"/>
        </dgm:presLayoutVars>
      </dgm:prSet>
      <dgm:spPr/>
    </dgm:pt>
    <dgm:pt modelId="{A6FEA676-0098-419B-B96A-35D754AF38AC}" type="pres">
      <dgm:prSet presAssocID="{DA9C133E-117C-4E13-8256-8FD2F16D8DFA}" presName="sp" presStyleCnt="0"/>
      <dgm:spPr/>
    </dgm:pt>
    <dgm:pt modelId="{785C9C7D-C75B-4A79-A3ED-F51A364C9729}" type="pres">
      <dgm:prSet presAssocID="{409BA025-A47B-44D1-866E-0BA3D9AD2921}" presName="linNode" presStyleCnt="0"/>
      <dgm:spPr/>
    </dgm:pt>
    <dgm:pt modelId="{FDDE03C7-26C0-4B5C-BB8C-3F8FEB200C9A}" type="pres">
      <dgm:prSet presAssocID="{409BA025-A47B-44D1-866E-0BA3D9AD2921}" presName="parentText" presStyleLbl="node1" presStyleIdx="7" presStyleCnt="8">
        <dgm:presLayoutVars>
          <dgm:chMax val="1"/>
          <dgm:bulletEnabled val="1"/>
        </dgm:presLayoutVars>
      </dgm:prSet>
      <dgm:spPr/>
    </dgm:pt>
  </dgm:ptLst>
  <dgm:cxnLst>
    <dgm:cxn modelId="{C0F23D10-259C-479D-AB24-3EB9F751E8EC}" type="presOf" srcId="{409BA025-A47B-44D1-866E-0BA3D9AD2921}" destId="{FDDE03C7-26C0-4B5C-BB8C-3F8FEB200C9A}" srcOrd="0" destOrd="0" presId="urn:microsoft.com/office/officeart/2005/8/layout/vList5"/>
    <dgm:cxn modelId="{1EDC9E24-D68A-4B84-A028-B0096E70C637}" type="presOf" srcId="{A00DD6A8-C72F-4DB6-AB36-B6064DD930AA}" destId="{30B69488-B29C-43E1-9EE4-306A861CEA1D}" srcOrd="0" destOrd="0" presId="urn:microsoft.com/office/officeart/2005/8/layout/vList5"/>
    <dgm:cxn modelId="{C7273A29-F3EE-4313-85D7-1A5E4B3B77F1}" srcId="{267C8020-4FAD-4DEC-AE70-19594AC32F05}" destId="{469201A7-6D09-47A4-8DE0-0C26F45ED34E}" srcOrd="2" destOrd="0" parTransId="{A080B7D9-5F52-4632-99FB-BEB1A5EBFEF6}" sibTransId="{D4EC048F-9B98-4DCA-B5F8-CA10E045A11C}"/>
    <dgm:cxn modelId="{85FAA83B-E7B4-4C2B-A5DD-ACEEB83446F0}" type="presOf" srcId="{469201A7-6D09-47A4-8DE0-0C26F45ED34E}" destId="{E81D618A-A27A-42C6-BA88-FCA1DDEB011A}" srcOrd="0" destOrd="0" presId="urn:microsoft.com/office/officeart/2005/8/layout/vList5"/>
    <dgm:cxn modelId="{A8FC9F48-A040-45C0-ABD6-8A4C91DF2D55}" srcId="{267C8020-4FAD-4DEC-AE70-19594AC32F05}" destId="{409BA025-A47B-44D1-866E-0BA3D9AD2921}" srcOrd="7" destOrd="0" parTransId="{441F125C-5727-424A-9652-2A9400EE7B68}" sibTransId="{13068D14-F4E3-4FD6-8644-7E522E5889A7}"/>
    <dgm:cxn modelId="{D4010470-4CE3-43DE-8554-97643BEB11B9}" type="presOf" srcId="{95498845-F57B-4BE5-B795-A7068B25A6CA}" destId="{5F281BCD-84B2-4822-86BB-5DE3B9FF1B31}" srcOrd="0" destOrd="0" presId="urn:microsoft.com/office/officeart/2005/8/layout/vList5"/>
    <dgm:cxn modelId="{283E1252-F357-4DD1-8EEB-5E7A209715B3}" type="presOf" srcId="{267C8020-4FAD-4DEC-AE70-19594AC32F05}" destId="{F15A3856-6612-4636-9C0E-969EAEB5B9D2}" srcOrd="0" destOrd="0" presId="urn:microsoft.com/office/officeart/2005/8/layout/vList5"/>
    <dgm:cxn modelId="{0F7B4475-117A-4C95-B8F0-12FB8A647214}" srcId="{267C8020-4FAD-4DEC-AE70-19594AC32F05}" destId="{95498845-F57B-4BE5-B795-A7068B25A6CA}" srcOrd="5" destOrd="0" parTransId="{D922A18B-AD16-4E44-B460-82690529F24A}" sibTransId="{FB7F5519-0F97-45C4-B7A8-3732B81C0C04}"/>
    <dgm:cxn modelId="{5CA48975-8421-4864-B446-15C8F30714F9}" type="presOf" srcId="{E084C6CA-5ADC-41E0-B03E-CE44AC9385DA}" destId="{09482E22-DB6B-4C5B-829D-782ADA0E1E37}" srcOrd="0" destOrd="0" presId="urn:microsoft.com/office/officeart/2005/8/layout/vList5"/>
    <dgm:cxn modelId="{1DD8A67F-AC56-42B2-A322-775A51FFAB48}" srcId="{267C8020-4FAD-4DEC-AE70-19594AC32F05}" destId="{403FDCB6-3F3B-47A8-BF8E-2E4D611DF368}" srcOrd="3" destOrd="0" parTransId="{BB97D1C6-1309-421C-BD4D-FA6864390216}" sibTransId="{41560533-7E85-4455-85A2-F15F06DD3F33}"/>
    <dgm:cxn modelId="{326834A6-BDD4-4B8A-8E4B-AF928B58B568}" srcId="{267C8020-4FAD-4DEC-AE70-19594AC32F05}" destId="{F8000A57-6CD9-458D-8149-43DA442766CB}" srcOrd="1" destOrd="0" parTransId="{F19885FA-5CC7-4E9C-BC64-9287CCB092A2}" sibTransId="{501CB9CB-F96B-4532-BAC8-218A2E7FCA04}"/>
    <dgm:cxn modelId="{80C6F7B1-341C-49AD-9392-7D534A2EBD21}" srcId="{267C8020-4FAD-4DEC-AE70-19594AC32F05}" destId="{38EF85A5-16C8-4114-B1E0-0D4CAEAE929A}" srcOrd="6" destOrd="0" parTransId="{62FA4877-ECA1-4CE6-8B91-A5B5C88B9B66}" sibTransId="{DA9C133E-117C-4E13-8256-8FD2F16D8DFA}"/>
    <dgm:cxn modelId="{DA08CFC5-8D16-42F2-8547-D04B93BE9A90}" type="presOf" srcId="{403FDCB6-3F3B-47A8-BF8E-2E4D611DF368}" destId="{72342953-0357-4B6B-94A8-AEC8A1B8A7BD}" srcOrd="0" destOrd="0" presId="urn:microsoft.com/office/officeart/2005/8/layout/vList5"/>
    <dgm:cxn modelId="{BE487FCB-29E4-4651-BE63-A357D98F2EAD}" type="presOf" srcId="{38EF85A5-16C8-4114-B1E0-0D4CAEAE929A}" destId="{6306C636-C5D6-470E-9397-29122F7D69BF}" srcOrd="0" destOrd="0" presId="urn:microsoft.com/office/officeart/2005/8/layout/vList5"/>
    <dgm:cxn modelId="{D906BCCF-2761-4653-B826-8FC66BD669F1}" srcId="{267C8020-4FAD-4DEC-AE70-19594AC32F05}" destId="{A00DD6A8-C72F-4DB6-AB36-B6064DD930AA}" srcOrd="0" destOrd="0" parTransId="{1A2327DE-C88F-4CA2-9396-F47CDF3FD02E}" sibTransId="{762009F9-D580-41E2-8464-A63247D5FFC2}"/>
    <dgm:cxn modelId="{C5DAE2D7-B569-49F0-BA7D-6ED5F5A113DB}" srcId="{267C8020-4FAD-4DEC-AE70-19594AC32F05}" destId="{E084C6CA-5ADC-41E0-B03E-CE44AC9385DA}" srcOrd="4" destOrd="0" parTransId="{A079773B-2020-481F-A6E9-99C9B658AAE2}" sibTransId="{62DD45CF-CA87-45EE-AB85-154AE260F513}"/>
    <dgm:cxn modelId="{D0D588EC-07B4-4961-95B9-DCD271C30047}" type="presOf" srcId="{F8000A57-6CD9-458D-8149-43DA442766CB}" destId="{4043CB80-0248-4D83-AA6F-8A43920FC609}" srcOrd="0" destOrd="0" presId="urn:microsoft.com/office/officeart/2005/8/layout/vList5"/>
    <dgm:cxn modelId="{2C17E0B8-C88E-411C-8CDC-4572EA666FF2}" type="presParOf" srcId="{F15A3856-6612-4636-9C0E-969EAEB5B9D2}" destId="{1B22EE0C-BA54-4D26-AD17-4B86BCC3D5F4}" srcOrd="0" destOrd="0" presId="urn:microsoft.com/office/officeart/2005/8/layout/vList5"/>
    <dgm:cxn modelId="{365C2226-E011-4C22-91A0-E32E859464DC}" type="presParOf" srcId="{1B22EE0C-BA54-4D26-AD17-4B86BCC3D5F4}" destId="{30B69488-B29C-43E1-9EE4-306A861CEA1D}" srcOrd="0" destOrd="0" presId="urn:microsoft.com/office/officeart/2005/8/layout/vList5"/>
    <dgm:cxn modelId="{26B8DCA6-1A06-499E-A8E3-E1DD72BB5760}" type="presParOf" srcId="{F15A3856-6612-4636-9C0E-969EAEB5B9D2}" destId="{108A6AC3-F8A1-433E-9260-B71CD773CA50}" srcOrd="1" destOrd="0" presId="urn:microsoft.com/office/officeart/2005/8/layout/vList5"/>
    <dgm:cxn modelId="{9B4E6EDC-2991-490A-BC5F-285E23E3FA13}" type="presParOf" srcId="{F15A3856-6612-4636-9C0E-969EAEB5B9D2}" destId="{C7CDB680-B100-4198-AC9B-BFAD9B5D4C98}" srcOrd="2" destOrd="0" presId="urn:microsoft.com/office/officeart/2005/8/layout/vList5"/>
    <dgm:cxn modelId="{73B73AE7-CB1A-4841-AAAE-BBAF08F90A54}" type="presParOf" srcId="{C7CDB680-B100-4198-AC9B-BFAD9B5D4C98}" destId="{4043CB80-0248-4D83-AA6F-8A43920FC609}" srcOrd="0" destOrd="0" presId="urn:microsoft.com/office/officeart/2005/8/layout/vList5"/>
    <dgm:cxn modelId="{FA26B60C-FFAE-4CA7-A68B-F384E8A9BDE8}" type="presParOf" srcId="{F15A3856-6612-4636-9C0E-969EAEB5B9D2}" destId="{CB2C8FE7-8FA6-40CB-8758-ECB71E8EE980}" srcOrd="3" destOrd="0" presId="urn:microsoft.com/office/officeart/2005/8/layout/vList5"/>
    <dgm:cxn modelId="{3EF8DBB5-54D2-4F78-BB77-1696CA763F11}" type="presParOf" srcId="{F15A3856-6612-4636-9C0E-969EAEB5B9D2}" destId="{7B31385D-2E12-4B58-9DBD-2C1EB5E29F40}" srcOrd="4" destOrd="0" presId="urn:microsoft.com/office/officeart/2005/8/layout/vList5"/>
    <dgm:cxn modelId="{FBFE7FDB-C7E5-49A4-8F69-0A0D6DF2197B}" type="presParOf" srcId="{7B31385D-2E12-4B58-9DBD-2C1EB5E29F40}" destId="{E81D618A-A27A-42C6-BA88-FCA1DDEB011A}" srcOrd="0" destOrd="0" presId="urn:microsoft.com/office/officeart/2005/8/layout/vList5"/>
    <dgm:cxn modelId="{C6328F53-7ADE-4708-B4D5-37CC98D31676}" type="presParOf" srcId="{F15A3856-6612-4636-9C0E-969EAEB5B9D2}" destId="{EEB594D3-B064-404D-8FEC-2DE2DEA7747F}" srcOrd="5" destOrd="0" presId="urn:microsoft.com/office/officeart/2005/8/layout/vList5"/>
    <dgm:cxn modelId="{5AC3F8F9-D8B2-4A0E-9322-7E0A854D8B62}" type="presParOf" srcId="{F15A3856-6612-4636-9C0E-969EAEB5B9D2}" destId="{400545EE-5E44-4D24-9D0D-1A7D63CBC079}" srcOrd="6" destOrd="0" presId="urn:microsoft.com/office/officeart/2005/8/layout/vList5"/>
    <dgm:cxn modelId="{F9DBCA0C-D58F-48F4-BDA5-6CD07512CD38}" type="presParOf" srcId="{400545EE-5E44-4D24-9D0D-1A7D63CBC079}" destId="{72342953-0357-4B6B-94A8-AEC8A1B8A7BD}" srcOrd="0" destOrd="0" presId="urn:microsoft.com/office/officeart/2005/8/layout/vList5"/>
    <dgm:cxn modelId="{C9977184-39BE-490A-AC81-78DB676843F7}" type="presParOf" srcId="{F15A3856-6612-4636-9C0E-969EAEB5B9D2}" destId="{E63DA237-AE49-43D8-87FF-0DE47C426D0E}" srcOrd="7" destOrd="0" presId="urn:microsoft.com/office/officeart/2005/8/layout/vList5"/>
    <dgm:cxn modelId="{DE1A4748-775D-4DED-91F9-E5A87B18A181}" type="presParOf" srcId="{F15A3856-6612-4636-9C0E-969EAEB5B9D2}" destId="{1A1869B9-946B-403E-ACB9-612AB2E1E8C7}" srcOrd="8" destOrd="0" presId="urn:microsoft.com/office/officeart/2005/8/layout/vList5"/>
    <dgm:cxn modelId="{FBC347BD-47D5-4211-AE68-0EE29D35FB59}" type="presParOf" srcId="{1A1869B9-946B-403E-ACB9-612AB2E1E8C7}" destId="{09482E22-DB6B-4C5B-829D-782ADA0E1E37}" srcOrd="0" destOrd="0" presId="urn:microsoft.com/office/officeart/2005/8/layout/vList5"/>
    <dgm:cxn modelId="{A8322CB2-9390-410D-B851-B870A773345B}" type="presParOf" srcId="{F15A3856-6612-4636-9C0E-969EAEB5B9D2}" destId="{240B6293-FBF8-4D78-8673-88B27415A8F7}" srcOrd="9" destOrd="0" presId="urn:microsoft.com/office/officeart/2005/8/layout/vList5"/>
    <dgm:cxn modelId="{590865B1-518B-45E7-86DE-9EF1D803309F}" type="presParOf" srcId="{F15A3856-6612-4636-9C0E-969EAEB5B9D2}" destId="{FB6409F8-C8E3-4225-A3A1-4437A6FA440F}" srcOrd="10" destOrd="0" presId="urn:microsoft.com/office/officeart/2005/8/layout/vList5"/>
    <dgm:cxn modelId="{0222EE9E-AA7A-4DAC-B8B3-607A3B3FD1B2}" type="presParOf" srcId="{FB6409F8-C8E3-4225-A3A1-4437A6FA440F}" destId="{5F281BCD-84B2-4822-86BB-5DE3B9FF1B31}" srcOrd="0" destOrd="0" presId="urn:microsoft.com/office/officeart/2005/8/layout/vList5"/>
    <dgm:cxn modelId="{7CDA5AAB-07A2-4ABE-AFBF-60FC21EEC508}" type="presParOf" srcId="{F15A3856-6612-4636-9C0E-969EAEB5B9D2}" destId="{50EFAB8E-3876-4015-912D-B6461031597A}" srcOrd="11" destOrd="0" presId="urn:microsoft.com/office/officeart/2005/8/layout/vList5"/>
    <dgm:cxn modelId="{E9508C2F-69C7-407A-9C03-27BC0CFC7C3C}" type="presParOf" srcId="{F15A3856-6612-4636-9C0E-969EAEB5B9D2}" destId="{253FA699-1327-4CA9-82F0-B1E6E23D326D}" srcOrd="12" destOrd="0" presId="urn:microsoft.com/office/officeart/2005/8/layout/vList5"/>
    <dgm:cxn modelId="{A1816BA5-B865-42FA-B838-1ADE04338F68}" type="presParOf" srcId="{253FA699-1327-4CA9-82F0-B1E6E23D326D}" destId="{6306C636-C5D6-470E-9397-29122F7D69BF}" srcOrd="0" destOrd="0" presId="urn:microsoft.com/office/officeart/2005/8/layout/vList5"/>
    <dgm:cxn modelId="{CBAA3053-1B0B-4646-A350-311CF4950179}" type="presParOf" srcId="{F15A3856-6612-4636-9C0E-969EAEB5B9D2}" destId="{A6FEA676-0098-419B-B96A-35D754AF38AC}" srcOrd="13" destOrd="0" presId="urn:microsoft.com/office/officeart/2005/8/layout/vList5"/>
    <dgm:cxn modelId="{BC6A3F10-C133-4E9C-A320-A3EF96C73075}" type="presParOf" srcId="{F15A3856-6612-4636-9C0E-969EAEB5B9D2}" destId="{785C9C7D-C75B-4A79-A3ED-F51A364C9729}" srcOrd="14" destOrd="0" presId="urn:microsoft.com/office/officeart/2005/8/layout/vList5"/>
    <dgm:cxn modelId="{874A8201-5429-4EBB-AA93-9C740258F4A2}" type="presParOf" srcId="{785C9C7D-C75B-4A79-A3ED-F51A364C9729}" destId="{FDDE03C7-26C0-4B5C-BB8C-3F8FEB200C9A}"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0660ADDC-0862-4235-BB67-6D332631C6C4}"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173C6477-F253-486D-9EC1-79E865DDECD7}">
      <dgm:prSet/>
      <dgm:spPr>
        <a:solidFill>
          <a:srgbClr val="C21B17"/>
        </a:solidFill>
      </dgm:spPr>
      <dgm:t>
        <a:bodyPr/>
        <a:lstStyle/>
        <a:p>
          <a:r>
            <a:rPr lang="en-US" b="1" dirty="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FGH Digital Portal</a:t>
          </a:r>
          <a:endParaRPr lang="en-US" b="1" dirty="0">
            <a:solidFill>
              <a:schemeClr val="bg1"/>
            </a:solidFill>
          </a:endParaRPr>
        </a:p>
      </dgm:t>
    </dgm:pt>
    <dgm:pt modelId="{50A3D86D-D2F6-4159-858A-F7D5DA55D587}" type="parTrans" cxnId="{62983D0A-604E-42C7-8BC0-5776C5C7FA90}">
      <dgm:prSet/>
      <dgm:spPr/>
      <dgm:t>
        <a:bodyPr/>
        <a:lstStyle/>
        <a:p>
          <a:endParaRPr lang="en-US"/>
        </a:p>
      </dgm:t>
    </dgm:pt>
    <dgm:pt modelId="{C7FC959D-7F74-45C3-81D0-D8EF8A949AC0}" type="sibTrans" cxnId="{62983D0A-604E-42C7-8BC0-5776C5C7FA90}">
      <dgm:prSet/>
      <dgm:spPr/>
      <dgm:t>
        <a:bodyPr/>
        <a:lstStyle/>
        <a:p>
          <a:endParaRPr lang="en-US"/>
        </a:p>
      </dgm:t>
    </dgm:pt>
    <dgm:pt modelId="{CFF6F191-5F78-4BB4-AD04-6378A171DDEC}">
      <dgm:prSet/>
      <dgm:spPr>
        <a:solidFill>
          <a:srgbClr val="C21B17"/>
        </a:solidFill>
      </dgm:spPr>
      <dgm:t>
        <a:bodyPr/>
        <a:lstStyle/>
        <a:p>
          <a:r>
            <a:rPr lang="en-US" b="1" dirty="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Daycare List</a:t>
          </a:r>
          <a:endParaRPr lang="en-US" b="1" dirty="0">
            <a:solidFill>
              <a:schemeClr val="bg1"/>
            </a:solidFill>
          </a:endParaRPr>
        </a:p>
      </dgm:t>
    </dgm:pt>
    <dgm:pt modelId="{F7AAB559-390F-4F0A-83E7-8EDFE926D6EE}" type="parTrans" cxnId="{059EDFFE-E457-4581-BDC1-417EA0BC0525}">
      <dgm:prSet/>
      <dgm:spPr/>
      <dgm:t>
        <a:bodyPr/>
        <a:lstStyle/>
        <a:p>
          <a:endParaRPr lang="en-US"/>
        </a:p>
      </dgm:t>
    </dgm:pt>
    <dgm:pt modelId="{831B48BC-6563-4CE6-B266-FBFB2788B0F1}" type="sibTrans" cxnId="{059EDFFE-E457-4581-BDC1-417EA0BC0525}">
      <dgm:prSet/>
      <dgm:spPr/>
      <dgm:t>
        <a:bodyPr/>
        <a:lstStyle/>
        <a:p>
          <a:endParaRPr lang="en-US"/>
        </a:p>
      </dgm:t>
    </dgm:pt>
    <dgm:pt modelId="{FD67D785-93A4-400C-94E8-E50F5A81EAA9}">
      <dgm:prSet/>
      <dgm:spPr>
        <a:solidFill>
          <a:srgbClr val="C21B17"/>
        </a:solidFill>
      </dgm:spPr>
      <dgm:t>
        <a:bodyPr/>
        <a:lstStyle/>
        <a:p>
          <a:r>
            <a:rPr lang="en-US" b="1" dirty="0">
              <a:solidFill>
                <a:schemeClr val="bg1"/>
              </a:solidFill>
              <a:hlinkClick xmlns:r="http://schemas.openxmlformats.org/officeDocument/2006/relationships" r:id="rId3">
                <a:extLst>
                  <a:ext uri="{A12FA001-AC4F-418D-AE19-62706E023703}">
                    <ahyp:hlinkClr xmlns:ahyp="http://schemas.microsoft.com/office/drawing/2018/hyperlinkcolor" val="tx"/>
                  </a:ext>
                </a:extLst>
              </a:hlinkClick>
            </a:rPr>
            <a:t>Network List    </a:t>
          </a:r>
          <a:endParaRPr lang="en-US" b="1" dirty="0">
            <a:solidFill>
              <a:schemeClr val="bg1"/>
            </a:solidFill>
          </a:endParaRPr>
        </a:p>
      </dgm:t>
    </dgm:pt>
    <dgm:pt modelId="{C9FB2138-B7BC-45A4-89D9-C6999F49B535}" type="parTrans" cxnId="{105606CC-D5B7-4173-8862-49AA72C9E7BF}">
      <dgm:prSet/>
      <dgm:spPr/>
      <dgm:t>
        <a:bodyPr/>
        <a:lstStyle/>
        <a:p>
          <a:endParaRPr lang="en-US"/>
        </a:p>
      </dgm:t>
    </dgm:pt>
    <dgm:pt modelId="{A89F3FB6-C92E-438D-8DC1-4503235A808C}" type="sibTrans" cxnId="{105606CC-D5B7-4173-8862-49AA72C9E7BF}">
      <dgm:prSet/>
      <dgm:spPr/>
      <dgm:t>
        <a:bodyPr/>
        <a:lstStyle/>
        <a:p>
          <a:endParaRPr lang="en-US"/>
        </a:p>
      </dgm:t>
    </dgm:pt>
    <dgm:pt modelId="{C6D26277-CEA0-4D27-A93B-69E82AB1EC7E}">
      <dgm:prSet/>
      <dgm:spPr>
        <a:solidFill>
          <a:srgbClr val="C21B17"/>
        </a:solidFill>
      </dgm:spPr>
      <dgm:t>
        <a:bodyPr/>
        <a:lstStyle/>
        <a:p>
          <a:r>
            <a:rPr lang="en-US" b="1" dirty="0">
              <a:solidFill>
                <a:schemeClr val="bg1"/>
              </a:solidFill>
              <a:hlinkClick xmlns:r="http://schemas.openxmlformats.org/officeDocument/2006/relationships" r:id="rId4">
                <a:extLst>
                  <a:ext uri="{A12FA001-AC4F-418D-AE19-62706E023703}">
                    <ahyp:hlinkClr xmlns:ahyp="http://schemas.microsoft.com/office/drawing/2018/hyperlinkcolor" val="tx"/>
                  </a:ext>
                </a:extLst>
              </a:hlinkClick>
            </a:rPr>
            <a:t>FG Digital Claim Guide</a:t>
          </a:r>
          <a:endParaRPr lang="en-US" b="1" dirty="0">
            <a:solidFill>
              <a:schemeClr val="bg1"/>
            </a:solidFill>
          </a:endParaRPr>
        </a:p>
      </dgm:t>
    </dgm:pt>
    <dgm:pt modelId="{E69F9443-2C8E-4380-822D-469B07EDD9D1}" type="parTrans" cxnId="{2BB2326A-4559-46A9-9040-1B9855774E67}">
      <dgm:prSet/>
      <dgm:spPr/>
      <dgm:t>
        <a:bodyPr/>
        <a:lstStyle/>
        <a:p>
          <a:endParaRPr lang="en-US"/>
        </a:p>
      </dgm:t>
    </dgm:pt>
    <dgm:pt modelId="{E6B3CC60-4D11-4B14-9A78-1B52B11B306B}" type="sibTrans" cxnId="{2BB2326A-4559-46A9-9040-1B9855774E67}">
      <dgm:prSet/>
      <dgm:spPr/>
      <dgm:t>
        <a:bodyPr/>
        <a:lstStyle/>
        <a:p>
          <a:endParaRPr lang="en-US"/>
        </a:p>
      </dgm:t>
    </dgm:pt>
    <dgm:pt modelId="{7EFF8FA4-FFAC-4DA3-8B78-4C7C49E1973F}">
      <dgm:prSet/>
      <dgm:spPr>
        <a:solidFill>
          <a:srgbClr val="C21B17"/>
        </a:solidFill>
      </dgm:spPr>
      <dgm:t>
        <a:bodyPr/>
        <a:lstStyle/>
        <a:p>
          <a:r>
            <a:rPr lang="en-US" b="1" dirty="0">
              <a:solidFill>
                <a:schemeClr val="bg1"/>
              </a:solidFill>
              <a:hlinkClick xmlns:r="http://schemas.openxmlformats.org/officeDocument/2006/relationships" r:id="rId5">
                <a:extLst>
                  <a:ext uri="{A12FA001-AC4F-418D-AE19-62706E023703}">
                    <ahyp:hlinkClr xmlns:ahyp="http://schemas.microsoft.com/office/drawing/2018/hyperlinkcolor" val="tx"/>
                  </a:ext>
                </a:extLst>
              </a:hlinkClick>
            </a:rPr>
            <a:t>Non Payable Item list</a:t>
          </a:r>
          <a:endParaRPr lang="en-US" b="1" dirty="0">
            <a:solidFill>
              <a:schemeClr val="bg1"/>
            </a:solidFill>
          </a:endParaRPr>
        </a:p>
      </dgm:t>
    </dgm:pt>
    <dgm:pt modelId="{8FBE1A8F-E121-4760-BEDB-FC3FC735A8E8}" type="parTrans" cxnId="{155E1DA7-85E6-410C-A6E6-4BAC41D19F04}">
      <dgm:prSet/>
      <dgm:spPr/>
      <dgm:t>
        <a:bodyPr/>
        <a:lstStyle/>
        <a:p>
          <a:endParaRPr lang="en-US"/>
        </a:p>
      </dgm:t>
    </dgm:pt>
    <dgm:pt modelId="{B6C846B0-B6AC-4951-8EF9-F5D420A4C870}" type="sibTrans" cxnId="{155E1DA7-85E6-410C-A6E6-4BAC41D19F04}">
      <dgm:prSet/>
      <dgm:spPr/>
      <dgm:t>
        <a:bodyPr/>
        <a:lstStyle/>
        <a:p>
          <a:endParaRPr lang="en-US"/>
        </a:p>
      </dgm:t>
    </dgm:pt>
    <dgm:pt modelId="{ED3FA275-F804-4575-9B12-2EF2B379B947}">
      <dgm:prSet/>
      <dgm:spPr>
        <a:solidFill>
          <a:srgbClr val="C21B17"/>
        </a:solidFill>
      </dgm:spPr>
      <dgm:t>
        <a:bodyPr/>
        <a:lstStyle/>
        <a:p>
          <a:r>
            <a:rPr lang="en-US" b="1" dirty="0">
              <a:solidFill>
                <a:schemeClr val="bg1"/>
              </a:solidFill>
              <a:hlinkClick xmlns:r="http://schemas.openxmlformats.org/officeDocument/2006/relationships" r:id="rId6">
                <a:extLst>
                  <a:ext uri="{A12FA001-AC4F-418D-AE19-62706E023703}">
                    <ahyp:hlinkClr xmlns:ahyp="http://schemas.microsoft.com/office/drawing/2018/hyperlinkcolor" val="tx"/>
                  </a:ext>
                </a:extLst>
              </a:hlinkClick>
            </a:rPr>
            <a:t>Download Claim Form  </a:t>
          </a:r>
          <a:endParaRPr lang="en-US" b="1" dirty="0">
            <a:solidFill>
              <a:schemeClr val="bg1"/>
            </a:solidFill>
          </a:endParaRPr>
        </a:p>
      </dgm:t>
    </dgm:pt>
    <dgm:pt modelId="{678D6717-4A2D-463E-8787-5FBE368AAA50}" type="parTrans" cxnId="{E3C7A85C-92A7-4F60-87E3-321A8A8C25D6}">
      <dgm:prSet/>
      <dgm:spPr/>
      <dgm:t>
        <a:bodyPr/>
        <a:lstStyle/>
        <a:p>
          <a:endParaRPr lang="en-US"/>
        </a:p>
      </dgm:t>
    </dgm:pt>
    <dgm:pt modelId="{FC6AF954-8C66-49A2-8B68-5C6F57414C16}" type="sibTrans" cxnId="{E3C7A85C-92A7-4F60-87E3-321A8A8C25D6}">
      <dgm:prSet/>
      <dgm:spPr/>
      <dgm:t>
        <a:bodyPr/>
        <a:lstStyle/>
        <a:p>
          <a:endParaRPr lang="en-US"/>
        </a:p>
      </dgm:t>
    </dgm:pt>
    <dgm:pt modelId="{FF4A5C05-0E1F-457C-A768-A24035755757}" type="pres">
      <dgm:prSet presAssocID="{0660ADDC-0862-4235-BB67-6D332631C6C4}" presName="linear" presStyleCnt="0">
        <dgm:presLayoutVars>
          <dgm:dir/>
          <dgm:animLvl val="lvl"/>
          <dgm:resizeHandles val="exact"/>
        </dgm:presLayoutVars>
      </dgm:prSet>
      <dgm:spPr/>
    </dgm:pt>
    <dgm:pt modelId="{2939EB36-6FA7-4B88-AB59-7F248CA732A0}" type="pres">
      <dgm:prSet presAssocID="{173C6477-F253-486D-9EC1-79E865DDECD7}" presName="parentLin" presStyleCnt="0"/>
      <dgm:spPr/>
    </dgm:pt>
    <dgm:pt modelId="{01BD033D-7C68-42BF-AAC0-5ED4A00A80A2}" type="pres">
      <dgm:prSet presAssocID="{173C6477-F253-486D-9EC1-79E865DDECD7}" presName="parentLeftMargin" presStyleLbl="node1" presStyleIdx="0" presStyleCnt="6"/>
      <dgm:spPr/>
    </dgm:pt>
    <dgm:pt modelId="{438A7D2A-558E-4DA8-94DF-DC44039EBC0E}" type="pres">
      <dgm:prSet presAssocID="{173C6477-F253-486D-9EC1-79E865DDECD7}" presName="parentText" presStyleLbl="node1" presStyleIdx="0" presStyleCnt="6">
        <dgm:presLayoutVars>
          <dgm:chMax val="0"/>
          <dgm:bulletEnabled val="1"/>
        </dgm:presLayoutVars>
      </dgm:prSet>
      <dgm:spPr/>
    </dgm:pt>
    <dgm:pt modelId="{9C40077C-10D8-44BD-AE7B-BD50C305BB67}" type="pres">
      <dgm:prSet presAssocID="{173C6477-F253-486D-9EC1-79E865DDECD7}" presName="negativeSpace" presStyleCnt="0"/>
      <dgm:spPr/>
    </dgm:pt>
    <dgm:pt modelId="{F74FF8DE-A0B2-4657-97DA-6F9A25126A2A}" type="pres">
      <dgm:prSet presAssocID="{173C6477-F253-486D-9EC1-79E865DDECD7}" presName="childText" presStyleLbl="conFgAcc1" presStyleIdx="0" presStyleCnt="6">
        <dgm:presLayoutVars>
          <dgm:bulletEnabled val="1"/>
        </dgm:presLayoutVars>
      </dgm:prSet>
      <dgm:spPr/>
    </dgm:pt>
    <dgm:pt modelId="{7E7C213E-34DC-4D0F-AAC3-BB7713253DD1}" type="pres">
      <dgm:prSet presAssocID="{C7FC959D-7F74-45C3-81D0-D8EF8A949AC0}" presName="spaceBetweenRectangles" presStyleCnt="0"/>
      <dgm:spPr/>
    </dgm:pt>
    <dgm:pt modelId="{92F2D6C9-503D-4D4E-AD33-EAC76AB22639}" type="pres">
      <dgm:prSet presAssocID="{CFF6F191-5F78-4BB4-AD04-6378A171DDEC}" presName="parentLin" presStyleCnt="0"/>
      <dgm:spPr/>
    </dgm:pt>
    <dgm:pt modelId="{1018245A-E576-4984-A1CD-2466BD2114D3}" type="pres">
      <dgm:prSet presAssocID="{CFF6F191-5F78-4BB4-AD04-6378A171DDEC}" presName="parentLeftMargin" presStyleLbl="node1" presStyleIdx="0" presStyleCnt="6"/>
      <dgm:spPr/>
    </dgm:pt>
    <dgm:pt modelId="{B1377C63-EEDA-4CB6-B03F-558AC2965DE0}" type="pres">
      <dgm:prSet presAssocID="{CFF6F191-5F78-4BB4-AD04-6378A171DDEC}" presName="parentText" presStyleLbl="node1" presStyleIdx="1" presStyleCnt="6">
        <dgm:presLayoutVars>
          <dgm:chMax val="0"/>
          <dgm:bulletEnabled val="1"/>
        </dgm:presLayoutVars>
      </dgm:prSet>
      <dgm:spPr/>
    </dgm:pt>
    <dgm:pt modelId="{7DBD068F-3665-43AA-8785-EDF8C9DFE306}" type="pres">
      <dgm:prSet presAssocID="{CFF6F191-5F78-4BB4-AD04-6378A171DDEC}" presName="negativeSpace" presStyleCnt="0"/>
      <dgm:spPr/>
    </dgm:pt>
    <dgm:pt modelId="{656EAEC0-3289-4F17-8592-A9236CF9F805}" type="pres">
      <dgm:prSet presAssocID="{CFF6F191-5F78-4BB4-AD04-6378A171DDEC}" presName="childText" presStyleLbl="conFgAcc1" presStyleIdx="1" presStyleCnt="6">
        <dgm:presLayoutVars>
          <dgm:bulletEnabled val="1"/>
        </dgm:presLayoutVars>
      </dgm:prSet>
      <dgm:spPr/>
    </dgm:pt>
    <dgm:pt modelId="{9FA929DA-0C03-4F17-93FD-4BA8171714A4}" type="pres">
      <dgm:prSet presAssocID="{831B48BC-6563-4CE6-B266-FBFB2788B0F1}" presName="spaceBetweenRectangles" presStyleCnt="0"/>
      <dgm:spPr/>
    </dgm:pt>
    <dgm:pt modelId="{50D460CA-F7E3-4430-A05D-A26BF3B66459}" type="pres">
      <dgm:prSet presAssocID="{FD67D785-93A4-400C-94E8-E50F5A81EAA9}" presName="parentLin" presStyleCnt="0"/>
      <dgm:spPr/>
    </dgm:pt>
    <dgm:pt modelId="{A640AA53-7D80-4FEA-BBE9-671AE09F51CD}" type="pres">
      <dgm:prSet presAssocID="{FD67D785-93A4-400C-94E8-E50F5A81EAA9}" presName="parentLeftMargin" presStyleLbl="node1" presStyleIdx="1" presStyleCnt="6"/>
      <dgm:spPr/>
    </dgm:pt>
    <dgm:pt modelId="{F8BEFABA-51E6-4EBF-B96E-D072C8BAE8AF}" type="pres">
      <dgm:prSet presAssocID="{FD67D785-93A4-400C-94E8-E50F5A81EAA9}" presName="parentText" presStyleLbl="node1" presStyleIdx="2" presStyleCnt="6">
        <dgm:presLayoutVars>
          <dgm:chMax val="0"/>
          <dgm:bulletEnabled val="1"/>
        </dgm:presLayoutVars>
      </dgm:prSet>
      <dgm:spPr/>
    </dgm:pt>
    <dgm:pt modelId="{1ABA5B56-A207-48F6-AAA3-BEAA9DC0B2C7}" type="pres">
      <dgm:prSet presAssocID="{FD67D785-93A4-400C-94E8-E50F5A81EAA9}" presName="negativeSpace" presStyleCnt="0"/>
      <dgm:spPr/>
    </dgm:pt>
    <dgm:pt modelId="{1C18216F-A583-4156-BD01-67CABC9C6D09}" type="pres">
      <dgm:prSet presAssocID="{FD67D785-93A4-400C-94E8-E50F5A81EAA9}" presName="childText" presStyleLbl="conFgAcc1" presStyleIdx="2" presStyleCnt="6">
        <dgm:presLayoutVars>
          <dgm:bulletEnabled val="1"/>
        </dgm:presLayoutVars>
      </dgm:prSet>
      <dgm:spPr/>
    </dgm:pt>
    <dgm:pt modelId="{3B9BF04A-DD24-451B-9475-15577E130D4B}" type="pres">
      <dgm:prSet presAssocID="{A89F3FB6-C92E-438D-8DC1-4503235A808C}" presName="spaceBetweenRectangles" presStyleCnt="0"/>
      <dgm:spPr/>
    </dgm:pt>
    <dgm:pt modelId="{EFC04B22-E54E-4A0D-B350-6C2A13270421}" type="pres">
      <dgm:prSet presAssocID="{C6D26277-CEA0-4D27-A93B-69E82AB1EC7E}" presName="parentLin" presStyleCnt="0"/>
      <dgm:spPr/>
    </dgm:pt>
    <dgm:pt modelId="{320E8D31-1B0A-4C42-ACD7-850C7C9A214B}" type="pres">
      <dgm:prSet presAssocID="{C6D26277-CEA0-4D27-A93B-69E82AB1EC7E}" presName="parentLeftMargin" presStyleLbl="node1" presStyleIdx="2" presStyleCnt="6"/>
      <dgm:spPr/>
    </dgm:pt>
    <dgm:pt modelId="{EB8A53F0-8907-402C-A02B-2F366858914F}" type="pres">
      <dgm:prSet presAssocID="{C6D26277-CEA0-4D27-A93B-69E82AB1EC7E}" presName="parentText" presStyleLbl="node1" presStyleIdx="3" presStyleCnt="6">
        <dgm:presLayoutVars>
          <dgm:chMax val="0"/>
          <dgm:bulletEnabled val="1"/>
        </dgm:presLayoutVars>
      </dgm:prSet>
      <dgm:spPr/>
    </dgm:pt>
    <dgm:pt modelId="{E2DE17C9-C125-4FAB-9887-9884D31D2EC0}" type="pres">
      <dgm:prSet presAssocID="{C6D26277-CEA0-4D27-A93B-69E82AB1EC7E}" presName="negativeSpace" presStyleCnt="0"/>
      <dgm:spPr/>
    </dgm:pt>
    <dgm:pt modelId="{4F78CC50-9CB4-4851-87C3-276E9FFE353A}" type="pres">
      <dgm:prSet presAssocID="{C6D26277-CEA0-4D27-A93B-69E82AB1EC7E}" presName="childText" presStyleLbl="conFgAcc1" presStyleIdx="3" presStyleCnt="6">
        <dgm:presLayoutVars>
          <dgm:bulletEnabled val="1"/>
        </dgm:presLayoutVars>
      </dgm:prSet>
      <dgm:spPr/>
    </dgm:pt>
    <dgm:pt modelId="{A5AED606-591E-43BA-A063-C9EAD4260241}" type="pres">
      <dgm:prSet presAssocID="{E6B3CC60-4D11-4B14-9A78-1B52B11B306B}" presName="spaceBetweenRectangles" presStyleCnt="0"/>
      <dgm:spPr/>
    </dgm:pt>
    <dgm:pt modelId="{D4DE39CF-6FBC-4DF5-A295-96EC9E92B69E}" type="pres">
      <dgm:prSet presAssocID="{7EFF8FA4-FFAC-4DA3-8B78-4C7C49E1973F}" presName="parentLin" presStyleCnt="0"/>
      <dgm:spPr/>
    </dgm:pt>
    <dgm:pt modelId="{A9FF88D0-23F9-459A-942B-592081D2AA34}" type="pres">
      <dgm:prSet presAssocID="{7EFF8FA4-FFAC-4DA3-8B78-4C7C49E1973F}" presName="parentLeftMargin" presStyleLbl="node1" presStyleIdx="3" presStyleCnt="6"/>
      <dgm:spPr/>
    </dgm:pt>
    <dgm:pt modelId="{46A10210-7036-4FD5-B42C-B5E020E14837}" type="pres">
      <dgm:prSet presAssocID="{7EFF8FA4-FFAC-4DA3-8B78-4C7C49E1973F}" presName="parentText" presStyleLbl="node1" presStyleIdx="4" presStyleCnt="6">
        <dgm:presLayoutVars>
          <dgm:chMax val="0"/>
          <dgm:bulletEnabled val="1"/>
        </dgm:presLayoutVars>
      </dgm:prSet>
      <dgm:spPr/>
    </dgm:pt>
    <dgm:pt modelId="{BFD7BC0D-4624-42B8-A8AC-23AD6CF0C714}" type="pres">
      <dgm:prSet presAssocID="{7EFF8FA4-FFAC-4DA3-8B78-4C7C49E1973F}" presName="negativeSpace" presStyleCnt="0"/>
      <dgm:spPr/>
    </dgm:pt>
    <dgm:pt modelId="{C76040F7-356B-453F-A4A7-5344F46E0272}" type="pres">
      <dgm:prSet presAssocID="{7EFF8FA4-FFAC-4DA3-8B78-4C7C49E1973F}" presName="childText" presStyleLbl="conFgAcc1" presStyleIdx="4" presStyleCnt="6">
        <dgm:presLayoutVars>
          <dgm:bulletEnabled val="1"/>
        </dgm:presLayoutVars>
      </dgm:prSet>
      <dgm:spPr/>
    </dgm:pt>
    <dgm:pt modelId="{6BDE7832-20AD-47EE-B273-4A8151F8D30B}" type="pres">
      <dgm:prSet presAssocID="{B6C846B0-B6AC-4951-8EF9-F5D420A4C870}" presName="spaceBetweenRectangles" presStyleCnt="0"/>
      <dgm:spPr/>
    </dgm:pt>
    <dgm:pt modelId="{73B50A0B-BEC2-4E9D-AE3A-40AFDBBF116E}" type="pres">
      <dgm:prSet presAssocID="{ED3FA275-F804-4575-9B12-2EF2B379B947}" presName="parentLin" presStyleCnt="0"/>
      <dgm:spPr/>
    </dgm:pt>
    <dgm:pt modelId="{61883C47-1362-4DF9-AEE4-80934DCB6248}" type="pres">
      <dgm:prSet presAssocID="{ED3FA275-F804-4575-9B12-2EF2B379B947}" presName="parentLeftMargin" presStyleLbl="node1" presStyleIdx="4" presStyleCnt="6"/>
      <dgm:spPr/>
    </dgm:pt>
    <dgm:pt modelId="{C6C26778-9FB6-40FB-8E5D-2D78B45DB581}" type="pres">
      <dgm:prSet presAssocID="{ED3FA275-F804-4575-9B12-2EF2B379B947}" presName="parentText" presStyleLbl="node1" presStyleIdx="5" presStyleCnt="6">
        <dgm:presLayoutVars>
          <dgm:chMax val="0"/>
          <dgm:bulletEnabled val="1"/>
        </dgm:presLayoutVars>
      </dgm:prSet>
      <dgm:spPr/>
    </dgm:pt>
    <dgm:pt modelId="{AE0ED12A-7A67-4BE2-B0DF-255389B5D4FD}" type="pres">
      <dgm:prSet presAssocID="{ED3FA275-F804-4575-9B12-2EF2B379B947}" presName="negativeSpace" presStyleCnt="0"/>
      <dgm:spPr/>
    </dgm:pt>
    <dgm:pt modelId="{22DEBA28-F31F-48BB-B04D-62EA9E91B28A}" type="pres">
      <dgm:prSet presAssocID="{ED3FA275-F804-4575-9B12-2EF2B379B947}" presName="childText" presStyleLbl="conFgAcc1" presStyleIdx="5" presStyleCnt="6">
        <dgm:presLayoutVars>
          <dgm:bulletEnabled val="1"/>
        </dgm:presLayoutVars>
      </dgm:prSet>
      <dgm:spPr/>
    </dgm:pt>
  </dgm:ptLst>
  <dgm:cxnLst>
    <dgm:cxn modelId="{8180FF06-C3E9-4B45-A256-97988C787BFC}" type="presOf" srcId="{C6D26277-CEA0-4D27-A93B-69E82AB1EC7E}" destId="{320E8D31-1B0A-4C42-ACD7-850C7C9A214B}" srcOrd="0" destOrd="0" presId="urn:microsoft.com/office/officeart/2005/8/layout/list1"/>
    <dgm:cxn modelId="{62983D0A-604E-42C7-8BC0-5776C5C7FA90}" srcId="{0660ADDC-0862-4235-BB67-6D332631C6C4}" destId="{173C6477-F253-486D-9EC1-79E865DDECD7}" srcOrd="0" destOrd="0" parTransId="{50A3D86D-D2F6-4159-858A-F7D5DA55D587}" sibTransId="{C7FC959D-7F74-45C3-81D0-D8EF8A949AC0}"/>
    <dgm:cxn modelId="{14905111-5F95-4485-92BD-90D39548027C}" type="presOf" srcId="{CFF6F191-5F78-4BB4-AD04-6378A171DDEC}" destId="{1018245A-E576-4984-A1CD-2466BD2114D3}" srcOrd="0" destOrd="0" presId="urn:microsoft.com/office/officeart/2005/8/layout/list1"/>
    <dgm:cxn modelId="{E2F1C629-E6C8-4173-8C60-FA3EEA502D7D}" type="presOf" srcId="{173C6477-F253-486D-9EC1-79E865DDECD7}" destId="{01BD033D-7C68-42BF-AAC0-5ED4A00A80A2}" srcOrd="0" destOrd="0" presId="urn:microsoft.com/office/officeart/2005/8/layout/list1"/>
    <dgm:cxn modelId="{E3C7A85C-92A7-4F60-87E3-321A8A8C25D6}" srcId="{0660ADDC-0862-4235-BB67-6D332631C6C4}" destId="{ED3FA275-F804-4575-9B12-2EF2B379B947}" srcOrd="5" destOrd="0" parTransId="{678D6717-4A2D-463E-8787-5FBE368AAA50}" sibTransId="{FC6AF954-8C66-49A2-8B68-5C6F57414C16}"/>
    <dgm:cxn modelId="{A4397860-929D-4231-BBC9-D37CD285CCFF}" type="presOf" srcId="{ED3FA275-F804-4575-9B12-2EF2B379B947}" destId="{C6C26778-9FB6-40FB-8E5D-2D78B45DB581}" srcOrd="1" destOrd="0" presId="urn:microsoft.com/office/officeart/2005/8/layout/list1"/>
    <dgm:cxn modelId="{6FE4314A-DFA5-4573-8F70-CE4C7FEBC883}" type="presOf" srcId="{0660ADDC-0862-4235-BB67-6D332631C6C4}" destId="{FF4A5C05-0E1F-457C-A768-A24035755757}" srcOrd="0" destOrd="0" presId="urn:microsoft.com/office/officeart/2005/8/layout/list1"/>
    <dgm:cxn modelId="{2BB2326A-4559-46A9-9040-1B9855774E67}" srcId="{0660ADDC-0862-4235-BB67-6D332631C6C4}" destId="{C6D26277-CEA0-4D27-A93B-69E82AB1EC7E}" srcOrd="3" destOrd="0" parTransId="{E69F9443-2C8E-4380-822D-469B07EDD9D1}" sibTransId="{E6B3CC60-4D11-4B14-9A78-1B52B11B306B}"/>
    <dgm:cxn modelId="{26CA1750-DDEC-437A-B66F-3839181185E1}" type="presOf" srcId="{7EFF8FA4-FFAC-4DA3-8B78-4C7C49E1973F}" destId="{A9FF88D0-23F9-459A-942B-592081D2AA34}" srcOrd="0" destOrd="0" presId="urn:microsoft.com/office/officeart/2005/8/layout/list1"/>
    <dgm:cxn modelId="{003CA154-A7FE-47AB-81DC-9762F0C5FA4E}" type="presOf" srcId="{FD67D785-93A4-400C-94E8-E50F5A81EAA9}" destId="{F8BEFABA-51E6-4EBF-B96E-D072C8BAE8AF}" srcOrd="1" destOrd="0" presId="urn:microsoft.com/office/officeart/2005/8/layout/list1"/>
    <dgm:cxn modelId="{8F05447B-8A14-4300-95A9-69918AF7FB5B}" type="presOf" srcId="{FD67D785-93A4-400C-94E8-E50F5A81EAA9}" destId="{A640AA53-7D80-4FEA-BBE9-671AE09F51CD}" srcOrd="0" destOrd="0" presId="urn:microsoft.com/office/officeart/2005/8/layout/list1"/>
    <dgm:cxn modelId="{FA21789A-85FB-4717-BE30-E24920D8C537}" type="presOf" srcId="{7EFF8FA4-FFAC-4DA3-8B78-4C7C49E1973F}" destId="{46A10210-7036-4FD5-B42C-B5E020E14837}" srcOrd="1" destOrd="0" presId="urn:microsoft.com/office/officeart/2005/8/layout/list1"/>
    <dgm:cxn modelId="{155E1DA7-85E6-410C-A6E6-4BAC41D19F04}" srcId="{0660ADDC-0862-4235-BB67-6D332631C6C4}" destId="{7EFF8FA4-FFAC-4DA3-8B78-4C7C49E1973F}" srcOrd="4" destOrd="0" parTransId="{8FBE1A8F-E121-4760-BEDB-FC3FC735A8E8}" sibTransId="{B6C846B0-B6AC-4951-8EF9-F5D420A4C870}"/>
    <dgm:cxn modelId="{B6E59DB4-12AB-44BF-BBD0-C8CB02C2436E}" type="presOf" srcId="{ED3FA275-F804-4575-9B12-2EF2B379B947}" destId="{61883C47-1362-4DF9-AEE4-80934DCB6248}" srcOrd="0" destOrd="0" presId="urn:microsoft.com/office/officeart/2005/8/layout/list1"/>
    <dgm:cxn modelId="{105606CC-D5B7-4173-8862-49AA72C9E7BF}" srcId="{0660ADDC-0862-4235-BB67-6D332631C6C4}" destId="{FD67D785-93A4-400C-94E8-E50F5A81EAA9}" srcOrd="2" destOrd="0" parTransId="{C9FB2138-B7BC-45A4-89D9-C6999F49B535}" sibTransId="{A89F3FB6-C92E-438D-8DC1-4503235A808C}"/>
    <dgm:cxn modelId="{A34A07CD-B40F-4258-B08C-B2713EF52110}" type="presOf" srcId="{173C6477-F253-486D-9EC1-79E865DDECD7}" destId="{438A7D2A-558E-4DA8-94DF-DC44039EBC0E}" srcOrd="1" destOrd="0" presId="urn:microsoft.com/office/officeart/2005/8/layout/list1"/>
    <dgm:cxn modelId="{523D00F2-4FDC-4F89-8950-7EA7CC4A0D71}" type="presOf" srcId="{CFF6F191-5F78-4BB4-AD04-6378A171DDEC}" destId="{B1377C63-EEDA-4CB6-B03F-558AC2965DE0}" srcOrd="1" destOrd="0" presId="urn:microsoft.com/office/officeart/2005/8/layout/list1"/>
    <dgm:cxn modelId="{059EDFFE-E457-4581-BDC1-417EA0BC0525}" srcId="{0660ADDC-0862-4235-BB67-6D332631C6C4}" destId="{CFF6F191-5F78-4BB4-AD04-6378A171DDEC}" srcOrd="1" destOrd="0" parTransId="{F7AAB559-390F-4F0A-83E7-8EDFE926D6EE}" sibTransId="{831B48BC-6563-4CE6-B266-FBFB2788B0F1}"/>
    <dgm:cxn modelId="{844232FF-4A99-4DD0-843A-DD309C5E827A}" type="presOf" srcId="{C6D26277-CEA0-4D27-A93B-69E82AB1EC7E}" destId="{EB8A53F0-8907-402C-A02B-2F366858914F}" srcOrd="1" destOrd="0" presId="urn:microsoft.com/office/officeart/2005/8/layout/list1"/>
    <dgm:cxn modelId="{FA4054A2-DC34-46F3-8E43-EF7258B52D36}" type="presParOf" srcId="{FF4A5C05-0E1F-457C-A768-A24035755757}" destId="{2939EB36-6FA7-4B88-AB59-7F248CA732A0}" srcOrd="0" destOrd="0" presId="urn:microsoft.com/office/officeart/2005/8/layout/list1"/>
    <dgm:cxn modelId="{DFC5E017-E2F2-493A-85C4-A9E9151F9330}" type="presParOf" srcId="{2939EB36-6FA7-4B88-AB59-7F248CA732A0}" destId="{01BD033D-7C68-42BF-AAC0-5ED4A00A80A2}" srcOrd="0" destOrd="0" presId="urn:microsoft.com/office/officeart/2005/8/layout/list1"/>
    <dgm:cxn modelId="{167E0D54-8331-4B5C-AE3B-F870712619C7}" type="presParOf" srcId="{2939EB36-6FA7-4B88-AB59-7F248CA732A0}" destId="{438A7D2A-558E-4DA8-94DF-DC44039EBC0E}" srcOrd="1" destOrd="0" presId="urn:microsoft.com/office/officeart/2005/8/layout/list1"/>
    <dgm:cxn modelId="{EA4441FA-897E-4CA6-B347-D1048277BF36}" type="presParOf" srcId="{FF4A5C05-0E1F-457C-A768-A24035755757}" destId="{9C40077C-10D8-44BD-AE7B-BD50C305BB67}" srcOrd="1" destOrd="0" presId="urn:microsoft.com/office/officeart/2005/8/layout/list1"/>
    <dgm:cxn modelId="{C8310659-0F12-4295-AF25-1D232C45CC09}" type="presParOf" srcId="{FF4A5C05-0E1F-457C-A768-A24035755757}" destId="{F74FF8DE-A0B2-4657-97DA-6F9A25126A2A}" srcOrd="2" destOrd="0" presId="urn:microsoft.com/office/officeart/2005/8/layout/list1"/>
    <dgm:cxn modelId="{7DBCB010-FCD8-46DB-A94B-C833767FEBF9}" type="presParOf" srcId="{FF4A5C05-0E1F-457C-A768-A24035755757}" destId="{7E7C213E-34DC-4D0F-AAC3-BB7713253DD1}" srcOrd="3" destOrd="0" presId="urn:microsoft.com/office/officeart/2005/8/layout/list1"/>
    <dgm:cxn modelId="{E51B6826-B6FC-4115-9EC3-D245A876EB62}" type="presParOf" srcId="{FF4A5C05-0E1F-457C-A768-A24035755757}" destId="{92F2D6C9-503D-4D4E-AD33-EAC76AB22639}" srcOrd="4" destOrd="0" presId="urn:microsoft.com/office/officeart/2005/8/layout/list1"/>
    <dgm:cxn modelId="{ACE70F4C-D72C-43C1-BBD1-FFAE3F7B444A}" type="presParOf" srcId="{92F2D6C9-503D-4D4E-AD33-EAC76AB22639}" destId="{1018245A-E576-4984-A1CD-2466BD2114D3}" srcOrd="0" destOrd="0" presId="urn:microsoft.com/office/officeart/2005/8/layout/list1"/>
    <dgm:cxn modelId="{32CC106A-3F09-4CB8-A47B-DE2467A073AD}" type="presParOf" srcId="{92F2D6C9-503D-4D4E-AD33-EAC76AB22639}" destId="{B1377C63-EEDA-4CB6-B03F-558AC2965DE0}" srcOrd="1" destOrd="0" presId="urn:microsoft.com/office/officeart/2005/8/layout/list1"/>
    <dgm:cxn modelId="{C7FBD9F7-A66B-46DD-B69B-C562F8B6FBDD}" type="presParOf" srcId="{FF4A5C05-0E1F-457C-A768-A24035755757}" destId="{7DBD068F-3665-43AA-8785-EDF8C9DFE306}" srcOrd="5" destOrd="0" presId="urn:microsoft.com/office/officeart/2005/8/layout/list1"/>
    <dgm:cxn modelId="{48F74537-5FCC-4443-BB2F-7C11CF5996D4}" type="presParOf" srcId="{FF4A5C05-0E1F-457C-A768-A24035755757}" destId="{656EAEC0-3289-4F17-8592-A9236CF9F805}" srcOrd="6" destOrd="0" presId="urn:microsoft.com/office/officeart/2005/8/layout/list1"/>
    <dgm:cxn modelId="{DB804544-BF0F-4AB0-9B65-404A5C5926CC}" type="presParOf" srcId="{FF4A5C05-0E1F-457C-A768-A24035755757}" destId="{9FA929DA-0C03-4F17-93FD-4BA8171714A4}" srcOrd="7" destOrd="0" presId="urn:microsoft.com/office/officeart/2005/8/layout/list1"/>
    <dgm:cxn modelId="{9688028F-DD71-472B-AD43-94D8A24119C2}" type="presParOf" srcId="{FF4A5C05-0E1F-457C-A768-A24035755757}" destId="{50D460CA-F7E3-4430-A05D-A26BF3B66459}" srcOrd="8" destOrd="0" presId="urn:microsoft.com/office/officeart/2005/8/layout/list1"/>
    <dgm:cxn modelId="{B96D0B8D-337D-4CE2-B518-876D383296FC}" type="presParOf" srcId="{50D460CA-F7E3-4430-A05D-A26BF3B66459}" destId="{A640AA53-7D80-4FEA-BBE9-671AE09F51CD}" srcOrd="0" destOrd="0" presId="urn:microsoft.com/office/officeart/2005/8/layout/list1"/>
    <dgm:cxn modelId="{2D18A559-E779-42D1-857C-1C80A2AE4325}" type="presParOf" srcId="{50D460CA-F7E3-4430-A05D-A26BF3B66459}" destId="{F8BEFABA-51E6-4EBF-B96E-D072C8BAE8AF}" srcOrd="1" destOrd="0" presId="urn:microsoft.com/office/officeart/2005/8/layout/list1"/>
    <dgm:cxn modelId="{3B1512E9-14B4-4363-BC77-5C57031A46AB}" type="presParOf" srcId="{FF4A5C05-0E1F-457C-A768-A24035755757}" destId="{1ABA5B56-A207-48F6-AAA3-BEAA9DC0B2C7}" srcOrd="9" destOrd="0" presId="urn:microsoft.com/office/officeart/2005/8/layout/list1"/>
    <dgm:cxn modelId="{08B1E3D6-0D65-47AB-A1ED-1EBE14DE04EE}" type="presParOf" srcId="{FF4A5C05-0E1F-457C-A768-A24035755757}" destId="{1C18216F-A583-4156-BD01-67CABC9C6D09}" srcOrd="10" destOrd="0" presId="urn:microsoft.com/office/officeart/2005/8/layout/list1"/>
    <dgm:cxn modelId="{2FADE820-A09C-48E6-BC64-5F9E6EB6BBC4}" type="presParOf" srcId="{FF4A5C05-0E1F-457C-A768-A24035755757}" destId="{3B9BF04A-DD24-451B-9475-15577E130D4B}" srcOrd="11" destOrd="0" presId="urn:microsoft.com/office/officeart/2005/8/layout/list1"/>
    <dgm:cxn modelId="{A2B1B8F7-3298-49FF-BC0D-672BB1101E36}" type="presParOf" srcId="{FF4A5C05-0E1F-457C-A768-A24035755757}" destId="{EFC04B22-E54E-4A0D-B350-6C2A13270421}" srcOrd="12" destOrd="0" presId="urn:microsoft.com/office/officeart/2005/8/layout/list1"/>
    <dgm:cxn modelId="{FAEB916F-5936-430A-93CA-28B7F593A097}" type="presParOf" srcId="{EFC04B22-E54E-4A0D-B350-6C2A13270421}" destId="{320E8D31-1B0A-4C42-ACD7-850C7C9A214B}" srcOrd="0" destOrd="0" presId="urn:microsoft.com/office/officeart/2005/8/layout/list1"/>
    <dgm:cxn modelId="{7A3F619F-808B-4E55-95CC-73591BD03333}" type="presParOf" srcId="{EFC04B22-E54E-4A0D-B350-6C2A13270421}" destId="{EB8A53F0-8907-402C-A02B-2F366858914F}" srcOrd="1" destOrd="0" presId="urn:microsoft.com/office/officeart/2005/8/layout/list1"/>
    <dgm:cxn modelId="{E7B49B4E-D11D-4F0D-8ADA-9CC64154463A}" type="presParOf" srcId="{FF4A5C05-0E1F-457C-A768-A24035755757}" destId="{E2DE17C9-C125-4FAB-9887-9884D31D2EC0}" srcOrd="13" destOrd="0" presId="urn:microsoft.com/office/officeart/2005/8/layout/list1"/>
    <dgm:cxn modelId="{F62D0944-CECB-4202-93AD-7720FE390304}" type="presParOf" srcId="{FF4A5C05-0E1F-457C-A768-A24035755757}" destId="{4F78CC50-9CB4-4851-87C3-276E9FFE353A}" srcOrd="14" destOrd="0" presId="urn:microsoft.com/office/officeart/2005/8/layout/list1"/>
    <dgm:cxn modelId="{CBC360AC-F2AC-4FD4-94E3-4382A6ED6CE2}" type="presParOf" srcId="{FF4A5C05-0E1F-457C-A768-A24035755757}" destId="{A5AED606-591E-43BA-A063-C9EAD4260241}" srcOrd="15" destOrd="0" presId="urn:microsoft.com/office/officeart/2005/8/layout/list1"/>
    <dgm:cxn modelId="{BC7993A4-1924-4F37-8921-C8852B4DFFA8}" type="presParOf" srcId="{FF4A5C05-0E1F-457C-A768-A24035755757}" destId="{D4DE39CF-6FBC-4DF5-A295-96EC9E92B69E}" srcOrd="16" destOrd="0" presId="urn:microsoft.com/office/officeart/2005/8/layout/list1"/>
    <dgm:cxn modelId="{3A441175-D7A5-46EC-A497-DE2220C6DAD7}" type="presParOf" srcId="{D4DE39CF-6FBC-4DF5-A295-96EC9E92B69E}" destId="{A9FF88D0-23F9-459A-942B-592081D2AA34}" srcOrd="0" destOrd="0" presId="urn:microsoft.com/office/officeart/2005/8/layout/list1"/>
    <dgm:cxn modelId="{4BF6AC06-8FE5-4FA8-85B4-3A375E4331E4}" type="presParOf" srcId="{D4DE39CF-6FBC-4DF5-A295-96EC9E92B69E}" destId="{46A10210-7036-4FD5-B42C-B5E020E14837}" srcOrd="1" destOrd="0" presId="urn:microsoft.com/office/officeart/2005/8/layout/list1"/>
    <dgm:cxn modelId="{C0E896A2-C2A6-4376-81CE-78B12B20E115}" type="presParOf" srcId="{FF4A5C05-0E1F-457C-A768-A24035755757}" destId="{BFD7BC0D-4624-42B8-A8AC-23AD6CF0C714}" srcOrd="17" destOrd="0" presId="urn:microsoft.com/office/officeart/2005/8/layout/list1"/>
    <dgm:cxn modelId="{B8F13C63-E371-40A8-BCA9-5CD61E01F8F3}" type="presParOf" srcId="{FF4A5C05-0E1F-457C-A768-A24035755757}" destId="{C76040F7-356B-453F-A4A7-5344F46E0272}" srcOrd="18" destOrd="0" presId="urn:microsoft.com/office/officeart/2005/8/layout/list1"/>
    <dgm:cxn modelId="{8EA8580D-1151-4A7D-89D4-49F4DAF34E3D}" type="presParOf" srcId="{FF4A5C05-0E1F-457C-A768-A24035755757}" destId="{6BDE7832-20AD-47EE-B273-4A8151F8D30B}" srcOrd="19" destOrd="0" presId="urn:microsoft.com/office/officeart/2005/8/layout/list1"/>
    <dgm:cxn modelId="{BACDFAFA-A81A-4529-AAA1-853349AF8D8D}" type="presParOf" srcId="{FF4A5C05-0E1F-457C-A768-A24035755757}" destId="{73B50A0B-BEC2-4E9D-AE3A-40AFDBBF116E}" srcOrd="20" destOrd="0" presId="urn:microsoft.com/office/officeart/2005/8/layout/list1"/>
    <dgm:cxn modelId="{A9AA87D1-A665-428C-8C80-5D98253DDBFE}" type="presParOf" srcId="{73B50A0B-BEC2-4E9D-AE3A-40AFDBBF116E}" destId="{61883C47-1362-4DF9-AEE4-80934DCB6248}" srcOrd="0" destOrd="0" presId="urn:microsoft.com/office/officeart/2005/8/layout/list1"/>
    <dgm:cxn modelId="{C0163A96-B01F-4343-9270-E36F09AB354D}" type="presParOf" srcId="{73B50A0B-BEC2-4E9D-AE3A-40AFDBBF116E}" destId="{C6C26778-9FB6-40FB-8E5D-2D78B45DB581}" srcOrd="1" destOrd="0" presId="urn:microsoft.com/office/officeart/2005/8/layout/list1"/>
    <dgm:cxn modelId="{F4A7C3AC-3021-4ADF-8653-22A96D2D81A3}" type="presParOf" srcId="{FF4A5C05-0E1F-457C-A768-A24035755757}" destId="{AE0ED12A-7A67-4BE2-B0DF-255389B5D4FD}" srcOrd="21" destOrd="0" presId="urn:microsoft.com/office/officeart/2005/8/layout/list1"/>
    <dgm:cxn modelId="{71B4E18D-5B49-4121-9A7E-E14162E6AD88}" type="presParOf" srcId="{FF4A5C05-0E1F-457C-A768-A24035755757}" destId="{22DEBA28-F31F-48BB-B04D-62EA9E91B28A}"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E95D6-9A2C-43E4-A2E7-AB574C7232CE}">
      <dsp:nvSpPr>
        <dsp:cNvPr id="0" name=""/>
        <dsp:cNvSpPr/>
      </dsp:nvSpPr>
      <dsp:spPr>
        <a:xfrm>
          <a:off x="1018972" y="1359629"/>
          <a:ext cx="1469743" cy="146974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04AF31D-7EAF-4673-812A-72548DE967EA}">
      <dsp:nvSpPr>
        <dsp:cNvPr id="0" name=""/>
        <dsp:cNvSpPr/>
      </dsp:nvSpPr>
      <dsp:spPr>
        <a:xfrm>
          <a:off x="120796" y="3279411"/>
          <a:ext cx="3266095" cy="108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IN" sz="1100" kern="1200"/>
            <a:t>while the policy is in the process of issuance, employees can still avail of cashless benefits even in the absence of E-cards. If a member requires cashless services, they can approach the TPA desk at any of our network hospitals. They will need to provide their Employee No and corporate name, and state that the policy issuance is underway.</a:t>
          </a:r>
          <a:endParaRPr lang="en-US" sz="1100" kern="1200"/>
        </a:p>
      </dsp:txBody>
      <dsp:txXfrm>
        <a:off x="120796" y="3279411"/>
        <a:ext cx="3266095" cy="1080000"/>
      </dsp:txXfrm>
    </dsp:sp>
    <dsp:sp modelId="{1B936C1E-9043-4130-BDA5-7AC546856028}">
      <dsp:nvSpPr>
        <dsp:cNvPr id="0" name=""/>
        <dsp:cNvSpPr/>
      </dsp:nvSpPr>
      <dsp:spPr>
        <a:xfrm>
          <a:off x="4856634" y="1359629"/>
          <a:ext cx="1469743" cy="146974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D0E08DE-4CF6-4AE1-A227-A11DA79DFC90}">
      <dsp:nvSpPr>
        <dsp:cNvPr id="0" name=""/>
        <dsp:cNvSpPr/>
      </dsp:nvSpPr>
      <dsp:spPr>
        <a:xfrm>
          <a:off x="3958458" y="3279411"/>
          <a:ext cx="3266095" cy="108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IN" sz="1100" kern="1200" dirty="0"/>
            <a:t>Our team has access to all the data shared on day one for the quote, and they will process the cashless request upon receipt. You can check our network hospital list here.</a:t>
          </a:r>
          <a:endParaRPr lang="en-US" sz="1100" kern="1200" dirty="0"/>
        </a:p>
      </dsp:txBody>
      <dsp:txXfrm>
        <a:off x="3958458" y="3279411"/>
        <a:ext cx="3266095" cy="1080000"/>
      </dsp:txXfrm>
    </dsp:sp>
    <dsp:sp modelId="{50F1A0B7-D78B-46C5-8D9D-A84DA189D625}">
      <dsp:nvSpPr>
        <dsp:cNvPr id="0" name=""/>
        <dsp:cNvSpPr/>
      </dsp:nvSpPr>
      <dsp:spPr>
        <a:xfrm>
          <a:off x="8694297" y="1359629"/>
          <a:ext cx="1469743" cy="146974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F0595AF-C896-4170-82BD-12DF7EEBD505}">
      <dsp:nvSpPr>
        <dsp:cNvPr id="0" name=""/>
        <dsp:cNvSpPr/>
      </dsp:nvSpPr>
      <dsp:spPr>
        <a:xfrm>
          <a:off x="7796121" y="3279411"/>
          <a:ext cx="3266095" cy="108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IN" sz="1100" kern="1200" dirty="0"/>
            <a:t>- </a:t>
          </a:r>
          <a:r>
            <a:rPr lang="en-IN" sz="1100" u="sng" kern="1200" dirty="0">
              <a:hlinkClick xmlns:r="http://schemas.openxmlformats.org/officeDocument/2006/relationships" r:id="rId7"/>
            </a:rPr>
            <a:t>https://general.futuregenerali.in/hospital-locator</a:t>
          </a:r>
          <a:endParaRPr lang="en-US" sz="1100" kern="1200" dirty="0"/>
        </a:p>
      </dsp:txBody>
      <dsp:txXfrm>
        <a:off x="7796121" y="3279411"/>
        <a:ext cx="3266095" cy="108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B69488-B29C-43E1-9EE4-306A861CEA1D}">
      <dsp:nvSpPr>
        <dsp:cNvPr id="0" name=""/>
        <dsp:cNvSpPr/>
      </dsp:nvSpPr>
      <dsp:spPr>
        <a:xfrm>
          <a:off x="2604279" y="208"/>
          <a:ext cx="2929814" cy="6280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rtl="0">
            <a:lnSpc>
              <a:spcPct val="90000"/>
            </a:lnSpc>
            <a:spcBef>
              <a:spcPct val="0"/>
            </a:spcBef>
            <a:spcAft>
              <a:spcPct val="35000"/>
            </a:spcAft>
            <a:buNone/>
          </a:pPr>
          <a:r>
            <a:rPr lang="en-US" sz="1800" kern="1200" dirty="0"/>
            <a:t>Tele-Consultation</a:t>
          </a:r>
          <a:endParaRPr lang="en-IN" sz="1800" kern="1200" dirty="0"/>
        </a:p>
      </dsp:txBody>
      <dsp:txXfrm>
        <a:off x="2634939" y="30868"/>
        <a:ext cx="2868494" cy="566754"/>
      </dsp:txXfrm>
    </dsp:sp>
    <dsp:sp modelId="{4043CB80-0248-4D83-AA6F-8A43920FC609}">
      <dsp:nvSpPr>
        <dsp:cNvPr id="0" name=""/>
        <dsp:cNvSpPr/>
      </dsp:nvSpPr>
      <dsp:spPr>
        <a:xfrm>
          <a:off x="2604279" y="659686"/>
          <a:ext cx="2929814" cy="6280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rtl="0">
            <a:lnSpc>
              <a:spcPct val="90000"/>
            </a:lnSpc>
            <a:spcBef>
              <a:spcPct val="0"/>
            </a:spcBef>
            <a:spcAft>
              <a:spcPct val="35000"/>
            </a:spcAft>
            <a:buNone/>
          </a:pPr>
          <a:r>
            <a:rPr lang="en-US" sz="1800" kern="1200" dirty="0"/>
            <a:t>Covid-19 Consultation</a:t>
          </a:r>
          <a:endParaRPr lang="en-IN" sz="1800" kern="1200" dirty="0"/>
        </a:p>
      </dsp:txBody>
      <dsp:txXfrm>
        <a:off x="2634939" y="690346"/>
        <a:ext cx="2868494" cy="566754"/>
      </dsp:txXfrm>
    </dsp:sp>
    <dsp:sp modelId="{E81D618A-A27A-42C6-BA88-FCA1DDEB011A}">
      <dsp:nvSpPr>
        <dsp:cNvPr id="0" name=""/>
        <dsp:cNvSpPr/>
      </dsp:nvSpPr>
      <dsp:spPr>
        <a:xfrm>
          <a:off x="2604279" y="1319164"/>
          <a:ext cx="2929814" cy="6280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rtl="0">
            <a:lnSpc>
              <a:spcPct val="90000"/>
            </a:lnSpc>
            <a:spcBef>
              <a:spcPct val="0"/>
            </a:spcBef>
            <a:spcAft>
              <a:spcPct val="35000"/>
            </a:spcAft>
            <a:buNone/>
          </a:pPr>
          <a:r>
            <a:rPr lang="en-US" sz="1800" kern="1200" dirty="0"/>
            <a:t>Second Opinion Consultation </a:t>
          </a:r>
          <a:endParaRPr lang="en-IN" sz="1800" kern="1200" dirty="0"/>
        </a:p>
      </dsp:txBody>
      <dsp:txXfrm>
        <a:off x="2634939" y="1349824"/>
        <a:ext cx="2868494" cy="566754"/>
      </dsp:txXfrm>
    </dsp:sp>
    <dsp:sp modelId="{72342953-0357-4B6B-94A8-AEC8A1B8A7BD}">
      <dsp:nvSpPr>
        <dsp:cNvPr id="0" name=""/>
        <dsp:cNvSpPr/>
      </dsp:nvSpPr>
      <dsp:spPr>
        <a:xfrm>
          <a:off x="2604279" y="1978643"/>
          <a:ext cx="2929814" cy="6280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rtl="0">
            <a:lnSpc>
              <a:spcPct val="90000"/>
            </a:lnSpc>
            <a:spcBef>
              <a:spcPct val="0"/>
            </a:spcBef>
            <a:spcAft>
              <a:spcPct val="35000"/>
            </a:spcAft>
            <a:buNone/>
          </a:pPr>
          <a:r>
            <a:rPr lang="en-US" sz="1800" kern="1200" dirty="0"/>
            <a:t>Risk Assessment </a:t>
          </a:r>
          <a:endParaRPr lang="en-IN" sz="1800" kern="1200" dirty="0"/>
        </a:p>
      </dsp:txBody>
      <dsp:txXfrm>
        <a:off x="2634939" y="2009303"/>
        <a:ext cx="2868494" cy="566754"/>
      </dsp:txXfrm>
    </dsp:sp>
    <dsp:sp modelId="{09482E22-DB6B-4C5B-829D-782ADA0E1E37}">
      <dsp:nvSpPr>
        <dsp:cNvPr id="0" name=""/>
        <dsp:cNvSpPr/>
      </dsp:nvSpPr>
      <dsp:spPr>
        <a:xfrm>
          <a:off x="2604279" y="2638121"/>
          <a:ext cx="2929814" cy="6280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rtl="0">
            <a:lnSpc>
              <a:spcPct val="90000"/>
            </a:lnSpc>
            <a:spcBef>
              <a:spcPct val="0"/>
            </a:spcBef>
            <a:spcAft>
              <a:spcPct val="35000"/>
            </a:spcAft>
            <a:buNone/>
          </a:pPr>
          <a:r>
            <a:rPr lang="en-US" sz="1800" kern="1200" dirty="0"/>
            <a:t> Nutritional Consultation </a:t>
          </a:r>
          <a:endParaRPr lang="en-IN" sz="1800" kern="1200" dirty="0"/>
        </a:p>
      </dsp:txBody>
      <dsp:txXfrm>
        <a:off x="2634939" y="2668781"/>
        <a:ext cx="2868494" cy="566754"/>
      </dsp:txXfrm>
    </dsp:sp>
    <dsp:sp modelId="{5F281BCD-84B2-4822-86BB-5DE3B9FF1B31}">
      <dsp:nvSpPr>
        <dsp:cNvPr id="0" name=""/>
        <dsp:cNvSpPr/>
      </dsp:nvSpPr>
      <dsp:spPr>
        <a:xfrm>
          <a:off x="2604279" y="3297600"/>
          <a:ext cx="2929814" cy="6280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rtl="0">
            <a:lnSpc>
              <a:spcPct val="90000"/>
            </a:lnSpc>
            <a:spcBef>
              <a:spcPct val="0"/>
            </a:spcBef>
            <a:spcAft>
              <a:spcPct val="35000"/>
            </a:spcAft>
            <a:buNone/>
          </a:pPr>
          <a:r>
            <a:rPr lang="en-US" sz="1800" kern="1200" dirty="0"/>
            <a:t>Fitness Sessions</a:t>
          </a:r>
          <a:endParaRPr lang="en-IN" sz="1800" kern="1200" dirty="0"/>
        </a:p>
      </dsp:txBody>
      <dsp:txXfrm>
        <a:off x="2634939" y="3328260"/>
        <a:ext cx="2868494" cy="566754"/>
      </dsp:txXfrm>
    </dsp:sp>
    <dsp:sp modelId="{6306C636-C5D6-470E-9397-29122F7D69BF}">
      <dsp:nvSpPr>
        <dsp:cNvPr id="0" name=""/>
        <dsp:cNvSpPr/>
      </dsp:nvSpPr>
      <dsp:spPr>
        <a:xfrm>
          <a:off x="2604279" y="3957078"/>
          <a:ext cx="2929814" cy="6280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rtl="0">
            <a:lnSpc>
              <a:spcPct val="90000"/>
            </a:lnSpc>
            <a:spcBef>
              <a:spcPct val="0"/>
            </a:spcBef>
            <a:spcAft>
              <a:spcPct val="35000"/>
            </a:spcAft>
            <a:buNone/>
          </a:pPr>
          <a:r>
            <a:rPr lang="en-US" sz="1800" kern="1200" dirty="0"/>
            <a:t>Dental Care Consultation </a:t>
          </a:r>
          <a:endParaRPr lang="en-IN" sz="1800" kern="1200" dirty="0"/>
        </a:p>
      </dsp:txBody>
      <dsp:txXfrm>
        <a:off x="2634939" y="3987738"/>
        <a:ext cx="2868494" cy="566754"/>
      </dsp:txXfrm>
    </dsp:sp>
    <dsp:sp modelId="{FDDE03C7-26C0-4B5C-BB8C-3F8FEB200C9A}">
      <dsp:nvSpPr>
        <dsp:cNvPr id="0" name=""/>
        <dsp:cNvSpPr/>
      </dsp:nvSpPr>
      <dsp:spPr>
        <a:xfrm>
          <a:off x="2604279" y="4616557"/>
          <a:ext cx="2929814" cy="6280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rtl="0">
            <a:lnSpc>
              <a:spcPct val="90000"/>
            </a:lnSpc>
            <a:spcBef>
              <a:spcPct val="0"/>
            </a:spcBef>
            <a:spcAft>
              <a:spcPct val="35000"/>
            </a:spcAft>
            <a:buNone/>
          </a:pPr>
          <a:r>
            <a:rPr lang="en-US" sz="1800" kern="1200" dirty="0"/>
            <a:t> Calorie Calculator</a:t>
          </a:r>
          <a:endParaRPr lang="en-IN" sz="1800" kern="1200" dirty="0"/>
        </a:p>
      </dsp:txBody>
      <dsp:txXfrm>
        <a:off x="2634939" y="4647217"/>
        <a:ext cx="2868494" cy="5667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4FF8DE-A0B2-4657-97DA-6F9A25126A2A}">
      <dsp:nvSpPr>
        <dsp:cNvPr id="0" name=""/>
        <dsp:cNvSpPr/>
      </dsp:nvSpPr>
      <dsp:spPr>
        <a:xfrm>
          <a:off x="0" y="395670"/>
          <a:ext cx="6900512" cy="5040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38A7D2A-558E-4DA8-94DF-DC44039EBC0E}">
      <dsp:nvSpPr>
        <dsp:cNvPr id="0" name=""/>
        <dsp:cNvSpPr/>
      </dsp:nvSpPr>
      <dsp:spPr>
        <a:xfrm>
          <a:off x="345025" y="100470"/>
          <a:ext cx="4830358" cy="590400"/>
        </a:xfrm>
        <a:prstGeom prst="roundRect">
          <a:avLst/>
        </a:prstGeom>
        <a:solidFill>
          <a:srgbClr val="C21B1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76" tIns="0" rIns="182576" bIns="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FGH Digital Portal</a:t>
          </a:r>
          <a:endParaRPr lang="en-US" sz="2000" b="1" kern="1200" dirty="0">
            <a:solidFill>
              <a:schemeClr val="bg1"/>
            </a:solidFill>
          </a:endParaRPr>
        </a:p>
      </dsp:txBody>
      <dsp:txXfrm>
        <a:off x="373846" y="129291"/>
        <a:ext cx="4772716" cy="532758"/>
      </dsp:txXfrm>
    </dsp:sp>
    <dsp:sp modelId="{656EAEC0-3289-4F17-8592-A9236CF9F805}">
      <dsp:nvSpPr>
        <dsp:cNvPr id="0" name=""/>
        <dsp:cNvSpPr/>
      </dsp:nvSpPr>
      <dsp:spPr>
        <a:xfrm>
          <a:off x="0" y="1302870"/>
          <a:ext cx="6900512" cy="504000"/>
        </a:xfrm>
        <a:prstGeom prst="rect">
          <a:avLst/>
        </a:prstGeom>
        <a:solidFill>
          <a:schemeClr val="lt1">
            <a:alpha val="90000"/>
            <a:hueOff val="0"/>
            <a:satOff val="0"/>
            <a:lumOff val="0"/>
            <a:alphaOff val="0"/>
          </a:schemeClr>
        </a:solidFill>
        <a:ln w="12700" cap="flat" cmpd="sng" algn="ctr">
          <a:solidFill>
            <a:schemeClr val="accent2">
              <a:hueOff val="-291073"/>
              <a:satOff val="-16786"/>
              <a:lumOff val="1726"/>
              <a:alphaOff val="0"/>
            </a:schemeClr>
          </a:solidFill>
          <a:prstDash val="solid"/>
          <a:miter lim="800000"/>
        </a:ln>
        <a:effectLst/>
      </dsp:spPr>
      <dsp:style>
        <a:lnRef idx="2">
          <a:scrgbClr r="0" g="0" b="0"/>
        </a:lnRef>
        <a:fillRef idx="1">
          <a:scrgbClr r="0" g="0" b="0"/>
        </a:fillRef>
        <a:effectRef idx="0">
          <a:scrgbClr r="0" g="0" b="0"/>
        </a:effectRef>
        <a:fontRef idx="minor"/>
      </dsp:style>
    </dsp:sp>
    <dsp:sp modelId="{B1377C63-EEDA-4CB6-B03F-558AC2965DE0}">
      <dsp:nvSpPr>
        <dsp:cNvPr id="0" name=""/>
        <dsp:cNvSpPr/>
      </dsp:nvSpPr>
      <dsp:spPr>
        <a:xfrm>
          <a:off x="345025" y="1007670"/>
          <a:ext cx="4830358" cy="590400"/>
        </a:xfrm>
        <a:prstGeom prst="roundRect">
          <a:avLst/>
        </a:prstGeom>
        <a:solidFill>
          <a:srgbClr val="C21B1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76" tIns="0" rIns="182576" bIns="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Daycare List</a:t>
          </a:r>
          <a:endParaRPr lang="en-US" sz="2000" b="1" kern="1200" dirty="0">
            <a:solidFill>
              <a:schemeClr val="bg1"/>
            </a:solidFill>
          </a:endParaRPr>
        </a:p>
      </dsp:txBody>
      <dsp:txXfrm>
        <a:off x="373846" y="1036491"/>
        <a:ext cx="4772716" cy="532758"/>
      </dsp:txXfrm>
    </dsp:sp>
    <dsp:sp modelId="{1C18216F-A583-4156-BD01-67CABC9C6D09}">
      <dsp:nvSpPr>
        <dsp:cNvPr id="0" name=""/>
        <dsp:cNvSpPr/>
      </dsp:nvSpPr>
      <dsp:spPr>
        <a:xfrm>
          <a:off x="0" y="2210070"/>
          <a:ext cx="6900512" cy="504000"/>
        </a:xfrm>
        <a:prstGeom prst="rect">
          <a:avLst/>
        </a:prstGeom>
        <a:solidFill>
          <a:schemeClr val="lt1">
            <a:alpha val="90000"/>
            <a:hueOff val="0"/>
            <a:satOff val="0"/>
            <a:lumOff val="0"/>
            <a:alphaOff val="0"/>
          </a:schemeClr>
        </a:solidFill>
        <a:ln w="12700" cap="flat" cmpd="sng" algn="ctr">
          <a:solidFill>
            <a:schemeClr val="accent2">
              <a:hueOff val="-582145"/>
              <a:satOff val="-33571"/>
              <a:lumOff val="3451"/>
              <a:alphaOff val="0"/>
            </a:schemeClr>
          </a:solidFill>
          <a:prstDash val="solid"/>
          <a:miter lim="800000"/>
        </a:ln>
        <a:effectLst/>
      </dsp:spPr>
      <dsp:style>
        <a:lnRef idx="2">
          <a:scrgbClr r="0" g="0" b="0"/>
        </a:lnRef>
        <a:fillRef idx="1">
          <a:scrgbClr r="0" g="0" b="0"/>
        </a:fillRef>
        <a:effectRef idx="0">
          <a:scrgbClr r="0" g="0" b="0"/>
        </a:effectRef>
        <a:fontRef idx="minor"/>
      </dsp:style>
    </dsp:sp>
    <dsp:sp modelId="{F8BEFABA-51E6-4EBF-B96E-D072C8BAE8AF}">
      <dsp:nvSpPr>
        <dsp:cNvPr id="0" name=""/>
        <dsp:cNvSpPr/>
      </dsp:nvSpPr>
      <dsp:spPr>
        <a:xfrm>
          <a:off x="345025" y="1914870"/>
          <a:ext cx="4830358" cy="590400"/>
        </a:xfrm>
        <a:prstGeom prst="roundRect">
          <a:avLst/>
        </a:prstGeom>
        <a:solidFill>
          <a:srgbClr val="C21B1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76" tIns="0" rIns="182576" bIns="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bg1"/>
              </a:solidFill>
              <a:hlinkClick xmlns:r="http://schemas.openxmlformats.org/officeDocument/2006/relationships" r:id="rId3">
                <a:extLst>
                  <a:ext uri="{A12FA001-AC4F-418D-AE19-62706E023703}">
                    <ahyp:hlinkClr xmlns:ahyp="http://schemas.microsoft.com/office/drawing/2018/hyperlinkcolor" val="tx"/>
                  </a:ext>
                </a:extLst>
              </a:hlinkClick>
            </a:rPr>
            <a:t>Network List    </a:t>
          </a:r>
          <a:endParaRPr lang="en-US" sz="2000" b="1" kern="1200" dirty="0">
            <a:solidFill>
              <a:schemeClr val="bg1"/>
            </a:solidFill>
          </a:endParaRPr>
        </a:p>
      </dsp:txBody>
      <dsp:txXfrm>
        <a:off x="373846" y="1943691"/>
        <a:ext cx="4772716" cy="532758"/>
      </dsp:txXfrm>
    </dsp:sp>
    <dsp:sp modelId="{4F78CC50-9CB4-4851-87C3-276E9FFE353A}">
      <dsp:nvSpPr>
        <dsp:cNvPr id="0" name=""/>
        <dsp:cNvSpPr/>
      </dsp:nvSpPr>
      <dsp:spPr>
        <a:xfrm>
          <a:off x="0" y="3117270"/>
          <a:ext cx="6900512" cy="504000"/>
        </a:xfrm>
        <a:prstGeom prst="rect">
          <a:avLst/>
        </a:prstGeom>
        <a:solidFill>
          <a:schemeClr val="lt1">
            <a:alpha val="90000"/>
            <a:hueOff val="0"/>
            <a:satOff val="0"/>
            <a:lumOff val="0"/>
            <a:alphaOff val="0"/>
          </a:schemeClr>
        </a:solidFill>
        <a:ln w="12700" cap="flat" cmpd="sng" algn="ctr">
          <a:solidFill>
            <a:schemeClr val="accent2">
              <a:hueOff val="-873218"/>
              <a:satOff val="-50357"/>
              <a:lumOff val="5177"/>
              <a:alphaOff val="0"/>
            </a:schemeClr>
          </a:solidFill>
          <a:prstDash val="solid"/>
          <a:miter lim="800000"/>
        </a:ln>
        <a:effectLst/>
      </dsp:spPr>
      <dsp:style>
        <a:lnRef idx="2">
          <a:scrgbClr r="0" g="0" b="0"/>
        </a:lnRef>
        <a:fillRef idx="1">
          <a:scrgbClr r="0" g="0" b="0"/>
        </a:fillRef>
        <a:effectRef idx="0">
          <a:scrgbClr r="0" g="0" b="0"/>
        </a:effectRef>
        <a:fontRef idx="minor"/>
      </dsp:style>
    </dsp:sp>
    <dsp:sp modelId="{EB8A53F0-8907-402C-A02B-2F366858914F}">
      <dsp:nvSpPr>
        <dsp:cNvPr id="0" name=""/>
        <dsp:cNvSpPr/>
      </dsp:nvSpPr>
      <dsp:spPr>
        <a:xfrm>
          <a:off x="345025" y="2822070"/>
          <a:ext cx="4830358" cy="590400"/>
        </a:xfrm>
        <a:prstGeom prst="roundRect">
          <a:avLst/>
        </a:prstGeom>
        <a:solidFill>
          <a:srgbClr val="C21B1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76" tIns="0" rIns="182576" bIns="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bg1"/>
              </a:solidFill>
              <a:hlinkClick xmlns:r="http://schemas.openxmlformats.org/officeDocument/2006/relationships" r:id="rId4">
                <a:extLst>
                  <a:ext uri="{A12FA001-AC4F-418D-AE19-62706E023703}">
                    <ahyp:hlinkClr xmlns:ahyp="http://schemas.microsoft.com/office/drawing/2018/hyperlinkcolor" val="tx"/>
                  </a:ext>
                </a:extLst>
              </a:hlinkClick>
            </a:rPr>
            <a:t>FG Digital Claim Guide</a:t>
          </a:r>
          <a:endParaRPr lang="en-US" sz="2000" b="1" kern="1200" dirty="0">
            <a:solidFill>
              <a:schemeClr val="bg1"/>
            </a:solidFill>
          </a:endParaRPr>
        </a:p>
      </dsp:txBody>
      <dsp:txXfrm>
        <a:off x="373846" y="2850891"/>
        <a:ext cx="4772716" cy="532758"/>
      </dsp:txXfrm>
    </dsp:sp>
    <dsp:sp modelId="{C76040F7-356B-453F-A4A7-5344F46E0272}">
      <dsp:nvSpPr>
        <dsp:cNvPr id="0" name=""/>
        <dsp:cNvSpPr/>
      </dsp:nvSpPr>
      <dsp:spPr>
        <a:xfrm>
          <a:off x="0" y="4024470"/>
          <a:ext cx="6900512" cy="504000"/>
        </a:xfrm>
        <a:prstGeom prst="rect">
          <a:avLst/>
        </a:prstGeom>
        <a:solidFill>
          <a:schemeClr val="lt1">
            <a:alpha val="90000"/>
            <a:hueOff val="0"/>
            <a:satOff val="0"/>
            <a:lumOff val="0"/>
            <a:alphaOff val="0"/>
          </a:schemeClr>
        </a:solidFill>
        <a:ln w="12700" cap="flat" cmpd="sng" algn="ctr">
          <a:solidFill>
            <a:schemeClr val="accent2">
              <a:hueOff val="-1164290"/>
              <a:satOff val="-67142"/>
              <a:lumOff val="6902"/>
              <a:alphaOff val="0"/>
            </a:schemeClr>
          </a:solidFill>
          <a:prstDash val="solid"/>
          <a:miter lim="800000"/>
        </a:ln>
        <a:effectLst/>
      </dsp:spPr>
      <dsp:style>
        <a:lnRef idx="2">
          <a:scrgbClr r="0" g="0" b="0"/>
        </a:lnRef>
        <a:fillRef idx="1">
          <a:scrgbClr r="0" g="0" b="0"/>
        </a:fillRef>
        <a:effectRef idx="0">
          <a:scrgbClr r="0" g="0" b="0"/>
        </a:effectRef>
        <a:fontRef idx="minor"/>
      </dsp:style>
    </dsp:sp>
    <dsp:sp modelId="{46A10210-7036-4FD5-B42C-B5E020E14837}">
      <dsp:nvSpPr>
        <dsp:cNvPr id="0" name=""/>
        <dsp:cNvSpPr/>
      </dsp:nvSpPr>
      <dsp:spPr>
        <a:xfrm>
          <a:off x="345025" y="3729270"/>
          <a:ext cx="4830358" cy="590400"/>
        </a:xfrm>
        <a:prstGeom prst="roundRect">
          <a:avLst/>
        </a:prstGeom>
        <a:solidFill>
          <a:srgbClr val="C21B1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76" tIns="0" rIns="182576" bIns="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bg1"/>
              </a:solidFill>
              <a:hlinkClick xmlns:r="http://schemas.openxmlformats.org/officeDocument/2006/relationships" r:id="rId5">
                <a:extLst>
                  <a:ext uri="{A12FA001-AC4F-418D-AE19-62706E023703}">
                    <ahyp:hlinkClr xmlns:ahyp="http://schemas.microsoft.com/office/drawing/2018/hyperlinkcolor" val="tx"/>
                  </a:ext>
                </a:extLst>
              </a:hlinkClick>
            </a:rPr>
            <a:t>Non Payable Item list</a:t>
          </a:r>
          <a:endParaRPr lang="en-US" sz="2000" b="1" kern="1200" dirty="0">
            <a:solidFill>
              <a:schemeClr val="bg1"/>
            </a:solidFill>
          </a:endParaRPr>
        </a:p>
      </dsp:txBody>
      <dsp:txXfrm>
        <a:off x="373846" y="3758091"/>
        <a:ext cx="4772716" cy="532758"/>
      </dsp:txXfrm>
    </dsp:sp>
    <dsp:sp modelId="{22DEBA28-F31F-48BB-B04D-62EA9E91B28A}">
      <dsp:nvSpPr>
        <dsp:cNvPr id="0" name=""/>
        <dsp:cNvSpPr/>
      </dsp:nvSpPr>
      <dsp:spPr>
        <a:xfrm>
          <a:off x="0" y="4931670"/>
          <a:ext cx="6900512" cy="504000"/>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sp>
    <dsp:sp modelId="{C6C26778-9FB6-40FB-8E5D-2D78B45DB581}">
      <dsp:nvSpPr>
        <dsp:cNvPr id="0" name=""/>
        <dsp:cNvSpPr/>
      </dsp:nvSpPr>
      <dsp:spPr>
        <a:xfrm>
          <a:off x="345025" y="4636470"/>
          <a:ext cx="4830358" cy="590400"/>
        </a:xfrm>
        <a:prstGeom prst="roundRect">
          <a:avLst/>
        </a:prstGeom>
        <a:solidFill>
          <a:srgbClr val="C21B1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576" tIns="0" rIns="182576" bIns="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bg1"/>
              </a:solidFill>
              <a:hlinkClick xmlns:r="http://schemas.openxmlformats.org/officeDocument/2006/relationships" r:id="rId6">
                <a:extLst>
                  <a:ext uri="{A12FA001-AC4F-418D-AE19-62706E023703}">
                    <ahyp:hlinkClr xmlns:ahyp="http://schemas.microsoft.com/office/drawing/2018/hyperlinkcolor" val="tx"/>
                  </a:ext>
                </a:extLst>
              </a:hlinkClick>
            </a:rPr>
            <a:t>Download Claim Form  </a:t>
          </a:r>
          <a:endParaRPr lang="en-US" sz="2000" b="1" kern="1200" dirty="0">
            <a:solidFill>
              <a:schemeClr val="bg1"/>
            </a:solidFill>
          </a:endParaRPr>
        </a:p>
      </dsp:txBody>
      <dsp:txXfrm>
        <a:off x="373846" y="4665291"/>
        <a:ext cx="4772716" cy="532758"/>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C60561-21EC-4EF9-9140-9238CB5A3B40}" type="datetimeFigureOut">
              <a:rPr lang="en-IN" smtClean="0"/>
              <a:t>24-10-2024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FE66A3-DA9C-4D6C-B20C-AAAAAB9AEBAF}" type="slidenum">
              <a:rPr lang="en-IN" smtClean="0"/>
              <a:t>‹#›</a:t>
            </a:fld>
            <a:endParaRPr lang="en-IN"/>
          </a:p>
        </p:txBody>
      </p:sp>
    </p:spTree>
    <p:extLst>
      <p:ext uri="{BB962C8B-B14F-4D97-AF65-F5344CB8AC3E}">
        <p14:creationId xmlns:p14="http://schemas.microsoft.com/office/powerpoint/2010/main" val="1062119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pPr marL="0" marR="0" lvl="0" indent="0" algn="r" defTabSz="966612" rtl="0" eaLnBrk="1" fontAlgn="auto" latinLnBrk="0" hangingPunct="1">
              <a:lnSpc>
                <a:spcPct val="100000"/>
              </a:lnSpc>
              <a:spcBef>
                <a:spcPts val="0"/>
              </a:spcBef>
              <a:spcAft>
                <a:spcPts val="0"/>
              </a:spcAft>
              <a:buClrTx/>
              <a:buSzTx/>
              <a:buFontTx/>
              <a:buNone/>
              <a:tabLst/>
              <a:defRPr/>
            </a:pPr>
            <a:fld id="{7698FED9-C873-4115-A8F7-175A3D132DAD}" type="slidenum">
              <a:rPr kumimoji="0" lang="en-IN" sz="13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66612" rtl="0" eaLnBrk="1" fontAlgn="auto" latinLnBrk="0" hangingPunct="1">
                <a:lnSpc>
                  <a:spcPct val="100000"/>
                </a:lnSpc>
                <a:spcBef>
                  <a:spcPts val="0"/>
                </a:spcBef>
                <a:spcAft>
                  <a:spcPts val="0"/>
                </a:spcAft>
                <a:buClrTx/>
                <a:buSzTx/>
                <a:buFontTx/>
                <a:buNone/>
                <a:tabLst/>
                <a:defRPr/>
              </a:pPr>
              <a:t>29</a:t>
            </a:fld>
            <a:endParaRPr kumimoji="0" lang="en-IN"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9448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pPr marL="0" marR="0" lvl="0" indent="0" algn="r" defTabSz="966612" rtl="0" eaLnBrk="1" fontAlgn="auto" latinLnBrk="0" hangingPunct="1">
              <a:lnSpc>
                <a:spcPct val="100000"/>
              </a:lnSpc>
              <a:spcBef>
                <a:spcPts val="0"/>
              </a:spcBef>
              <a:spcAft>
                <a:spcPts val="0"/>
              </a:spcAft>
              <a:buClrTx/>
              <a:buSzTx/>
              <a:buFontTx/>
              <a:buNone/>
              <a:tabLst/>
              <a:defRPr/>
            </a:pPr>
            <a:fld id="{7698FED9-C873-4115-A8F7-175A3D132DAD}" type="slidenum">
              <a:rPr kumimoji="0" lang="en-IN" sz="13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66612" rtl="0" eaLnBrk="1" fontAlgn="auto" latinLnBrk="0" hangingPunct="1">
                <a:lnSpc>
                  <a:spcPct val="100000"/>
                </a:lnSpc>
                <a:spcBef>
                  <a:spcPts val="0"/>
                </a:spcBef>
                <a:spcAft>
                  <a:spcPts val="0"/>
                </a:spcAft>
                <a:buClrTx/>
                <a:buSzTx/>
                <a:buFontTx/>
                <a:buNone/>
                <a:tabLst/>
                <a:defRPr/>
              </a:pPr>
              <a:t>32</a:t>
            </a:fld>
            <a:endParaRPr kumimoji="0" lang="en-IN"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2767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46136BA-B523-454E-9A6D-0A082067BBD4}" type="datetimeFigureOut">
              <a:rPr lang="en-US" smtClean="0"/>
              <a:t>10/24/2024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4EDF93-9E4D-469C-B7E5-5CCA1DA375F1}" type="slidenum">
              <a:rPr lang="en-US" smtClean="0"/>
              <a:t>‹#›</a:t>
            </a:fld>
            <a:endParaRPr lang="en-US"/>
          </a:p>
        </p:txBody>
      </p:sp>
    </p:spTree>
    <p:extLst>
      <p:ext uri="{BB962C8B-B14F-4D97-AF65-F5344CB8AC3E}">
        <p14:creationId xmlns:p14="http://schemas.microsoft.com/office/powerpoint/2010/main" val="310389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6136BA-B523-454E-9A6D-0A082067BBD4}" type="datetimeFigureOut">
              <a:rPr lang="en-US" smtClean="0"/>
              <a:t>10/24/2024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4EDF93-9E4D-469C-B7E5-5CCA1DA375F1}" type="slidenum">
              <a:rPr lang="en-US" smtClean="0"/>
              <a:t>‹#›</a:t>
            </a:fld>
            <a:endParaRPr lang="en-US"/>
          </a:p>
        </p:txBody>
      </p:sp>
    </p:spTree>
    <p:extLst>
      <p:ext uri="{BB962C8B-B14F-4D97-AF65-F5344CB8AC3E}">
        <p14:creationId xmlns:p14="http://schemas.microsoft.com/office/powerpoint/2010/main" val="1307817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6136BA-B523-454E-9A6D-0A082067BBD4}" type="datetimeFigureOut">
              <a:rPr lang="en-US" smtClean="0"/>
              <a:t>10/24/2024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4EDF93-9E4D-469C-B7E5-5CCA1DA375F1}" type="slidenum">
              <a:rPr lang="en-US" smtClean="0"/>
              <a:t>‹#›</a:t>
            </a:fld>
            <a:endParaRPr lang="en-US"/>
          </a:p>
        </p:txBody>
      </p:sp>
    </p:spTree>
    <p:extLst>
      <p:ext uri="{BB962C8B-B14F-4D97-AF65-F5344CB8AC3E}">
        <p14:creationId xmlns:p14="http://schemas.microsoft.com/office/powerpoint/2010/main" val="1799080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14336195-88A1-45D0-B9A4-7805F1BF6972}" type="datetimeFigureOut">
              <a:rPr lang="en-IN" smtClean="0">
                <a:solidFill>
                  <a:prstClr val="black">
                    <a:tint val="75000"/>
                  </a:prstClr>
                </a:solidFill>
              </a:rPr>
              <a:pPr/>
              <a:t>24-10-2024</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A1295ACF-C900-4C00-A99F-5FD34236DA20}"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027199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14336195-88A1-45D0-B9A4-7805F1BF6972}" type="datetimeFigureOut">
              <a:rPr lang="en-IN" smtClean="0">
                <a:solidFill>
                  <a:prstClr val="black">
                    <a:tint val="75000"/>
                  </a:prstClr>
                </a:solidFill>
              </a:rPr>
              <a:pPr/>
              <a:t>24-10-2024</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A1295ACF-C900-4C00-A99F-5FD34236DA20}"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06549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336195-88A1-45D0-B9A4-7805F1BF6972}" type="datetimeFigureOut">
              <a:rPr lang="en-IN" smtClean="0">
                <a:solidFill>
                  <a:prstClr val="black">
                    <a:tint val="75000"/>
                  </a:prstClr>
                </a:solidFill>
              </a:rPr>
              <a:pPr/>
              <a:t>24-10-2024</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A1295ACF-C900-4C00-A99F-5FD34236DA20}"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40759758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14336195-88A1-45D0-B9A4-7805F1BF6972}" type="datetimeFigureOut">
              <a:rPr lang="en-IN" smtClean="0">
                <a:solidFill>
                  <a:prstClr val="black">
                    <a:tint val="75000"/>
                  </a:prstClr>
                </a:solidFill>
              </a:rPr>
              <a:pPr/>
              <a:t>24-10-2024</a:t>
            </a:fld>
            <a:endParaRPr lang="en-IN">
              <a:solidFill>
                <a:prstClr val="black">
                  <a:tint val="75000"/>
                </a:prstClr>
              </a:solidFill>
            </a:endParaRPr>
          </a:p>
        </p:txBody>
      </p:sp>
      <p:sp>
        <p:nvSpPr>
          <p:cNvPr id="6" name="Footer Placeholder 5"/>
          <p:cNvSpPr>
            <a:spLocks noGrp="1"/>
          </p:cNvSpPr>
          <p:nvPr>
            <p:ph type="ftr" sz="quarter" idx="11"/>
          </p:nvPr>
        </p:nvSpPr>
        <p:spPr/>
        <p:txBody>
          <a:bodyPr/>
          <a:lstStyle/>
          <a:p>
            <a:endParaRPr lang="en-IN">
              <a:solidFill>
                <a:prstClr val="black">
                  <a:tint val="75000"/>
                </a:prstClr>
              </a:solidFill>
            </a:endParaRPr>
          </a:p>
        </p:txBody>
      </p:sp>
      <p:sp>
        <p:nvSpPr>
          <p:cNvPr id="7" name="Slide Number Placeholder 6"/>
          <p:cNvSpPr>
            <a:spLocks noGrp="1"/>
          </p:cNvSpPr>
          <p:nvPr>
            <p:ph type="sldNum" sz="quarter" idx="12"/>
          </p:nvPr>
        </p:nvSpPr>
        <p:spPr/>
        <p:txBody>
          <a:bodyPr/>
          <a:lstStyle/>
          <a:p>
            <a:fld id="{A1295ACF-C900-4C00-A99F-5FD34236DA20}"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490159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14336195-88A1-45D0-B9A4-7805F1BF6972}" type="datetimeFigureOut">
              <a:rPr lang="en-IN" smtClean="0">
                <a:solidFill>
                  <a:prstClr val="black">
                    <a:tint val="75000"/>
                  </a:prstClr>
                </a:solidFill>
              </a:rPr>
              <a:pPr/>
              <a:t>24-10-2024</a:t>
            </a:fld>
            <a:endParaRPr lang="en-IN">
              <a:solidFill>
                <a:prstClr val="black">
                  <a:tint val="75000"/>
                </a:prstClr>
              </a:solidFill>
            </a:endParaRPr>
          </a:p>
        </p:txBody>
      </p:sp>
      <p:sp>
        <p:nvSpPr>
          <p:cNvPr id="8" name="Footer Placeholder 7"/>
          <p:cNvSpPr>
            <a:spLocks noGrp="1"/>
          </p:cNvSpPr>
          <p:nvPr>
            <p:ph type="ftr" sz="quarter" idx="11"/>
          </p:nvPr>
        </p:nvSpPr>
        <p:spPr/>
        <p:txBody>
          <a:bodyPr/>
          <a:lstStyle/>
          <a:p>
            <a:endParaRPr lang="en-IN">
              <a:solidFill>
                <a:prstClr val="black">
                  <a:tint val="75000"/>
                </a:prstClr>
              </a:solidFill>
            </a:endParaRPr>
          </a:p>
        </p:txBody>
      </p:sp>
      <p:sp>
        <p:nvSpPr>
          <p:cNvPr id="9" name="Slide Number Placeholder 8"/>
          <p:cNvSpPr>
            <a:spLocks noGrp="1"/>
          </p:cNvSpPr>
          <p:nvPr>
            <p:ph type="sldNum" sz="quarter" idx="12"/>
          </p:nvPr>
        </p:nvSpPr>
        <p:spPr/>
        <p:txBody>
          <a:bodyPr/>
          <a:lstStyle/>
          <a:p>
            <a:fld id="{A1295ACF-C900-4C00-A99F-5FD34236DA20}"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2606862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14336195-88A1-45D0-B9A4-7805F1BF6972}" type="datetimeFigureOut">
              <a:rPr lang="en-IN" smtClean="0">
                <a:solidFill>
                  <a:prstClr val="black">
                    <a:tint val="75000"/>
                  </a:prstClr>
                </a:solidFill>
              </a:rPr>
              <a:pPr/>
              <a:t>24-10-2024</a:t>
            </a:fld>
            <a:endParaRPr lang="en-IN">
              <a:solidFill>
                <a:prstClr val="black">
                  <a:tint val="75000"/>
                </a:prstClr>
              </a:solidFill>
            </a:endParaRPr>
          </a:p>
        </p:txBody>
      </p:sp>
      <p:sp>
        <p:nvSpPr>
          <p:cNvPr id="4" name="Footer Placeholder 3"/>
          <p:cNvSpPr>
            <a:spLocks noGrp="1"/>
          </p:cNvSpPr>
          <p:nvPr>
            <p:ph type="ftr" sz="quarter" idx="11"/>
          </p:nvPr>
        </p:nvSpPr>
        <p:spPr/>
        <p:txBody>
          <a:bodyPr/>
          <a:lstStyle/>
          <a:p>
            <a:endParaRPr lang="en-IN">
              <a:solidFill>
                <a:prstClr val="black">
                  <a:tint val="75000"/>
                </a:prstClr>
              </a:solidFill>
            </a:endParaRPr>
          </a:p>
        </p:txBody>
      </p:sp>
      <p:sp>
        <p:nvSpPr>
          <p:cNvPr id="5" name="Slide Number Placeholder 4"/>
          <p:cNvSpPr>
            <a:spLocks noGrp="1"/>
          </p:cNvSpPr>
          <p:nvPr>
            <p:ph type="sldNum" sz="quarter" idx="12"/>
          </p:nvPr>
        </p:nvSpPr>
        <p:spPr/>
        <p:txBody>
          <a:bodyPr/>
          <a:lstStyle/>
          <a:p>
            <a:fld id="{A1295ACF-C900-4C00-A99F-5FD34236DA20}"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8889748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336195-88A1-45D0-B9A4-7805F1BF6972}" type="datetimeFigureOut">
              <a:rPr lang="en-IN" smtClean="0">
                <a:solidFill>
                  <a:prstClr val="black">
                    <a:tint val="75000"/>
                  </a:prstClr>
                </a:solidFill>
              </a:rPr>
              <a:pPr/>
              <a:t>24-10-2024</a:t>
            </a:fld>
            <a:endParaRPr lang="en-IN">
              <a:solidFill>
                <a:prstClr val="black">
                  <a:tint val="75000"/>
                </a:prstClr>
              </a:solidFill>
            </a:endParaRPr>
          </a:p>
        </p:txBody>
      </p:sp>
      <p:sp>
        <p:nvSpPr>
          <p:cNvPr id="3" name="Footer Placeholder 2"/>
          <p:cNvSpPr>
            <a:spLocks noGrp="1"/>
          </p:cNvSpPr>
          <p:nvPr>
            <p:ph type="ftr" sz="quarter" idx="11"/>
          </p:nvPr>
        </p:nvSpPr>
        <p:spPr/>
        <p:txBody>
          <a:bodyPr/>
          <a:lstStyle/>
          <a:p>
            <a:endParaRPr lang="en-IN">
              <a:solidFill>
                <a:prstClr val="black">
                  <a:tint val="75000"/>
                </a:prstClr>
              </a:solidFill>
            </a:endParaRPr>
          </a:p>
        </p:txBody>
      </p:sp>
      <p:sp>
        <p:nvSpPr>
          <p:cNvPr id="4" name="Slide Number Placeholder 3"/>
          <p:cNvSpPr>
            <a:spLocks noGrp="1"/>
          </p:cNvSpPr>
          <p:nvPr>
            <p:ph type="sldNum" sz="quarter" idx="12"/>
          </p:nvPr>
        </p:nvSpPr>
        <p:spPr/>
        <p:txBody>
          <a:bodyPr/>
          <a:lstStyle/>
          <a:p>
            <a:fld id="{A1295ACF-C900-4C00-A99F-5FD34236DA20}"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34493290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4336195-88A1-45D0-B9A4-7805F1BF6972}" type="datetimeFigureOut">
              <a:rPr lang="en-IN" smtClean="0">
                <a:solidFill>
                  <a:prstClr val="black">
                    <a:tint val="75000"/>
                  </a:prstClr>
                </a:solidFill>
              </a:rPr>
              <a:pPr/>
              <a:t>24-10-2024</a:t>
            </a:fld>
            <a:endParaRPr lang="en-IN">
              <a:solidFill>
                <a:prstClr val="black">
                  <a:tint val="75000"/>
                </a:prstClr>
              </a:solidFill>
            </a:endParaRPr>
          </a:p>
        </p:txBody>
      </p:sp>
      <p:sp>
        <p:nvSpPr>
          <p:cNvPr id="6" name="Footer Placeholder 5"/>
          <p:cNvSpPr>
            <a:spLocks noGrp="1"/>
          </p:cNvSpPr>
          <p:nvPr>
            <p:ph type="ftr" sz="quarter" idx="11"/>
          </p:nvPr>
        </p:nvSpPr>
        <p:spPr/>
        <p:txBody>
          <a:bodyPr/>
          <a:lstStyle/>
          <a:p>
            <a:endParaRPr lang="en-IN">
              <a:solidFill>
                <a:prstClr val="black">
                  <a:tint val="75000"/>
                </a:prstClr>
              </a:solidFill>
            </a:endParaRPr>
          </a:p>
        </p:txBody>
      </p:sp>
      <p:sp>
        <p:nvSpPr>
          <p:cNvPr id="7" name="Slide Number Placeholder 6"/>
          <p:cNvSpPr>
            <a:spLocks noGrp="1"/>
          </p:cNvSpPr>
          <p:nvPr>
            <p:ph type="sldNum" sz="quarter" idx="12"/>
          </p:nvPr>
        </p:nvSpPr>
        <p:spPr/>
        <p:txBody>
          <a:bodyPr/>
          <a:lstStyle/>
          <a:p>
            <a:fld id="{A1295ACF-C900-4C00-A99F-5FD34236DA20}"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9051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6136BA-B523-454E-9A6D-0A082067BBD4}" type="datetimeFigureOut">
              <a:rPr lang="en-US" smtClean="0"/>
              <a:t>10/24/2024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4EDF93-9E4D-469C-B7E5-5CCA1DA375F1}" type="slidenum">
              <a:rPr lang="en-US" smtClean="0"/>
              <a:t>‹#›</a:t>
            </a:fld>
            <a:endParaRPr lang="en-US"/>
          </a:p>
        </p:txBody>
      </p:sp>
    </p:spTree>
    <p:extLst>
      <p:ext uri="{BB962C8B-B14F-4D97-AF65-F5344CB8AC3E}">
        <p14:creationId xmlns:p14="http://schemas.microsoft.com/office/powerpoint/2010/main" val="10817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4336195-88A1-45D0-B9A4-7805F1BF6972}" type="datetimeFigureOut">
              <a:rPr lang="en-IN" smtClean="0">
                <a:solidFill>
                  <a:prstClr val="black">
                    <a:tint val="75000"/>
                  </a:prstClr>
                </a:solidFill>
              </a:rPr>
              <a:pPr/>
              <a:t>24-10-2024</a:t>
            </a:fld>
            <a:endParaRPr lang="en-IN">
              <a:solidFill>
                <a:prstClr val="black">
                  <a:tint val="75000"/>
                </a:prstClr>
              </a:solidFill>
            </a:endParaRPr>
          </a:p>
        </p:txBody>
      </p:sp>
      <p:sp>
        <p:nvSpPr>
          <p:cNvPr id="6" name="Footer Placeholder 5"/>
          <p:cNvSpPr>
            <a:spLocks noGrp="1"/>
          </p:cNvSpPr>
          <p:nvPr>
            <p:ph type="ftr" sz="quarter" idx="11"/>
          </p:nvPr>
        </p:nvSpPr>
        <p:spPr/>
        <p:txBody>
          <a:bodyPr/>
          <a:lstStyle/>
          <a:p>
            <a:endParaRPr lang="en-IN">
              <a:solidFill>
                <a:prstClr val="black">
                  <a:tint val="75000"/>
                </a:prstClr>
              </a:solidFill>
            </a:endParaRPr>
          </a:p>
        </p:txBody>
      </p:sp>
      <p:sp>
        <p:nvSpPr>
          <p:cNvPr id="7" name="Slide Number Placeholder 6"/>
          <p:cNvSpPr>
            <a:spLocks noGrp="1"/>
          </p:cNvSpPr>
          <p:nvPr>
            <p:ph type="sldNum" sz="quarter" idx="12"/>
          </p:nvPr>
        </p:nvSpPr>
        <p:spPr/>
        <p:txBody>
          <a:bodyPr/>
          <a:lstStyle/>
          <a:p>
            <a:fld id="{A1295ACF-C900-4C00-A99F-5FD34236DA20}"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3174817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14336195-88A1-45D0-B9A4-7805F1BF6972}" type="datetimeFigureOut">
              <a:rPr lang="en-IN" smtClean="0">
                <a:solidFill>
                  <a:prstClr val="black">
                    <a:tint val="75000"/>
                  </a:prstClr>
                </a:solidFill>
              </a:rPr>
              <a:pPr/>
              <a:t>24-10-2024</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A1295ACF-C900-4C00-A99F-5FD34236DA20}"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068080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14336195-88A1-45D0-B9A4-7805F1BF6972}" type="datetimeFigureOut">
              <a:rPr lang="en-IN" smtClean="0">
                <a:solidFill>
                  <a:prstClr val="black">
                    <a:tint val="75000"/>
                  </a:prstClr>
                </a:solidFill>
              </a:rPr>
              <a:pPr/>
              <a:t>24-10-2024</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A1295ACF-C900-4C00-A99F-5FD34236DA20}"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9163642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2192000" cy="6858000"/>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rgbClr val="C21B17"/>
          </a:solidFill>
        </p:spPr>
        <p:txBody>
          <a:bodyPr wrap="square" lIns="0" tIns="0" rIns="0" bIns="0" rtlCol="0"/>
          <a:lstStyle/>
          <a:p>
            <a:endParaRPr/>
          </a:p>
        </p:txBody>
      </p:sp>
      <p:pic>
        <p:nvPicPr>
          <p:cNvPr id="17" name="bg object 17"/>
          <p:cNvPicPr/>
          <p:nvPr/>
        </p:nvPicPr>
        <p:blipFill>
          <a:blip r:embed="rId2" cstate="print"/>
          <a:stretch>
            <a:fillRect/>
          </a:stretch>
        </p:blipFill>
        <p:spPr>
          <a:xfrm>
            <a:off x="0" y="0"/>
            <a:ext cx="1242059" cy="513588"/>
          </a:xfrm>
          <a:prstGeom prst="rect">
            <a:avLst/>
          </a:prstGeom>
        </p:spPr>
      </p:pic>
      <p:pic>
        <p:nvPicPr>
          <p:cNvPr id="18" name="bg object 18"/>
          <p:cNvPicPr/>
          <p:nvPr/>
        </p:nvPicPr>
        <p:blipFill>
          <a:blip r:embed="rId3" cstate="print"/>
          <a:stretch>
            <a:fillRect/>
          </a:stretch>
        </p:blipFill>
        <p:spPr>
          <a:xfrm>
            <a:off x="10175747" y="6190487"/>
            <a:ext cx="2016252" cy="664462"/>
          </a:xfrm>
          <a:prstGeom prst="rect">
            <a:avLst/>
          </a:prstGeom>
        </p:spPr>
      </p:pic>
      <p:sp>
        <p:nvSpPr>
          <p:cNvPr id="2" name="Holder 2"/>
          <p:cNvSpPr>
            <a:spLocks noGrp="1"/>
          </p:cNvSpPr>
          <p:nvPr>
            <p:ph type="ctrTitle"/>
          </p:nvPr>
        </p:nvSpPr>
        <p:spPr>
          <a:xfrm>
            <a:off x="3681221" y="1670050"/>
            <a:ext cx="4681855" cy="901445"/>
          </a:xfrm>
          <a:prstGeom prst="rect">
            <a:avLst/>
          </a:prstGeom>
        </p:spPr>
        <p:txBody>
          <a:bodyPr wrap="square" lIns="0" tIns="0" rIns="0" bIns="0">
            <a:spAutoFit/>
          </a:bodyPr>
          <a:lstStyle>
            <a:lvl1pPr>
              <a:defRPr sz="2800" b="1" i="0">
                <a:solidFill>
                  <a:srgbClr val="C00000"/>
                </a:solidFill>
                <a:latin typeface="Calibri"/>
                <a:cs typeface="Calibri"/>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1000" b="0" i="0">
                <a:solidFill>
                  <a:schemeClr val="tx1"/>
                </a:solidFill>
                <a:latin typeface="Microsoft Sans Serif"/>
                <a:cs typeface="Microsoft Sans Serif"/>
              </a:defRPr>
            </a:lvl1pPr>
          </a:lstStyle>
          <a:p>
            <a:pPr marL="12700">
              <a:lnSpc>
                <a:spcPct val="100000"/>
              </a:lnSpc>
              <a:spcBef>
                <a:spcPts val="15"/>
              </a:spcBef>
            </a:pPr>
            <a:r>
              <a:rPr sz="1050" spc="-30" dirty="0">
                <a:solidFill>
                  <a:srgbClr val="A42A2A"/>
                </a:solidFill>
              </a:rPr>
              <a:t>Confidential</a:t>
            </a:r>
            <a:r>
              <a:rPr sz="1050" dirty="0">
                <a:solidFill>
                  <a:srgbClr val="A42A2A"/>
                </a:solidFill>
              </a:rPr>
              <a:t> </a:t>
            </a:r>
            <a:r>
              <a:rPr dirty="0"/>
              <a:t>Future</a:t>
            </a:r>
            <a:r>
              <a:rPr spc="5" dirty="0"/>
              <a:t> </a:t>
            </a:r>
            <a:r>
              <a:rPr dirty="0"/>
              <a:t>Generali</a:t>
            </a:r>
            <a:r>
              <a:rPr spc="-10" dirty="0"/>
              <a:t> </a:t>
            </a:r>
            <a:r>
              <a:rPr dirty="0"/>
              <a:t>India</a:t>
            </a:r>
            <a:r>
              <a:rPr spc="5" dirty="0"/>
              <a:t> </a:t>
            </a:r>
            <a:r>
              <a:rPr dirty="0"/>
              <a:t>Insurance Company</a:t>
            </a:r>
            <a:r>
              <a:rPr spc="10" dirty="0"/>
              <a:t> </a:t>
            </a:r>
            <a:r>
              <a:rPr spc="-10" dirty="0"/>
              <a:t>Limited</a:t>
            </a:r>
            <a:endParaRPr sz="105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0405480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C00000"/>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1000" b="0" i="0">
                <a:solidFill>
                  <a:schemeClr val="tx1"/>
                </a:solidFill>
                <a:latin typeface="Microsoft Sans Serif"/>
                <a:cs typeface="Microsoft Sans Serif"/>
              </a:defRPr>
            </a:lvl1pPr>
          </a:lstStyle>
          <a:p>
            <a:pPr marL="12700">
              <a:lnSpc>
                <a:spcPct val="100000"/>
              </a:lnSpc>
              <a:spcBef>
                <a:spcPts val="15"/>
              </a:spcBef>
            </a:pPr>
            <a:r>
              <a:rPr sz="1050" spc="-30" dirty="0">
                <a:solidFill>
                  <a:srgbClr val="A42A2A"/>
                </a:solidFill>
              </a:rPr>
              <a:t>Confidential</a:t>
            </a:r>
            <a:r>
              <a:rPr sz="1050" dirty="0">
                <a:solidFill>
                  <a:srgbClr val="A42A2A"/>
                </a:solidFill>
              </a:rPr>
              <a:t> </a:t>
            </a:r>
            <a:r>
              <a:rPr dirty="0"/>
              <a:t>Future</a:t>
            </a:r>
            <a:r>
              <a:rPr spc="5" dirty="0"/>
              <a:t> </a:t>
            </a:r>
            <a:r>
              <a:rPr dirty="0"/>
              <a:t>Generali</a:t>
            </a:r>
            <a:r>
              <a:rPr spc="-10" dirty="0"/>
              <a:t> </a:t>
            </a:r>
            <a:r>
              <a:rPr dirty="0"/>
              <a:t>India</a:t>
            </a:r>
            <a:r>
              <a:rPr spc="5" dirty="0"/>
              <a:t> </a:t>
            </a:r>
            <a:r>
              <a:rPr dirty="0"/>
              <a:t>Insurance Company</a:t>
            </a:r>
            <a:r>
              <a:rPr spc="10" dirty="0"/>
              <a:t> </a:t>
            </a:r>
            <a:r>
              <a:rPr spc="-10" dirty="0"/>
              <a:t>Limited</a:t>
            </a:r>
            <a:endParaRPr sz="105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0579547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C00000"/>
                </a:solidFill>
                <a:latin typeface="Calibri"/>
                <a:cs typeface="Calibri"/>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000" b="0" i="0">
                <a:solidFill>
                  <a:schemeClr val="tx1"/>
                </a:solidFill>
                <a:latin typeface="Microsoft Sans Serif"/>
                <a:cs typeface="Microsoft Sans Serif"/>
              </a:defRPr>
            </a:lvl1pPr>
          </a:lstStyle>
          <a:p>
            <a:pPr marL="12700">
              <a:lnSpc>
                <a:spcPct val="100000"/>
              </a:lnSpc>
              <a:spcBef>
                <a:spcPts val="15"/>
              </a:spcBef>
            </a:pPr>
            <a:r>
              <a:rPr sz="1050" spc="-30" dirty="0">
                <a:solidFill>
                  <a:srgbClr val="A42A2A"/>
                </a:solidFill>
              </a:rPr>
              <a:t>Confidential</a:t>
            </a:r>
            <a:r>
              <a:rPr sz="1050" dirty="0">
                <a:solidFill>
                  <a:srgbClr val="A42A2A"/>
                </a:solidFill>
              </a:rPr>
              <a:t> </a:t>
            </a:r>
            <a:r>
              <a:rPr dirty="0"/>
              <a:t>Future</a:t>
            </a:r>
            <a:r>
              <a:rPr spc="5" dirty="0"/>
              <a:t> </a:t>
            </a:r>
            <a:r>
              <a:rPr dirty="0"/>
              <a:t>Generali</a:t>
            </a:r>
            <a:r>
              <a:rPr spc="-10" dirty="0"/>
              <a:t> </a:t>
            </a:r>
            <a:r>
              <a:rPr dirty="0"/>
              <a:t>India</a:t>
            </a:r>
            <a:r>
              <a:rPr spc="5" dirty="0"/>
              <a:t> </a:t>
            </a:r>
            <a:r>
              <a:rPr dirty="0"/>
              <a:t>Insurance Company</a:t>
            </a:r>
            <a:r>
              <a:rPr spc="10" dirty="0"/>
              <a:t> </a:t>
            </a:r>
            <a:r>
              <a:rPr spc="-10" dirty="0"/>
              <a:t>Limited</a:t>
            </a:r>
            <a:endParaRPr sz="105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5234835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C00000"/>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defRPr sz="1000" b="0" i="0">
                <a:solidFill>
                  <a:schemeClr val="tx1"/>
                </a:solidFill>
                <a:latin typeface="Microsoft Sans Serif"/>
                <a:cs typeface="Microsoft Sans Serif"/>
              </a:defRPr>
            </a:lvl1pPr>
          </a:lstStyle>
          <a:p>
            <a:pPr marL="12700">
              <a:lnSpc>
                <a:spcPct val="100000"/>
              </a:lnSpc>
              <a:spcBef>
                <a:spcPts val="15"/>
              </a:spcBef>
            </a:pPr>
            <a:r>
              <a:rPr sz="1050" spc="-30" dirty="0">
                <a:solidFill>
                  <a:srgbClr val="A42A2A"/>
                </a:solidFill>
              </a:rPr>
              <a:t>Confidential</a:t>
            </a:r>
            <a:r>
              <a:rPr sz="1050" dirty="0">
                <a:solidFill>
                  <a:srgbClr val="A42A2A"/>
                </a:solidFill>
              </a:rPr>
              <a:t> </a:t>
            </a:r>
            <a:r>
              <a:rPr dirty="0"/>
              <a:t>Future</a:t>
            </a:r>
            <a:r>
              <a:rPr spc="5" dirty="0"/>
              <a:t> </a:t>
            </a:r>
            <a:r>
              <a:rPr dirty="0"/>
              <a:t>Generali</a:t>
            </a:r>
            <a:r>
              <a:rPr spc="-10" dirty="0"/>
              <a:t> </a:t>
            </a:r>
            <a:r>
              <a:rPr dirty="0"/>
              <a:t>India</a:t>
            </a:r>
            <a:r>
              <a:rPr spc="5" dirty="0"/>
              <a:t> </a:t>
            </a:r>
            <a:r>
              <a:rPr dirty="0"/>
              <a:t>Insurance Company</a:t>
            </a:r>
            <a:r>
              <a:rPr spc="10" dirty="0"/>
              <a:t> </a:t>
            </a:r>
            <a:r>
              <a:rPr spc="-10" dirty="0"/>
              <a:t>Limited</a:t>
            </a:r>
            <a:endParaRPr sz="105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592808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000" b="0" i="0">
                <a:solidFill>
                  <a:schemeClr val="tx1"/>
                </a:solidFill>
                <a:latin typeface="Microsoft Sans Serif"/>
                <a:cs typeface="Microsoft Sans Serif"/>
              </a:defRPr>
            </a:lvl1pPr>
          </a:lstStyle>
          <a:p>
            <a:pPr marL="12700">
              <a:lnSpc>
                <a:spcPct val="100000"/>
              </a:lnSpc>
              <a:spcBef>
                <a:spcPts val="15"/>
              </a:spcBef>
            </a:pPr>
            <a:r>
              <a:rPr sz="1050" spc="-30" dirty="0">
                <a:solidFill>
                  <a:srgbClr val="A42A2A"/>
                </a:solidFill>
              </a:rPr>
              <a:t>Confidential</a:t>
            </a:r>
            <a:r>
              <a:rPr sz="1050" dirty="0">
                <a:solidFill>
                  <a:srgbClr val="A42A2A"/>
                </a:solidFill>
              </a:rPr>
              <a:t> </a:t>
            </a:r>
            <a:r>
              <a:rPr dirty="0"/>
              <a:t>Future</a:t>
            </a:r>
            <a:r>
              <a:rPr spc="5" dirty="0"/>
              <a:t> </a:t>
            </a:r>
            <a:r>
              <a:rPr dirty="0"/>
              <a:t>Generali</a:t>
            </a:r>
            <a:r>
              <a:rPr spc="-10" dirty="0"/>
              <a:t> </a:t>
            </a:r>
            <a:r>
              <a:rPr dirty="0"/>
              <a:t>India</a:t>
            </a:r>
            <a:r>
              <a:rPr spc="5" dirty="0"/>
              <a:t> </a:t>
            </a:r>
            <a:r>
              <a:rPr dirty="0"/>
              <a:t>Insurance Company</a:t>
            </a:r>
            <a:r>
              <a:rPr spc="10" dirty="0"/>
              <a:t> </a:t>
            </a:r>
            <a:r>
              <a:rPr spc="-10" dirty="0"/>
              <a:t>Limited</a:t>
            </a:r>
            <a:endParaRPr sz="105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059180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6136BA-B523-454E-9A6D-0A082067BBD4}" type="datetimeFigureOut">
              <a:rPr lang="en-US" smtClean="0"/>
              <a:t>10/24/2024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4EDF93-9E4D-469C-B7E5-5CCA1DA375F1}" type="slidenum">
              <a:rPr lang="en-US" smtClean="0"/>
              <a:t>‹#›</a:t>
            </a:fld>
            <a:endParaRPr lang="en-US"/>
          </a:p>
        </p:txBody>
      </p:sp>
    </p:spTree>
    <p:extLst>
      <p:ext uri="{BB962C8B-B14F-4D97-AF65-F5344CB8AC3E}">
        <p14:creationId xmlns:p14="http://schemas.microsoft.com/office/powerpoint/2010/main" val="4158820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6136BA-B523-454E-9A6D-0A082067BBD4}" type="datetimeFigureOut">
              <a:rPr lang="en-US" smtClean="0"/>
              <a:t>10/24/2024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4EDF93-9E4D-469C-B7E5-5CCA1DA375F1}" type="slidenum">
              <a:rPr lang="en-US" smtClean="0"/>
              <a:t>‹#›</a:t>
            </a:fld>
            <a:endParaRPr lang="en-US"/>
          </a:p>
        </p:txBody>
      </p:sp>
    </p:spTree>
    <p:extLst>
      <p:ext uri="{BB962C8B-B14F-4D97-AF65-F5344CB8AC3E}">
        <p14:creationId xmlns:p14="http://schemas.microsoft.com/office/powerpoint/2010/main" val="2139845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6136BA-B523-454E-9A6D-0A082067BBD4}" type="datetimeFigureOut">
              <a:rPr lang="en-US" smtClean="0"/>
              <a:t>10/24/2024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4EDF93-9E4D-469C-B7E5-5CCA1DA375F1}" type="slidenum">
              <a:rPr lang="en-US" smtClean="0"/>
              <a:t>‹#›</a:t>
            </a:fld>
            <a:endParaRPr lang="en-US"/>
          </a:p>
        </p:txBody>
      </p:sp>
    </p:spTree>
    <p:extLst>
      <p:ext uri="{BB962C8B-B14F-4D97-AF65-F5344CB8AC3E}">
        <p14:creationId xmlns:p14="http://schemas.microsoft.com/office/powerpoint/2010/main" val="3584517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46136BA-B523-454E-9A6D-0A082067BBD4}" type="datetimeFigureOut">
              <a:rPr lang="en-US" smtClean="0"/>
              <a:t>10/24/2024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4EDF93-9E4D-469C-B7E5-5CCA1DA375F1}" type="slidenum">
              <a:rPr lang="en-US" smtClean="0"/>
              <a:t>‹#›</a:t>
            </a:fld>
            <a:endParaRPr lang="en-US"/>
          </a:p>
        </p:txBody>
      </p:sp>
    </p:spTree>
    <p:extLst>
      <p:ext uri="{BB962C8B-B14F-4D97-AF65-F5344CB8AC3E}">
        <p14:creationId xmlns:p14="http://schemas.microsoft.com/office/powerpoint/2010/main" val="3064969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6136BA-B523-454E-9A6D-0A082067BBD4}" type="datetimeFigureOut">
              <a:rPr lang="en-US" smtClean="0"/>
              <a:t>10/24/2024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4EDF93-9E4D-469C-B7E5-5CCA1DA375F1}" type="slidenum">
              <a:rPr lang="en-US" smtClean="0"/>
              <a:t>‹#›</a:t>
            </a:fld>
            <a:endParaRPr lang="en-US"/>
          </a:p>
        </p:txBody>
      </p:sp>
    </p:spTree>
    <p:extLst>
      <p:ext uri="{BB962C8B-B14F-4D97-AF65-F5344CB8AC3E}">
        <p14:creationId xmlns:p14="http://schemas.microsoft.com/office/powerpoint/2010/main" val="1576360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46136BA-B523-454E-9A6D-0A082067BBD4}" type="datetimeFigureOut">
              <a:rPr lang="en-US" smtClean="0"/>
              <a:t>10/24/2024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4EDF93-9E4D-469C-B7E5-5CCA1DA375F1}" type="slidenum">
              <a:rPr lang="en-US" smtClean="0"/>
              <a:t>‹#›</a:t>
            </a:fld>
            <a:endParaRPr lang="en-US"/>
          </a:p>
        </p:txBody>
      </p:sp>
    </p:spTree>
    <p:extLst>
      <p:ext uri="{BB962C8B-B14F-4D97-AF65-F5344CB8AC3E}">
        <p14:creationId xmlns:p14="http://schemas.microsoft.com/office/powerpoint/2010/main" val="2728073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46136BA-B523-454E-9A6D-0A082067BBD4}" type="datetimeFigureOut">
              <a:rPr lang="en-US" smtClean="0"/>
              <a:t>10/24/2024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4EDF93-9E4D-469C-B7E5-5CCA1DA375F1}" type="slidenum">
              <a:rPr lang="en-US" smtClean="0"/>
              <a:t>‹#›</a:t>
            </a:fld>
            <a:endParaRPr lang="en-US"/>
          </a:p>
        </p:txBody>
      </p:sp>
    </p:spTree>
    <p:extLst>
      <p:ext uri="{BB962C8B-B14F-4D97-AF65-F5344CB8AC3E}">
        <p14:creationId xmlns:p14="http://schemas.microsoft.com/office/powerpoint/2010/main" val="3790425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image" Target="../media/image1.pn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theme" Target="../theme/theme3.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6136BA-B523-454E-9A6D-0A082067BBD4}" type="datetimeFigureOut">
              <a:rPr lang="en-US" smtClean="0"/>
              <a:t>10/24/2024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4EDF93-9E4D-469C-B7E5-5CCA1DA375F1}" type="slidenum">
              <a:rPr lang="en-US" smtClean="0"/>
              <a:t>‹#›</a:t>
            </a:fld>
            <a:endParaRPr lang="en-US"/>
          </a:p>
        </p:txBody>
      </p:sp>
    </p:spTree>
    <p:extLst>
      <p:ext uri="{BB962C8B-B14F-4D97-AF65-F5344CB8AC3E}">
        <p14:creationId xmlns:p14="http://schemas.microsoft.com/office/powerpoint/2010/main" val="1669786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336195-88A1-45D0-B9A4-7805F1BF6972}" type="datetimeFigureOut">
              <a:rPr lang="en-IN" smtClean="0">
                <a:solidFill>
                  <a:prstClr val="black">
                    <a:tint val="75000"/>
                  </a:prstClr>
                </a:solidFill>
              </a:rPr>
              <a:pPr/>
              <a:t>24-10-2024</a:t>
            </a:fld>
            <a:endParaRPr lang="en-IN">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295ACF-C900-4C00-A99F-5FD34236DA20}"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972601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1233941" cy="513588"/>
          </a:xfrm>
          <a:prstGeom prst="rect">
            <a:avLst/>
          </a:prstGeom>
        </p:spPr>
      </p:pic>
      <p:pic>
        <p:nvPicPr>
          <p:cNvPr id="17" name="bg object 17"/>
          <p:cNvPicPr/>
          <p:nvPr/>
        </p:nvPicPr>
        <p:blipFill>
          <a:blip r:embed="rId8" cstate="print"/>
          <a:stretch>
            <a:fillRect/>
          </a:stretch>
        </p:blipFill>
        <p:spPr>
          <a:xfrm>
            <a:off x="10216398" y="6231503"/>
            <a:ext cx="1975601" cy="623446"/>
          </a:xfrm>
          <a:prstGeom prst="rect">
            <a:avLst/>
          </a:prstGeom>
        </p:spPr>
      </p:pic>
      <p:sp>
        <p:nvSpPr>
          <p:cNvPr id="2" name="Holder 2"/>
          <p:cNvSpPr>
            <a:spLocks noGrp="1"/>
          </p:cNvSpPr>
          <p:nvPr>
            <p:ph type="title"/>
          </p:nvPr>
        </p:nvSpPr>
        <p:spPr>
          <a:xfrm>
            <a:off x="966012" y="230200"/>
            <a:ext cx="8914130" cy="452120"/>
          </a:xfrm>
          <a:prstGeom prst="rect">
            <a:avLst/>
          </a:prstGeom>
        </p:spPr>
        <p:txBody>
          <a:bodyPr wrap="square" lIns="0" tIns="0" rIns="0" bIns="0">
            <a:spAutoFit/>
          </a:bodyPr>
          <a:lstStyle>
            <a:lvl1pPr>
              <a:defRPr sz="2800" b="1" i="0">
                <a:solidFill>
                  <a:srgbClr val="C00000"/>
                </a:solidFill>
                <a:latin typeface="Calibri"/>
                <a:cs typeface="Calibri"/>
              </a:defRPr>
            </a:lvl1pPr>
          </a:lstStyle>
          <a:p>
            <a:endParaRPr/>
          </a:p>
        </p:txBody>
      </p:sp>
      <p:sp>
        <p:nvSpPr>
          <p:cNvPr id="3" name="Holder 3"/>
          <p:cNvSpPr>
            <a:spLocks noGrp="1"/>
          </p:cNvSpPr>
          <p:nvPr>
            <p:ph type="body" idx="1"/>
          </p:nvPr>
        </p:nvSpPr>
        <p:spPr>
          <a:xfrm>
            <a:off x="223240" y="2060955"/>
            <a:ext cx="9283700" cy="420751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78739" y="6550171"/>
            <a:ext cx="3554729" cy="176529"/>
          </a:xfrm>
          <a:prstGeom prst="rect">
            <a:avLst/>
          </a:prstGeom>
        </p:spPr>
        <p:txBody>
          <a:bodyPr wrap="square" lIns="0" tIns="0" rIns="0" bIns="0">
            <a:spAutoFit/>
          </a:bodyPr>
          <a:lstStyle>
            <a:lvl1pPr>
              <a:defRPr sz="1000" b="0" i="0">
                <a:solidFill>
                  <a:schemeClr val="tx1"/>
                </a:solidFill>
                <a:latin typeface="Microsoft Sans Serif"/>
                <a:cs typeface="Microsoft Sans Serif"/>
              </a:defRPr>
            </a:lvl1pPr>
          </a:lstStyle>
          <a:p>
            <a:pPr marL="12700">
              <a:lnSpc>
                <a:spcPct val="100000"/>
              </a:lnSpc>
              <a:spcBef>
                <a:spcPts val="15"/>
              </a:spcBef>
            </a:pPr>
            <a:r>
              <a:rPr sz="1050" spc="-30" dirty="0">
                <a:solidFill>
                  <a:srgbClr val="A42A2A"/>
                </a:solidFill>
              </a:rPr>
              <a:t>Confidential</a:t>
            </a:r>
            <a:r>
              <a:rPr sz="1050" dirty="0">
                <a:solidFill>
                  <a:srgbClr val="A42A2A"/>
                </a:solidFill>
              </a:rPr>
              <a:t> </a:t>
            </a:r>
            <a:r>
              <a:rPr dirty="0"/>
              <a:t>Future</a:t>
            </a:r>
            <a:r>
              <a:rPr spc="5" dirty="0"/>
              <a:t> </a:t>
            </a:r>
            <a:r>
              <a:rPr dirty="0"/>
              <a:t>Generali</a:t>
            </a:r>
            <a:r>
              <a:rPr spc="-10" dirty="0"/>
              <a:t> </a:t>
            </a:r>
            <a:r>
              <a:rPr dirty="0"/>
              <a:t>India</a:t>
            </a:r>
            <a:r>
              <a:rPr spc="5" dirty="0"/>
              <a:t> </a:t>
            </a:r>
            <a:r>
              <a:rPr dirty="0"/>
              <a:t>Insurance Company</a:t>
            </a:r>
            <a:r>
              <a:rPr spc="10" dirty="0"/>
              <a:t> </a:t>
            </a:r>
            <a:r>
              <a:rPr spc="-10" dirty="0"/>
              <a:t>Limited</a:t>
            </a:r>
            <a:endParaRPr sz="1050"/>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10/24/2024</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0803720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slide" Target="slide33.xml"/><Relationship Id="rId5" Type="http://schemas.openxmlformats.org/officeDocument/2006/relationships/slide" Target="slide24.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2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4.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diagramLayout" Target="../diagrams/layout2.xml"/><Relationship Id="rId7" Type="http://schemas.openxmlformats.org/officeDocument/2006/relationships/image" Target="../media/image52.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hyperlink" Target="https://general.futuregenerali.in/pocket-clinic" TargetMode="External"/><Relationship Id="rId4" Type="http://schemas.openxmlformats.org/officeDocument/2006/relationships/image" Target="../media/image56.png"/></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5.jpg"/></Relationships>
</file>

<file path=ppt/slides/_rels/slide3.xml.rels><?xml version="1.0" encoding="UTF-8" standalone="yes"?>
<Relationships xmlns="http://schemas.openxmlformats.org/package/2006/relationships"><Relationship Id="rId3" Type="http://schemas.openxmlformats.org/officeDocument/2006/relationships/hyperlink" Target="https://healthbuzzportal.futuregenerali.in/" TargetMode="External"/><Relationship Id="rId2" Type="http://schemas.openxmlformats.org/officeDocument/2006/relationships/image" Target="../media/image7.png"/><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image" Target="../media/image61.png"/></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3.png"/></Relationships>
</file>

<file path=ppt/slides/_rels/slide33.xml.rels><?xml version="1.0" encoding="UTF-8" standalone="yes"?>
<Relationships xmlns="http://schemas.openxmlformats.org/package/2006/relationships"><Relationship Id="rId8" Type="http://schemas.openxmlformats.org/officeDocument/2006/relationships/hyperlink" Target="https://c40web100.saas.talismaonline.com/HealthChatC40/ChatNowHealth.htm" TargetMode="External"/><Relationship Id="rId3" Type="http://schemas.openxmlformats.org/officeDocument/2006/relationships/image" Target="../media/image65.jpeg"/><Relationship Id="rId7" Type="http://schemas.openxmlformats.org/officeDocument/2006/relationships/image" Target="../media/image63.png"/><Relationship Id="rId2" Type="http://schemas.openxmlformats.org/officeDocument/2006/relationships/image" Target="../media/image64.jpeg"/><Relationship Id="rId1" Type="http://schemas.openxmlformats.org/officeDocument/2006/relationships/slideLayout" Target="../slideLayouts/slideLayout13.xml"/><Relationship Id="rId6" Type="http://schemas.openxmlformats.org/officeDocument/2006/relationships/image" Target="../media/image62.png"/><Relationship Id="rId11" Type="http://schemas.openxmlformats.org/officeDocument/2006/relationships/image" Target="../media/image68.png"/><Relationship Id="rId5" Type="http://schemas.openxmlformats.org/officeDocument/2006/relationships/image" Target="../media/image66.png"/><Relationship Id="rId10" Type="http://schemas.openxmlformats.org/officeDocument/2006/relationships/hyperlink" Target="mailto:fgh@futuregenerali.in" TargetMode="External"/><Relationship Id="rId4" Type="http://schemas.openxmlformats.org/officeDocument/2006/relationships/hyperlink" Target="https://healthbuzzportal.futuregenerali.in/" TargetMode="External"/><Relationship Id="rId9" Type="http://schemas.openxmlformats.org/officeDocument/2006/relationships/image" Target="../media/image67.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g"/><Relationship Id="rId7" Type="http://schemas.openxmlformats.org/officeDocument/2006/relationships/image" Target="../media/image13.jpg"/><Relationship Id="rId2" Type="http://schemas.openxmlformats.org/officeDocument/2006/relationships/image" Target="../media/image8.jpg"/><Relationship Id="rId1" Type="http://schemas.openxmlformats.org/officeDocument/2006/relationships/slideLayout" Target="../slideLayouts/slideLayout24.xml"/><Relationship Id="rId6" Type="http://schemas.openxmlformats.org/officeDocument/2006/relationships/image" Target="../media/image12.jpg"/><Relationship Id="rId5" Type="http://schemas.openxmlformats.org/officeDocument/2006/relationships/image" Target="../media/image11.jpg"/><Relationship Id="rId10" Type="http://schemas.openxmlformats.org/officeDocument/2006/relationships/image" Target="../media/image16.jpg"/><Relationship Id="rId4" Type="http://schemas.openxmlformats.org/officeDocument/2006/relationships/image" Target="../media/image10.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13.xml"/><Relationship Id="rId4" Type="http://schemas.openxmlformats.org/officeDocument/2006/relationships/hyperlink" Target="https://healthbuzzportal.futuregenerali.in/"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mailto:FG.Health@futuregenerali.in" TargetMode="External"/><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8000"/>
            </a:xfrm>
            <a:prstGeom prst="rect">
              <a:avLst/>
            </a:prstGeom>
          </p:spPr>
        </p:pic>
        <p:pic>
          <p:nvPicPr>
            <p:cNvPr id="4" name="object 4"/>
            <p:cNvPicPr/>
            <p:nvPr/>
          </p:nvPicPr>
          <p:blipFill>
            <a:blip r:embed="rId3" cstate="print"/>
            <a:stretch>
              <a:fillRect/>
            </a:stretch>
          </p:blipFill>
          <p:spPr>
            <a:xfrm>
              <a:off x="10430256" y="6156959"/>
              <a:ext cx="1527048" cy="487680"/>
            </a:xfrm>
            <a:prstGeom prst="rect">
              <a:avLst/>
            </a:prstGeom>
          </p:spPr>
        </p:pic>
      </p:grpSp>
      <p:sp>
        <p:nvSpPr>
          <p:cNvPr id="5" name="object 5"/>
          <p:cNvSpPr txBox="1">
            <a:spLocks noGrp="1"/>
          </p:cNvSpPr>
          <p:nvPr>
            <p:ph type="title"/>
          </p:nvPr>
        </p:nvSpPr>
        <p:spPr>
          <a:xfrm>
            <a:off x="1304289" y="2508961"/>
            <a:ext cx="5957570" cy="848994"/>
          </a:xfrm>
          <a:prstGeom prst="rect">
            <a:avLst/>
          </a:prstGeom>
        </p:spPr>
        <p:txBody>
          <a:bodyPr vert="horz" wrap="square" lIns="0" tIns="12700" rIns="0" bIns="0" rtlCol="0">
            <a:spAutoFit/>
          </a:bodyPr>
          <a:lstStyle/>
          <a:p>
            <a:pPr marL="12700">
              <a:lnSpc>
                <a:spcPct val="100000"/>
              </a:lnSpc>
              <a:spcBef>
                <a:spcPts val="100"/>
              </a:spcBef>
            </a:pPr>
            <a:r>
              <a:rPr sz="5400" dirty="0">
                <a:solidFill>
                  <a:srgbClr val="FFFFFF"/>
                </a:solidFill>
              </a:rPr>
              <a:t>FGH</a:t>
            </a:r>
            <a:r>
              <a:rPr sz="5400" spc="155" dirty="0">
                <a:solidFill>
                  <a:srgbClr val="FFFFFF"/>
                </a:solidFill>
              </a:rPr>
              <a:t> </a:t>
            </a:r>
            <a:r>
              <a:rPr sz="5400" spc="-10" dirty="0">
                <a:solidFill>
                  <a:srgbClr val="FFFFFF"/>
                </a:solidFill>
              </a:rPr>
              <a:t>INTRODUCTION</a:t>
            </a:r>
            <a:endParaRPr sz="5400"/>
          </a:p>
        </p:txBody>
      </p:sp>
      <p:sp>
        <p:nvSpPr>
          <p:cNvPr id="6" name="object 6"/>
          <p:cNvSpPr txBox="1">
            <a:spLocks noGrp="1"/>
          </p:cNvSpPr>
          <p:nvPr>
            <p:ph type="ftr" sz="quarter" idx="5"/>
          </p:nvPr>
        </p:nvSpPr>
        <p:spPr>
          <a:prstGeom prst="rect">
            <a:avLst/>
          </a:prstGeom>
        </p:spPr>
        <p:txBody>
          <a:bodyPr vert="horz" wrap="square" lIns="0" tIns="1905" rIns="0" bIns="0" rtlCol="0">
            <a:spAutoFit/>
          </a:bodyPr>
          <a:lstStyle/>
          <a:p>
            <a:pPr marL="12700" marR="0" lvl="0" indent="0" defTabSz="914400" eaLnBrk="1" fontAlgn="auto" latinLnBrk="0" hangingPunct="1">
              <a:lnSpc>
                <a:spcPct val="100000"/>
              </a:lnSpc>
              <a:spcBef>
                <a:spcPts val="15"/>
              </a:spcBef>
              <a:spcAft>
                <a:spcPts val="0"/>
              </a:spcAft>
              <a:buClrTx/>
              <a:buSzTx/>
              <a:buFontTx/>
              <a:buNone/>
              <a:tabLst/>
              <a:defRPr/>
            </a:pPr>
            <a:r>
              <a:rPr kumimoji="0" sz="1050" b="0" i="0" u="none" strike="noStrike" kern="0" cap="none" spc="-30" normalizeH="0" baseline="0" noProof="0" dirty="0">
                <a:ln>
                  <a:noFill/>
                </a:ln>
                <a:solidFill>
                  <a:srgbClr val="A42A2A"/>
                </a:solidFill>
                <a:effectLst/>
                <a:uLnTx/>
                <a:uFillTx/>
                <a:latin typeface="Microsoft Sans Serif"/>
                <a:cs typeface="Microsoft Sans Serif"/>
              </a:rPr>
              <a:t>Confidential</a:t>
            </a:r>
            <a:r>
              <a:rPr kumimoji="0" sz="1050" b="0" i="0" u="none" strike="noStrike" kern="0" cap="none" spc="0" normalizeH="0" baseline="0" noProof="0" dirty="0">
                <a:ln>
                  <a:noFill/>
                </a:ln>
                <a:solidFill>
                  <a:srgbClr val="A42A2A"/>
                </a:solidFill>
                <a:effectLst/>
                <a:uLnTx/>
                <a:uFillTx/>
                <a:latin typeface="Microsoft Sans Serif"/>
                <a:cs typeface="Microsoft Sans Serif"/>
              </a:rPr>
              <a:t> </a:t>
            </a:r>
            <a:r>
              <a:rPr kumimoji="0" sz="1000" b="0" i="0" u="none" strike="noStrike" kern="0" cap="none" spc="0" normalizeH="0" baseline="0" noProof="0" dirty="0">
                <a:ln>
                  <a:noFill/>
                </a:ln>
                <a:solidFill>
                  <a:prstClr val="black"/>
                </a:solidFill>
                <a:effectLst/>
                <a:uLnTx/>
                <a:uFillTx/>
                <a:latin typeface="Microsoft Sans Serif"/>
                <a:cs typeface="Microsoft Sans Serif"/>
              </a:rPr>
              <a:t>Future</a:t>
            </a:r>
            <a:r>
              <a:rPr kumimoji="0" sz="1000" b="0" i="0" u="none" strike="noStrike" kern="0" cap="none" spc="5" normalizeH="0" baseline="0" noProof="0" dirty="0">
                <a:ln>
                  <a:noFill/>
                </a:ln>
                <a:solidFill>
                  <a:prstClr val="black"/>
                </a:solidFill>
                <a:effectLst/>
                <a:uLnTx/>
                <a:uFillTx/>
                <a:latin typeface="Microsoft Sans Serif"/>
                <a:cs typeface="Microsoft Sans Serif"/>
              </a:rPr>
              <a:t> </a:t>
            </a:r>
            <a:r>
              <a:rPr kumimoji="0" sz="1000" b="0" i="0" u="none" strike="noStrike" kern="0" cap="none" spc="0" normalizeH="0" baseline="0" noProof="0" dirty="0">
                <a:ln>
                  <a:noFill/>
                </a:ln>
                <a:solidFill>
                  <a:prstClr val="black"/>
                </a:solidFill>
                <a:effectLst/>
                <a:uLnTx/>
                <a:uFillTx/>
                <a:latin typeface="Microsoft Sans Serif"/>
                <a:cs typeface="Microsoft Sans Serif"/>
              </a:rPr>
              <a:t>Generali</a:t>
            </a:r>
            <a:r>
              <a:rPr kumimoji="0" sz="1000" b="0" i="0" u="none" strike="noStrike" kern="0" cap="none" spc="-10" normalizeH="0" baseline="0" noProof="0" dirty="0">
                <a:ln>
                  <a:noFill/>
                </a:ln>
                <a:solidFill>
                  <a:prstClr val="black"/>
                </a:solidFill>
                <a:effectLst/>
                <a:uLnTx/>
                <a:uFillTx/>
                <a:latin typeface="Microsoft Sans Serif"/>
                <a:cs typeface="Microsoft Sans Serif"/>
              </a:rPr>
              <a:t> </a:t>
            </a:r>
            <a:r>
              <a:rPr kumimoji="0" sz="1000" b="0" i="0" u="none" strike="noStrike" kern="0" cap="none" spc="0" normalizeH="0" baseline="0" noProof="0" dirty="0">
                <a:ln>
                  <a:noFill/>
                </a:ln>
                <a:solidFill>
                  <a:prstClr val="black"/>
                </a:solidFill>
                <a:effectLst/>
                <a:uLnTx/>
                <a:uFillTx/>
                <a:latin typeface="Microsoft Sans Serif"/>
                <a:cs typeface="Microsoft Sans Serif"/>
              </a:rPr>
              <a:t>India</a:t>
            </a:r>
            <a:r>
              <a:rPr kumimoji="0" sz="1000" b="0" i="0" u="none" strike="noStrike" kern="0" cap="none" spc="5" normalizeH="0" baseline="0" noProof="0" dirty="0">
                <a:ln>
                  <a:noFill/>
                </a:ln>
                <a:solidFill>
                  <a:prstClr val="black"/>
                </a:solidFill>
                <a:effectLst/>
                <a:uLnTx/>
                <a:uFillTx/>
                <a:latin typeface="Microsoft Sans Serif"/>
                <a:cs typeface="Microsoft Sans Serif"/>
              </a:rPr>
              <a:t> </a:t>
            </a:r>
            <a:r>
              <a:rPr kumimoji="0" sz="1000" b="0" i="0" u="none" strike="noStrike" kern="0" cap="none" spc="0" normalizeH="0" baseline="0" noProof="0" dirty="0">
                <a:ln>
                  <a:noFill/>
                </a:ln>
                <a:solidFill>
                  <a:prstClr val="black"/>
                </a:solidFill>
                <a:effectLst/>
                <a:uLnTx/>
                <a:uFillTx/>
                <a:latin typeface="Microsoft Sans Serif"/>
                <a:cs typeface="Microsoft Sans Serif"/>
              </a:rPr>
              <a:t>Insurance Company</a:t>
            </a:r>
            <a:r>
              <a:rPr kumimoji="0" sz="1000" b="0" i="0" u="none" strike="noStrike" kern="0" cap="none" spc="10" normalizeH="0" baseline="0" noProof="0" dirty="0">
                <a:ln>
                  <a:noFill/>
                </a:ln>
                <a:solidFill>
                  <a:prstClr val="black"/>
                </a:solidFill>
                <a:effectLst/>
                <a:uLnTx/>
                <a:uFillTx/>
                <a:latin typeface="Microsoft Sans Serif"/>
                <a:cs typeface="Microsoft Sans Serif"/>
              </a:rPr>
              <a:t> </a:t>
            </a:r>
            <a:r>
              <a:rPr kumimoji="0" sz="1000" b="0" i="0" u="none" strike="noStrike" kern="0" cap="none" spc="-10" normalizeH="0" baseline="0" noProof="0" dirty="0">
                <a:ln>
                  <a:noFill/>
                </a:ln>
                <a:solidFill>
                  <a:prstClr val="black"/>
                </a:solidFill>
                <a:effectLst/>
                <a:uLnTx/>
                <a:uFillTx/>
                <a:latin typeface="Microsoft Sans Serif"/>
                <a:cs typeface="Microsoft Sans Serif"/>
              </a:rPr>
              <a:t>Limited</a:t>
            </a:r>
            <a:endParaRPr kumimoji="0" sz="1050" b="0" i="0" u="none" strike="noStrike" kern="0" cap="none" spc="0" normalizeH="0" baseline="0" noProof="0">
              <a:ln>
                <a:noFill/>
              </a:ln>
              <a:solidFill>
                <a:prstClr val="black"/>
              </a:solidFill>
              <a:effectLst/>
              <a:uLnTx/>
              <a:uFillTx/>
              <a:latin typeface="Microsoft Sans Serif"/>
              <a:cs typeface="Microsoft Sans Serif"/>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306324" y="1432496"/>
            <a:ext cx="11283696" cy="4834763"/>
            <a:chOff x="297179" y="1358773"/>
            <a:chExt cx="11283696" cy="4834762"/>
          </a:xfrm>
        </p:grpSpPr>
        <p:pic>
          <p:nvPicPr>
            <p:cNvPr id="3" name="object 3"/>
            <p:cNvPicPr/>
            <p:nvPr/>
          </p:nvPicPr>
          <p:blipFill>
            <a:blip r:embed="rId2" cstate="print"/>
            <a:stretch>
              <a:fillRect/>
            </a:stretch>
          </p:blipFill>
          <p:spPr>
            <a:xfrm>
              <a:off x="297179" y="1467611"/>
              <a:ext cx="11283696" cy="4725924"/>
            </a:xfrm>
            <a:prstGeom prst="rect">
              <a:avLst/>
            </a:prstGeom>
          </p:spPr>
        </p:pic>
        <p:pic>
          <p:nvPicPr>
            <p:cNvPr id="4" name="object 4"/>
            <p:cNvPicPr/>
            <p:nvPr/>
          </p:nvPicPr>
          <p:blipFill>
            <a:blip r:embed="rId3" cstate="print"/>
            <a:stretch>
              <a:fillRect/>
            </a:stretch>
          </p:blipFill>
          <p:spPr>
            <a:xfrm>
              <a:off x="342825" y="1358773"/>
              <a:ext cx="11119104" cy="4725923"/>
            </a:xfrm>
            <a:prstGeom prst="rect">
              <a:avLst/>
            </a:prstGeom>
          </p:spPr>
        </p:pic>
        <p:sp>
          <p:nvSpPr>
            <p:cNvPr id="6" name="object 6"/>
            <p:cNvSpPr/>
            <p:nvPr/>
          </p:nvSpPr>
          <p:spPr>
            <a:xfrm>
              <a:off x="3950208" y="4172711"/>
              <a:ext cx="3447415" cy="313690"/>
            </a:xfrm>
            <a:prstGeom prst="rect">
              <a:avLst/>
            </a:prstGeom>
            <a:solidFill>
              <a:srgbClr val="FFFFFF"/>
            </a:solidFill>
          </p:spPr>
          <p:txBody>
            <a:bodyPr wrap="square" lIns="0" tIns="0" rIns="0" bIns="0" rtlCol="0"/>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7" name="object 7"/>
            <p:cNvSpPr/>
            <p:nvPr/>
          </p:nvSpPr>
          <p:spPr>
            <a:xfrm>
              <a:off x="3920747" y="4098988"/>
              <a:ext cx="3447415" cy="313690"/>
            </a:xfrm>
            <a:prstGeom prst="rect">
              <a:avLst/>
            </a:prstGeom>
            <a:ln w="9144">
              <a:solidFill>
                <a:srgbClr val="000000"/>
              </a:solidFill>
            </a:ln>
          </p:spPr>
          <p:txBody>
            <a:bodyPr wrap="square" lIns="0" tIns="0" rIns="0" bIns="0" rtlCol="0"/>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sp>
        <p:nvSpPr>
          <p:cNvPr id="9" name="object 9"/>
          <p:cNvSpPr txBox="1"/>
          <p:nvPr/>
        </p:nvSpPr>
        <p:spPr>
          <a:xfrm>
            <a:off x="3950210" y="4172711"/>
            <a:ext cx="3447415" cy="264175"/>
          </a:xfrm>
          <a:prstGeom prst="rect">
            <a:avLst/>
          </a:prstGeom>
        </p:spPr>
        <p:txBody>
          <a:bodyPr vert="horz" wrap="square" lIns="0" tIns="17780" rIns="0" bIns="0" rtlCol="0">
            <a:spAutoFit/>
          </a:bodyPr>
          <a:lstStyle/>
          <a:p>
            <a:pPr marL="92072" marR="0" lvl="0" indent="0" algn="l" defTabSz="609543" rtl="0" eaLnBrk="1" fontAlgn="auto" latinLnBrk="0" hangingPunct="1">
              <a:lnSpc>
                <a:spcPct val="100000"/>
              </a:lnSpc>
              <a:spcBef>
                <a:spcPts val="140"/>
              </a:spcBef>
              <a:spcAft>
                <a:spcPts val="0"/>
              </a:spcAft>
              <a:buClrTx/>
              <a:buSzTx/>
              <a:buFontTx/>
              <a:buNone/>
              <a:tabLst/>
              <a:defRPr/>
            </a:pPr>
            <a:r>
              <a:rPr kumimoji="0" sz="1600" b="1" i="0" u="none" strike="noStrike" kern="1200" cap="none" spc="-20" normalizeH="0" baseline="0" noProof="0" dirty="0">
                <a:ln>
                  <a:noFill/>
                </a:ln>
                <a:solidFill>
                  <a:srgbClr val="242424"/>
                </a:solidFill>
                <a:effectLst/>
                <a:uLnTx/>
                <a:uFillTx/>
                <a:latin typeface="Verdana"/>
                <a:ea typeface="+mn-ea"/>
                <a:cs typeface="Verdana"/>
              </a:rPr>
              <a:t>Click</a:t>
            </a:r>
            <a:r>
              <a:rPr kumimoji="0" sz="1600" b="1" i="0" u="none" strike="noStrike" kern="1200" cap="none" spc="40" normalizeH="0" baseline="0" noProof="0" dirty="0">
                <a:ln>
                  <a:noFill/>
                </a:ln>
                <a:solidFill>
                  <a:srgbClr val="242424"/>
                </a:solidFill>
                <a:effectLst/>
                <a:uLnTx/>
                <a:uFillTx/>
                <a:latin typeface="Verdana"/>
                <a:ea typeface="+mn-ea"/>
                <a:cs typeface="Verdana"/>
              </a:rPr>
              <a:t> </a:t>
            </a:r>
            <a:r>
              <a:rPr kumimoji="0" sz="1600" b="1" i="0" u="none" strike="noStrike" kern="1200" cap="none" spc="-11" normalizeH="0" baseline="0" noProof="0" dirty="0">
                <a:ln>
                  <a:noFill/>
                </a:ln>
                <a:solidFill>
                  <a:srgbClr val="242424"/>
                </a:solidFill>
                <a:effectLst/>
                <a:uLnTx/>
                <a:uFillTx/>
                <a:latin typeface="Verdana"/>
                <a:ea typeface="+mn-ea"/>
                <a:cs typeface="Verdana"/>
              </a:rPr>
              <a:t>on</a:t>
            </a:r>
            <a:r>
              <a:rPr kumimoji="0" sz="1600" b="1" i="0" u="none" strike="noStrike" kern="1200" cap="none" spc="-25" normalizeH="0" baseline="0" noProof="0" dirty="0">
                <a:ln>
                  <a:noFill/>
                </a:ln>
                <a:solidFill>
                  <a:srgbClr val="242424"/>
                </a:solidFill>
                <a:effectLst/>
                <a:uLnTx/>
                <a:uFillTx/>
                <a:latin typeface="Verdana"/>
                <a:ea typeface="+mn-ea"/>
                <a:cs typeface="Verdana"/>
              </a:rPr>
              <a:t> </a:t>
            </a:r>
            <a:r>
              <a:rPr kumimoji="0" sz="1600" b="1" i="0" u="none" strike="noStrike" kern="1200" cap="none" spc="-20" normalizeH="0" baseline="0" noProof="0" dirty="0">
                <a:ln>
                  <a:noFill/>
                </a:ln>
                <a:solidFill>
                  <a:srgbClr val="242424"/>
                </a:solidFill>
                <a:effectLst/>
                <a:uLnTx/>
                <a:uFillTx/>
                <a:latin typeface="Verdana"/>
                <a:ea typeface="+mn-ea"/>
                <a:cs typeface="Verdana"/>
              </a:rPr>
              <a:t>Profile</a:t>
            </a:r>
            <a:r>
              <a:rPr kumimoji="0" sz="1600" b="1" i="0" u="none" strike="noStrike" kern="1200" cap="none" spc="75" normalizeH="0" baseline="0" noProof="0" dirty="0">
                <a:ln>
                  <a:noFill/>
                </a:ln>
                <a:solidFill>
                  <a:srgbClr val="242424"/>
                </a:solidFill>
                <a:effectLst/>
                <a:uLnTx/>
                <a:uFillTx/>
                <a:latin typeface="Verdana"/>
                <a:ea typeface="+mn-ea"/>
                <a:cs typeface="Verdana"/>
              </a:rPr>
              <a:t> </a:t>
            </a:r>
            <a:r>
              <a:rPr kumimoji="0" sz="1600" b="1" i="0" u="none" strike="noStrike" kern="1200" cap="none" spc="-5" normalizeH="0" baseline="0" noProof="0" dirty="0">
                <a:ln>
                  <a:noFill/>
                </a:ln>
                <a:solidFill>
                  <a:srgbClr val="242424"/>
                </a:solidFill>
                <a:effectLst/>
                <a:uLnTx/>
                <a:uFillTx/>
                <a:latin typeface="Verdana"/>
                <a:ea typeface="+mn-ea"/>
                <a:cs typeface="Verdana"/>
              </a:rPr>
              <a:t>button</a:t>
            </a:r>
            <a:endParaRPr kumimoji="0" sz="1600" b="0" i="0" u="none" strike="noStrike" kern="1200" cap="none" spc="0" normalizeH="0" baseline="0" noProof="0">
              <a:ln>
                <a:noFill/>
              </a:ln>
              <a:solidFill>
                <a:srgbClr val="000000"/>
              </a:solidFill>
              <a:effectLst/>
              <a:uLnTx/>
              <a:uFillTx/>
              <a:latin typeface="Verdana"/>
              <a:ea typeface="+mn-ea"/>
              <a:cs typeface="Verdana"/>
            </a:endParaRPr>
          </a:p>
        </p:txBody>
      </p:sp>
      <p:grpSp>
        <p:nvGrpSpPr>
          <p:cNvPr id="10" name="object 10"/>
          <p:cNvGrpSpPr/>
          <p:nvPr/>
        </p:nvGrpSpPr>
        <p:grpSpPr>
          <a:xfrm>
            <a:off x="7423405" y="3153156"/>
            <a:ext cx="3597911" cy="1223645"/>
            <a:chOff x="7423404" y="3153155"/>
            <a:chExt cx="3597910" cy="1223645"/>
          </a:xfrm>
        </p:grpSpPr>
        <p:sp>
          <p:nvSpPr>
            <p:cNvPr id="11" name="object 11"/>
            <p:cNvSpPr/>
            <p:nvPr/>
          </p:nvSpPr>
          <p:spPr>
            <a:xfrm>
              <a:off x="9460230" y="3178301"/>
              <a:ext cx="1536065" cy="876300"/>
            </a:xfrm>
            <a:custGeom>
              <a:avLst/>
              <a:gdLst/>
              <a:ahLst/>
              <a:cxnLst/>
              <a:rect l="l" t="t" r="r" b="b"/>
              <a:pathLst>
                <a:path w="1536065" h="876300">
                  <a:moveTo>
                    <a:pt x="0" y="146050"/>
                  </a:moveTo>
                  <a:lnTo>
                    <a:pt x="7493" y="99949"/>
                  </a:lnTo>
                  <a:lnTo>
                    <a:pt x="28194" y="59817"/>
                  </a:lnTo>
                  <a:lnTo>
                    <a:pt x="59817" y="28194"/>
                  </a:lnTo>
                  <a:lnTo>
                    <a:pt x="99822" y="7493"/>
                  </a:lnTo>
                  <a:lnTo>
                    <a:pt x="146050" y="0"/>
                  </a:lnTo>
                  <a:lnTo>
                    <a:pt x="1389634" y="0"/>
                  </a:lnTo>
                  <a:lnTo>
                    <a:pt x="1435862" y="7493"/>
                  </a:lnTo>
                  <a:lnTo>
                    <a:pt x="1475867" y="28194"/>
                  </a:lnTo>
                  <a:lnTo>
                    <a:pt x="1507490" y="59817"/>
                  </a:lnTo>
                  <a:lnTo>
                    <a:pt x="1528191" y="99949"/>
                  </a:lnTo>
                  <a:lnTo>
                    <a:pt x="1535684" y="146050"/>
                  </a:lnTo>
                  <a:lnTo>
                    <a:pt x="1535684" y="730250"/>
                  </a:lnTo>
                  <a:lnTo>
                    <a:pt x="1528191" y="776351"/>
                  </a:lnTo>
                  <a:lnTo>
                    <a:pt x="1507490" y="816483"/>
                  </a:lnTo>
                  <a:lnTo>
                    <a:pt x="1475867" y="848106"/>
                  </a:lnTo>
                  <a:lnTo>
                    <a:pt x="1435862" y="868807"/>
                  </a:lnTo>
                  <a:lnTo>
                    <a:pt x="1389634" y="876300"/>
                  </a:lnTo>
                  <a:lnTo>
                    <a:pt x="146050" y="876300"/>
                  </a:lnTo>
                  <a:lnTo>
                    <a:pt x="99822" y="868807"/>
                  </a:lnTo>
                  <a:lnTo>
                    <a:pt x="59817" y="848106"/>
                  </a:lnTo>
                  <a:lnTo>
                    <a:pt x="28194" y="816483"/>
                  </a:lnTo>
                  <a:lnTo>
                    <a:pt x="7493" y="776351"/>
                  </a:lnTo>
                  <a:lnTo>
                    <a:pt x="0" y="730250"/>
                  </a:lnTo>
                  <a:lnTo>
                    <a:pt x="0" y="146050"/>
                  </a:lnTo>
                  <a:close/>
                </a:path>
              </a:pathLst>
            </a:custGeom>
            <a:ln w="50291">
              <a:solidFill>
                <a:srgbClr val="FF0000"/>
              </a:solidFill>
            </a:ln>
          </p:spPr>
          <p:txBody>
            <a:bodyPr wrap="square" lIns="0" tIns="0" rIns="0" bIns="0" rtlCol="0"/>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2" name="object 12"/>
            <p:cNvSpPr/>
            <p:nvPr/>
          </p:nvSpPr>
          <p:spPr>
            <a:xfrm>
              <a:off x="7423404" y="3935475"/>
              <a:ext cx="1865630" cy="441325"/>
            </a:xfrm>
            <a:custGeom>
              <a:avLst/>
              <a:gdLst/>
              <a:ahLst/>
              <a:cxnLst/>
              <a:rect l="l" t="t" r="r" b="b"/>
              <a:pathLst>
                <a:path w="1865629" h="441325">
                  <a:moveTo>
                    <a:pt x="1862327" y="0"/>
                  </a:moveTo>
                  <a:lnTo>
                    <a:pt x="0" y="428751"/>
                  </a:lnTo>
                  <a:lnTo>
                    <a:pt x="2794" y="441198"/>
                  </a:lnTo>
                  <a:lnTo>
                    <a:pt x="1865249" y="12318"/>
                  </a:lnTo>
                  <a:lnTo>
                    <a:pt x="1862327" y="0"/>
                  </a:lnTo>
                  <a:close/>
                </a:path>
              </a:pathLst>
            </a:custGeom>
            <a:solidFill>
              <a:srgbClr val="000000"/>
            </a:solidFill>
          </p:spPr>
          <p:txBody>
            <a:bodyPr wrap="square" lIns="0" tIns="0" rIns="0" bIns="0" rtlCol="0"/>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13" name="object 13"/>
            <p:cNvPicPr/>
            <p:nvPr/>
          </p:nvPicPr>
          <p:blipFill>
            <a:blip r:embed="rId4" cstate="print"/>
            <a:stretch>
              <a:fillRect/>
            </a:stretch>
          </p:blipFill>
          <p:spPr>
            <a:xfrm>
              <a:off x="9278620" y="3904487"/>
              <a:ext cx="82803" cy="74294"/>
            </a:xfrm>
            <a:prstGeom prst="rect">
              <a:avLst/>
            </a:prstGeom>
          </p:spPr>
        </p:pic>
      </p:grpSp>
      <p:sp>
        <p:nvSpPr>
          <p:cNvPr id="15" name="Rectangle 14">
            <a:extLst>
              <a:ext uri="{FF2B5EF4-FFF2-40B4-BE49-F238E27FC236}">
                <a16:creationId xmlns:a16="http://schemas.microsoft.com/office/drawing/2014/main" id="{90216C80-93FD-C2AB-0A66-89CB7242FEBD}"/>
              </a:ext>
            </a:extLst>
          </p:cNvPr>
          <p:cNvSpPr/>
          <p:nvPr/>
        </p:nvSpPr>
        <p:spPr>
          <a:xfrm>
            <a:off x="306325" y="1461105"/>
            <a:ext cx="11164751" cy="218567"/>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09543"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6" name="object 8">
            <a:extLst>
              <a:ext uri="{FF2B5EF4-FFF2-40B4-BE49-F238E27FC236}">
                <a16:creationId xmlns:a16="http://schemas.microsoft.com/office/drawing/2014/main" id="{2E9B589D-CCAF-252B-04E0-7262CF9F3960}"/>
              </a:ext>
            </a:extLst>
          </p:cNvPr>
          <p:cNvSpPr txBox="1">
            <a:spLocks/>
          </p:cNvSpPr>
          <p:nvPr/>
        </p:nvSpPr>
        <p:spPr>
          <a:xfrm>
            <a:off x="1097784" y="168959"/>
            <a:ext cx="2769541" cy="421782"/>
          </a:xfrm>
          <a:prstGeom prst="rect">
            <a:avLst/>
          </a:prstGeom>
          <a:solidFill>
            <a:schemeClr val="bg1"/>
          </a:solidFill>
        </p:spPr>
        <p:txBody>
          <a:bodyPr vert="horz" wrap="square" lIns="0" tIns="0" rIns="0" bIns="0" rtlCol="0" anchor="t" anchorCtr="0">
            <a:spAutoFit/>
          </a:bodyPr>
          <a:lstStyle>
            <a:lvl1pPr algn="l" defTabSz="390997" rtl="0" eaLnBrk="1" latinLnBrk="0" hangingPunct="1">
              <a:lnSpc>
                <a:spcPts val="2000"/>
              </a:lnSpc>
              <a:spcBef>
                <a:spcPct val="0"/>
              </a:spcBef>
              <a:buNone/>
              <a:defRPr sz="2000" b="1" i="0" kern="1200" cap="all" spc="50" baseline="0">
                <a:solidFill>
                  <a:schemeClr val="accent1"/>
                </a:solidFill>
                <a:latin typeface="+mj-lt"/>
                <a:ea typeface="+mj-ea"/>
                <a:cs typeface="IvyMode SemiBold" panose="020B0404020101010102" pitchFamily="34" charset="0"/>
              </a:defRPr>
            </a:lvl1pPr>
          </a:lstStyle>
          <a:p>
            <a:pPr marL="3811" marR="0" lvl="0" indent="0" algn="ctr" defTabSz="521316" rtl="0" eaLnBrk="1" fontAlgn="auto" latinLnBrk="0" hangingPunct="1">
              <a:lnSpc>
                <a:spcPts val="3351"/>
              </a:lnSpc>
              <a:spcBef>
                <a:spcPct val="0"/>
              </a:spcBef>
              <a:spcAft>
                <a:spcPts val="0"/>
              </a:spcAft>
              <a:buClrTx/>
              <a:buSzTx/>
              <a:buFontTx/>
              <a:buNone/>
              <a:tabLst/>
              <a:defRPr/>
            </a:pPr>
            <a:r>
              <a:rPr kumimoji="0" lang="en-US" sz="2800" b="1" i="0" u="none" strike="noStrike" kern="1200" cap="all" spc="67" normalizeH="0" baseline="0" noProof="0" dirty="0">
                <a:ln>
                  <a:noFill/>
                </a:ln>
                <a:solidFill>
                  <a:srgbClr val="C00000"/>
                </a:solidFill>
                <a:effectLst/>
                <a:uLnTx/>
                <a:uFillTx/>
                <a:latin typeface="Calibri"/>
                <a:ea typeface="+mj-ea"/>
                <a:cs typeface="Calibri"/>
              </a:rPr>
              <a:t>VIEW MY POLICY</a:t>
            </a:r>
          </a:p>
        </p:txBody>
      </p:sp>
      <p:sp>
        <p:nvSpPr>
          <p:cNvPr id="8" name="Slide Number Placeholder 7">
            <a:extLst>
              <a:ext uri="{FF2B5EF4-FFF2-40B4-BE49-F238E27FC236}">
                <a16:creationId xmlns:a16="http://schemas.microsoft.com/office/drawing/2014/main" id="{29415A6C-48D3-8A18-F69E-F8DA71D5C1A8}"/>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179FBE0-442F-45A3-8060-BC65775148FA}" type="slidenum">
              <a:rPr kumimoji="0" lang="en-IN" sz="1200" b="0" i="0" u="none" strike="noStrike" kern="1200" cap="none" spc="0" normalizeH="0" baseline="0" noProof="0" smtClean="0">
                <a:ln>
                  <a:noFill/>
                </a:ln>
                <a:solidFill>
                  <a:srgbClr val="C21B17"/>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en-IN" sz="1200" b="0" i="0" u="none" strike="noStrike" kern="1200" cap="none" spc="0" normalizeH="0" baseline="0" noProof="0" dirty="0">
              <a:ln>
                <a:noFill/>
              </a:ln>
              <a:solidFill>
                <a:srgbClr val="C21B17"/>
              </a:solidFill>
              <a:effectLst/>
              <a:uLnTx/>
              <a:uFillTx/>
              <a:latin typeface="Arial" panose="020B0604020202020204"/>
              <a:ea typeface="+mn-ea"/>
              <a:cs typeface="+mn-cs"/>
            </a:endParaRPr>
          </a:p>
        </p:txBody>
      </p:sp>
    </p:spTree>
    <p:extLst>
      <p:ext uri="{BB962C8B-B14F-4D97-AF65-F5344CB8AC3E}">
        <p14:creationId xmlns:p14="http://schemas.microsoft.com/office/powerpoint/2010/main" val="4686688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4">
            <a:extLst>
              <a:ext uri="{FF2B5EF4-FFF2-40B4-BE49-F238E27FC236}">
                <a16:creationId xmlns:a16="http://schemas.microsoft.com/office/drawing/2014/main" id="{C8D860EA-78A2-6B2C-169D-7ECB63FBA585}"/>
              </a:ext>
            </a:extLst>
          </p:cNvPr>
          <p:cNvSpPr/>
          <p:nvPr/>
        </p:nvSpPr>
        <p:spPr>
          <a:xfrm>
            <a:off x="466852" y="628906"/>
            <a:ext cx="11321796" cy="5192943"/>
          </a:xfrm>
          <a:prstGeom prst="rect">
            <a:avLst/>
          </a:prstGeom>
          <a:blipFill>
            <a:blip r:embed="rId2" cstate="print"/>
            <a:stretch>
              <a:fillRect/>
            </a:stretch>
          </a:blipFill>
        </p:spPr>
        <p:txBody>
          <a:bodyPr wrap="square" lIns="0" tIns="0" rIns="0" bIns="0" rtlCol="0"/>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object 8">
            <a:extLst>
              <a:ext uri="{FF2B5EF4-FFF2-40B4-BE49-F238E27FC236}">
                <a16:creationId xmlns:a16="http://schemas.microsoft.com/office/drawing/2014/main" id="{1AEB963F-E07E-DFA0-3A40-EEF15313BE84}"/>
              </a:ext>
            </a:extLst>
          </p:cNvPr>
          <p:cNvSpPr txBox="1">
            <a:spLocks noGrp="1"/>
          </p:cNvSpPr>
          <p:nvPr>
            <p:ph type="title"/>
          </p:nvPr>
        </p:nvSpPr>
        <p:spPr>
          <a:xfrm>
            <a:off x="1216404" y="207124"/>
            <a:ext cx="2968867" cy="421782"/>
          </a:xfrm>
          <a:prstGeom prst="rect">
            <a:avLst/>
          </a:prstGeom>
          <a:solidFill>
            <a:schemeClr val="bg1"/>
          </a:solidFill>
        </p:spPr>
        <p:txBody>
          <a:bodyPr vert="horz" wrap="square" lIns="0" tIns="0" rIns="0" bIns="0" rtlCol="0" anchor="t" anchorCtr="0">
            <a:spAutoFit/>
          </a:bodyPr>
          <a:lstStyle/>
          <a:p>
            <a:pPr marL="3811" algn="ctr">
              <a:lnSpc>
                <a:spcPts val="3351"/>
              </a:lnSpc>
            </a:pPr>
            <a:r>
              <a:rPr lang="en-US" sz="2800" dirty="0">
                <a:solidFill>
                  <a:srgbClr val="C00000"/>
                </a:solidFill>
                <a:latin typeface="Calibri"/>
                <a:cs typeface="Calibri"/>
              </a:rPr>
              <a:t>VIEW MY POLICY</a:t>
            </a:r>
            <a:endParaRPr sz="2800" dirty="0">
              <a:solidFill>
                <a:srgbClr val="C00000"/>
              </a:solidFill>
              <a:latin typeface="Calibri"/>
              <a:cs typeface="Calibri"/>
            </a:endParaRPr>
          </a:p>
        </p:txBody>
      </p:sp>
      <p:sp>
        <p:nvSpPr>
          <p:cNvPr id="3" name="Slide Number Placeholder 2">
            <a:extLst>
              <a:ext uri="{FF2B5EF4-FFF2-40B4-BE49-F238E27FC236}">
                <a16:creationId xmlns:a16="http://schemas.microsoft.com/office/drawing/2014/main" id="{1978B869-5983-A8CC-8A06-262D53504740}"/>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179FBE0-442F-45A3-8060-BC65775148FA}" type="slidenum">
              <a:rPr kumimoji="0" lang="en-IN" sz="1200" b="0" i="0" u="none" strike="noStrike" kern="1200" cap="none" spc="0" normalizeH="0" baseline="0" noProof="0" smtClean="0">
                <a:ln>
                  <a:noFill/>
                </a:ln>
                <a:solidFill>
                  <a:srgbClr val="C21B17"/>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IN" sz="1200" b="0" i="0" u="none" strike="noStrike" kern="1200" cap="none" spc="0" normalizeH="0" baseline="0" noProof="0" dirty="0">
              <a:ln>
                <a:noFill/>
              </a:ln>
              <a:solidFill>
                <a:srgbClr val="C21B17"/>
              </a:solidFill>
              <a:effectLst/>
              <a:uLnTx/>
              <a:uFillTx/>
              <a:latin typeface="Arial" panose="020B0604020202020204"/>
              <a:ea typeface="+mn-ea"/>
              <a:cs typeface="+mn-cs"/>
            </a:endParaRPr>
          </a:p>
        </p:txBody>
      </p:sp>
      <p:sp>
        <p:nvSpPr>
          <p:cNvPr id="5" name="Rectangle 4">
            <a:extLst>
              <a:ext uri="{FF2B5EF4-FFF2-40B4-BE49-F238E27FC236}">
                <a16:creationId xmlns:a16="http://schemas.microsoft.com/office/drawing/2014/main" id="{8027AF3E-337C-7C18-2010-67B7ED26C649}"/>
              </a:ext>
            </a:extLst>
          </p:cNvPr>
          <p:cNvSpPr/>
          <p:nvPr/>
        </p:nvSpPr>
        <p:spPr>
          <a:xfrm>
            <a:off x="2396962" y="2032996"/>
            <a:ext cx="1883489" cy="42178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Tree>
    <p:extLst>
      <p:ext uri="{BB962C8B-B14F-4D97-AF65-F5344CB8AC3E}">
        <p14:creationId xmlns:p14="http://schemas.microsoft.com/office/powerpoint/2010/main" val="4242992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7C4BCC26-73F7-EAC6-B802-4E76D973744B}"/>
              </a:ext>
            </a:extLst>
          </p:cNvPr>
          <p:cNvSpPr txBox="1">
            <a:spLocks noChangeArrowheads="1"/>
          </p:cNvSpPr>
          <p:nvPr/>
        </p:nvSpPr>
        <p:spPr bwMode="auto">
          <a:xfrm>
            <a:off x="8119872" y="1837285"/>
            <a:ext cx="3759957" cy="646331"/>
          </a:xfrm>
          <a:prstGeom prst="rect">
            <a:avLst/>
          </a:prstGeom>
          <a:solidFill>
            <a:schemeClr val="bg1"/>
          </a:solidFill>
          <a:ln>
            <a:solidFill>
              <a:schemeClr val="tx1"/>
            </a:solidFill>
          </a:ln>
          <a:effectLst/>
          <a:scene3d>
            <a:camera prst="orthographicFront">
              <a:rot lat="0" lon="0" rev="0"/>
            </a:camera>
            <a:lightRig rig="contrasting" dir="t">
              <a:rot lat="0" lon="0" rev="1500000"/>
            </a:lightRig>
          </a:scene3d>
          <a:sp3d prstMaterial="metal">
            <a:bevelT w="88900" h="88900"/>
          </a:sp3d>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IN" altLang="en-US"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Click on My Policy Tab then you can view your dependant members</a:t>
            </a:r>
          </a:p>
        </p:txBody>
      </p:sp>
      <p:grpSp>
        <p:nvGrpSpPr>
          <p:cNvPr id="18" name="Group 17">
            <a:extLst>
              <a:ext uri="{FF2B5EF4-FFF2-40B4-BE49-F238E27FC236}">
                <a16:creationId xmlns:a16="http://schemas.microsoft.com/office/drawing/2014/main" id="{2D6F6EE2-E64C-23CB-6610-871DFD8A4CDA}"/>
              </a:ext>
            </a:extLst>
          </p:cNvPr>
          <p:cNvGrpSpPr/>
          <p:nvPr/>
        </p:nvGrpSpPr>
        <p:grpSpPr>
          <a:xfrm>
            <a:off x="667513" y="878878"/>
            <a:ext cx="7114032" cy="3504805"/>
            <a:chOff x="667513" y="878877"/>
            <a:chExt cx="7114032" cy="3504805"/>
          </a:xfrm>
        </p:grpSpPr>
        <p:pic>
          <p:nvPicPr>
            <p:cNvPr id="19" name="Picture 18">
              <a:extLst>
                <a:ext uri="{FF2B5EF4-FFF2-40B4-BE49-F238E27FC236}">
                  <a16:creationId xmlns:a16="http://schemas.microsoft.com/office/drawing/2014/main" id="{3434812C-F7F6-1762-F662-1AB58231973B}"/>
                </a:ext>
              </a:extLst>
            </p:cNvPr>
            <p:cNvPicPr>
              <a:picLocks noChangeAspect="1"/>
            </p:cNvPicPr>
            <p:nvPr/>
          </p:nvPicPr>
          <p:blipFill>
            <a:blip r:embed="rId2"/>
            <a:stretch>
              <a:fillRect/>
            </a:stretch>
          </p:blipFill>
          <p:spPr>
            <a:xfrm>
              <a:off x="667513" y="878877"/>
              <a:ext cx="7114032" cy="3504805"/>
            </a:xfrm>
            <a:prstGeom prst="rect">
              <a:avLst/>
            </a:prstGeom>
          </p:spPr>
        </p:pic>
        <p:sp>
          <p:nvSpPr>
            <p:cNvPr id="20" name="Rounded Rectangle 6">
              <a:extLst>
                <a:ext uri="{FF2B5EF4-FFF2-40B4-BE49-F238E27FC236}">
                  <a16:creationId xmlns:a16="http://schemas.microsoft.com/office/drawing/2014/main" id="{4D002075-63F2-C3E4-A23F-E563E66B4534}"/>
                </a:ext>
              </a:extLst>
            </p:cNvPr>
            <p:cNvSpPr/>
            <p:nvPr/>
          </p:nvSpPr>
          <p:spPr>
            <a:xfrm>
              <a:off x="896112" y="1792224"/>
              <a:ext cx="978408" cy="457200"/>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TextBox 20">
            <a:extLst>
              <a:ext uri="{FF2B5EF4-FFF2-40B4-BE49-F238E27FC236}">
                <a16:creationId xmlns:a16="http://schemas.microsoft.com/office/drawing/2014/main" id="{72FFA80F-BE6A-A8CE-0A09-5AEFCE2A6359}"/>
              </a:ext>
            </a:extLst>
          </p:cNvPr>
          <p:cNvSpPr txBox="1">
            <a:spLocks noChangeArrowheads="1"/>
          </p:cNvSpPr>
          <p:nvPr/>
        </p:nvSpPr>
        <p:spPr bwMode="auto">
          <a:xfrm>
            <a:off x="8078724" y="3059072"/>
            <a:ext cx="3842253" cy="923330"/>
          </a:xfrm>
          <a:prstGeom prst="rect">
            <a:avLst/>
          </a:prstGeom>
          <a:solidFill>
            <a:schemeClr val="bg1"/>
          </a:solidFill>
          <a:ln>
            <a:solidFill>
              <a:schemeClr val="tx1"/>
            </a:solidFill>
          </a:ln>
          <a:effec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IN" altLang="en-US"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By clicking on Health Card under “Download” section you will download E-Cards for your dependant members</a:t>
            </a:r>
          </a:p>
        </p:txBody>
      </p:sp>
      <p:sp>
        <p:nvSpPr>
          <p:cNvPr id="22" name="TextBox 21">
            <a:extLst>
              <a:ext uri="{FF2B5EF4-FFF2-40B4-BE49-F238E27FC236}">
                <a16:creationId xmlns:a16="http://schemas.microsoft.com/office/drawing/2014/main" id="{159830B9-5B0D-E7DD-E565-8D4CFAE0CA54}"/>
              </a:ext>
            </a:extLst>
          </p:cNvPr>
          <p:cNvSpPr txBox="1"/>
          <p:nvPr/>
        </p:nvSpPr>
        <p:spPr>
          <a:xfrm>
            <a:off x="8119873" y="5141807"/>
            <a:ext cx="3801105" cy="646331"/>
          </a:xfrm>
          <a:prstGeom prst="rect">
            <a:avLst/>
          </a:prstGeom>
          <a:solidFill>
            <a:schemeClr val="bg1"/>
          </a:solidFill>
          <a:ln>
            <a:solidFill>
              <a:schemeClr val="tx1"/>
            </a:solidFill>
          </a:ln>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By clicking on “Export to PDF” you can save it for your future reference.</a:t>
            </a:r>
          </a:p>
        </p:txBody>
      </p:sp>
      <p:grpSp>
        <p:nvGrpSpPr>
          <p:cNvPr id="23" name="Group 22">
            <a:extLst>
              <a:ext uri="{FF2B5EF4-FFF2-40B4-BE49-F238E27FC236}">
                <a16:creationId xmlns:a16="http://schemas.microsoft.com/office/drawing/2014/main" id="{FCE6506D-5712-9D5B-FD2A-A44E26D0CA62}"/>
              </a:ext>
            </a:extLst>
          </p:cNvPr>
          <p:cNvGrpSpPr/>
          <p:nvPr/>
        </p:nvGrpSpPr>
        <p:grpSpPr>
          <a:xfrm>
            <a:off x="1280951" y="4290179"/>
            <a:ext cx="5010911" cy="2018684"/>
            <a:chOff x="5340097" y="4383682"/>
            <a:chExt cx="5010911" cy="2018684"/>
          </a:xfrm>
        </p:grpSpPr>
        <p:pic>
          <p:nvPicPr>
            <p:cNvPr id="24" name="Picture 23">
              <a:extLst>
                <a:ext uri="{FF2B5EF4-FFF2-40B4-BE49-F238E27FC236}">
                  <a16:creationId xmlns:a16="http://schemas.microsoft.com/office/drawing/2014/main" id="{307456B4-26D9-DEAA-E877-1D19C25AF2CC}"/>
                </a:ext>
              </a:extLst>
            </p:cNvPr>
            <p:cNvPicPr>
              <a:picLocks noChangeAspect="1"/>
            </p:cNvPicPr>
            <p:nvPr/>
          </p:nvPicPr>
          <p:blipFill>
            <a:blip r:embed="rId3"/>
            <a:stretch>
              <a:fillRect/>
            </a:stretch>
          </p:blipFill>
          <p:spPr>
            <a:xfrm>
              <a:off x="5340097" y="4557859"/>
              <a:ext cx="5010911" cy="1844507"/>
            </a:xfrm>
            <a:prstGeom prst="rect">
              <a:avLst/>
            </a:prstGeom>
          </p:spPr>
        </p:pic>
        <p:sp>
          <p:nvSpPr>
            <p:cNvPr id="25" name="Oval 24">
              <a:extLst>
                <a:ext uri="{FF2B5EF4-FFF2-40B4-BE49-F238E27FC236}">
                  <a16:creationId xmlns:a16="http://schemas.microsoft.com/office/drawing/2014/main" id="{785CAE2D-E836-0E39-FA00-22801B9FB363}"/>
                </a:ext>
              </a:extLst>
            </p:cNvPr>
            <p:cNvSpPr/>
            <p:nvPr/>
          </p:nvSpPr>
          <p:spPr>
            <a:xfrm>
              <a:off x="7653528" y="4383682"/>
              <a:ext cx="859536" cy="42273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6" name="Rectangle 25">
            <a:extLst>
              <a:ext uri="{FF2B5EF4-FFF2-40B4-BE49-F238E27FC236}">
                <a16:creationId xmlns:a16="http://schemas.microsoft.com/office/drawing/2014/main" id="{265D6A04-9D9C-59C3-F722-3AC6CE03E74E}"/>
              </a:ext>
            </a:extLst>
          </p:cNvPr>
          <p:cNvSpPr/>
          <p:nvPr/>
        </p:nvSpPr>
        <p:spPr>
          <a:xfrm>
            <a:off x="1385315" y="5141807"/>
            <a:ext cx="2127031" cy="999348"/>
          </a:xfrm>
          <a:prstGeom prst="rect">
            <a:avLst/>
          </a:prstGeom>
          <a:solidFill>
            <a:srgbClr val="DDDDDD">
              <a:alpha val="89804"/>
            </a:srgbClr>
          </a:solidFill>
          <a:ln>
            <a:no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7" name="Rectangle 26">
            <a:extLst>
              <a:ext uri="{FF2B5EF4-FFF2-40B4-BE49-F238E27FC236}">
                <a16:creationId xmlns:a16="http://schemas.microsoft.com/office/drawing/2014/main" id="{9A841850-02D0-2309-44E9-770C6E09DD2A}"/>
              </a:ext>
            </a:extLst>
          </p:cNvPr>
          <p:cNvSpPr/>
          <p:nvPr/>
        </p:nvSpPr>
        <p:spPr>
          <a:xfrm>
            <a:off x="1741459" y="3897163"/>
            <a:ext cx="796475" cy="85240"/>
          </a:xfrm>
          <a:prstGeom prst="rect">
            <a:avLst/>
          </a:prstGeom>
          <a:solidFill>
            <a:srgbClr val="DDDDDD">
              <a:alpha val="89804"/>
            </a:srgbClr>
          </a:solidFill>
          <a:ln>
            <a:no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8" name="Rectangle 27">
            <a:extLst>
              <a:ext uri="{FF2B5EF4-FFF2-40B4-BE49-F238E27FC236}">
                <a16:creationId xmlns:a16="http://schemas.microsoft.com/office/drawing/2014/main" id="{329E84A2-62B4-DF63-DA1E-4FA3F908E583}"/>
              </a:ext>
            </a:extLst>
          </p:cNvPr>
          <p:cNvSpPr/>
          <p:nvPr/>
        </p:nvSpPr>
        <p:spPr>
          <a:xfrm>
            <a:off x="3512347" y="3906716"/>
            <a:ext cx="796475" cy="85240"/>
          </a:xfrm>
          <a:prstGeom prst="rect">
            <a:avLst/>
          </a:prstGeom>
          <a:solidFill>
            <a:srgbClr val="DDDDDD">
              <a:alpha val="89804"/>
            </a:srgbClr>
          </a:solidFill>
          <a:ln>
            <a:no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object 8">
            <a:extLst>
              <a:ext uri="{FF2B5EF4-FFF2-40B4-BE49-F238E27FC236}">
                <a16:creationId xmlns:a16="http://schemas.microsoft.com/office/drawing/2014/main" id="{EC432484-D814-86A2-ECB5-B73D59A4ACDA}"/>
              </a:ext>
            </a:extLst>
          </p:cNvPr>
          <p:cNvSpPr txBox="1">
            <a:spLocks noGrp="1"/>
          </p:cNvSpPr>
          <p:nvPr>
            <p:ph type="title"/>
          </p:nvPr>
        </p:nvSpPr>
        <p:spPr>
          <a:xfrm>
            <a:off x="1128583" y="241340"/>
            <a:ext cx="8979315" cy="430887"/>
          </a:xfrm>
          <a:prstGeom prst="rect">
            <a:avLst/>
          </a:prstGeom>
          <a:solidFill>
            <a:schemeClr val="bg1"/>
          </a:solidFill>
        </p:spPr>
        <p:txBody>
          <a:bodyPr vert="horz" wrap="square" lIns="0" tIns="0" rIns="0" bIns="0" rtlCol="0" anchor="t" anchorCtr="0">
            <a:spAutoFit/>
          </a:bodyPr>
          <a:lstStyle/>
          <a:p>
            <a:pPr algn="ctr" defTabSz="914377">
              <a:lnSpc>
                <a:spcPct val="100000"/>
              </a:lnSpc>
            </a:pPr>
            <a:r>
              <a:rPr lang="en-IN" altLang="en-US" sz="2800" dirty="0">
                <a:solidFill>
                  <a:srgbClr val="C00000"/>
                </a:solidFill>
                <a:latin typeface="Calibri" panose="020F0502020204030204" pitchFamily="34" charset="0"/>
                <a:cs typeface="Calibri" panose="020F0502020204030204" pitchFamily="34" charset="0"/>
              </a:rPr>
              <a:t>Download E-Cards (After window period is over)</a:t>
            </a:r>
          </a:p>
        </p:txBody>
      </p:sp>
      <p:sp>
        <p:nvSpPr>
          <p:cNvPr id="3" name="Slide Number Placeholder 2">
            <a:extLst>
              <a:ext uri="{FF2B5EF4-FFF2-40B4-BE49-F238E27FC236}">
                <a16:creationId xmlns:a16="http://schemas.microsoft.com/office/drawing/2014/main" id="{C6A28442-F734-9028-32D7-E4972DFD881D}"/>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179FBE0-442F-45A3-8060-BC65775148FA}" type="slidenum">
              <a:rPr kumimoji="0" lang="en-IN" sz="1200" b="0" i="0" u="none" strike="noStrike" kern="1200" cap="none" spc="0" normalizeH="0" baseline="0" noProof="0" smtClean="0">
                <a:ln>
                  <a:noFill/>
                </a:ln>
                <a:solidFill>
                  <a:srgbClr val="C21B17"/>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IN" sz="1200" b="0" i="0" u="none" strike="noStrike" kern="1200" cap="none" spc="0" normalizeH="0" baseline="0" noProof="0" dirty="0">
              <a:ln>
                <a:noFill/>
              </a:ln>
              <a:solidFill>
                <a:srgbClr val="C21B17"/>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50580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Domiciliary Hospitalization in Health Insurance - Meaning, Coverage &amp;  Benefits">
            <a:extLst>
              <a:ext uri="{FF2B5EF4-FFF2-40B4-BE49-F238E27FC236}">
                <a16:creationId xmlns:a16="http://schemas.microsoft.com/office/drawing/2014/main" id="{378262AD-3C26-0248-B81F-27209738A9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5" y="0"/>
            <a:ext cx="1217905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E9324800-1BE9-F440-8EDF-51243AE81902}"/>
              </a:ext>
            </a:extLst>
          </p:cNvPr>
          <p:cNvSpPr/>
          <p:nvPr/>
        </p:nvSpPr>
        <p:spPr>
          <a:xfrm>
            <a:off x="0" y="5632704"/>
            <a:ext cx="5724890" cy="865632"/>
          </a:xfrm>
          <a:prstGeom prst="rect">
            <a:avLst/>
          </a:prstGeom>
          <a:gradFill flip="none" rotWithShape="1">
            <a:gsLst>
              <a:gs pos="0">
                <a:schemeClr val="bg1">
                  <a:lumMod val="95000"/>
                </a:schemeClr>
              </a:gs>
              <a:gs pos="50000">
                <a:schemeClr val="bg1"/>
              </a:gs>
              <a:gs pos="100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4400" b="1" dirty="0">
                <a:solidFill>
                  <a:srgbClr val="005493"/>
                </a:solidFill>
                <a:latin typeface="Times New Roman" panose="02020603050405020304" pitchFamily="18" charset="0"/>
                <a:cs typeface="Times New Roman" panose="02020603050405020304" pitchFamily="18" charset="0"/>
              </a:rPr>
              <a:t>Hospitalization Claim</a:t>
            </a:r>
          </a:p>
        </p:txBody>
      </p:sp>
    </p:spTree>
    <p:extLst>
      <p:ext uri="{BB962C8B-B14F-4D97-AF65-F5344CB8AC3E}">
        <p14:creationId xmlns:p14="http://schemas.microsoft.com/office/powerpoint/2010/main" val="2626019178"/>
      </p:ext>
    </p:extLst>
  </p:cSld>
  <p:clrMapOvr>
    <a:masterClrMapping/>
  </p:clrMapOvr>
  <mc:AlternateContent xmlns:mc="http://schemas.openxmlformats.org/markup-compatibility/2006" xmlns:p14="http://schemas.microsoft.com/office/powerpoint/2010/main">
    <mc:Choice Requires="p14">
      <p:transition p14:dur="0" advTm="7003"/>
    </mc:Choice>
    <mc:Fallback xmlns="">
      <p:transition advTm="7003"/>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096DF0F-CAA4-0FB4-11D5-528E3F343CB1}"/>
              </a:ext>
            </a:extLst>
          </p:cNvPr>
          <p:cNvSpPr/>
          <p:nvPr/>
        </p:nvSpPr>
        <p:spPr>
          <a:xfrm>
            <a:off x="3712659" y="2967335"/>
            <a:ext cx="4766690" cy="1754326"/>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w="6600">
                  <a:solidFill>
                    <a:srgbClr val="ED7D31"/>
                  </a:solidFill>
                  <a:prstDash val="solid"/>
                </a:ln>
                <a:solidFill>
                  <a:srgbClr val="FFFFFF"/>
                </a:solidFill>
                <a:effectLst>
                  <a:outerShdw dist="38100" dir="2700000" algn="tl" rotWithShape="0">
                    <a:srgbClr val="ED7D31"/>
                  </a:outerShdw>
                </a:effectLst>
                <a:uLnTx/>
                <a:uFillTx/>
                <a:latin typeface="Calibri" panose="020F0502020204030204"/>
                <a:ea typeface="+mn-ea"/>
                <a:cs typeface="+mn-cs"/>
              </a:rPr>
              <a:t>Reimbursement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w="6600">
                  <a:solidFill>
                    <a:srgbClr val="ED7D31"/>
                  </a:solidFill>
                  <a:prstDash val="solid"/>
                </a:ln>
                <a:solidFill>
                  <a:srgbClr val="FFFFFF"/>
                </a:solidFill>
                <a:effectLst>
                  <a:outerShdw dist="38100" dir="2700000" algn="tl" rotWithShape="0">
                    <a:srgbClr val="ED7D31"/>
                  </a:outerShdw>
                </a:effectLst>
                <a:uLnTx/>
                <a:uFillTx/>
                <a:latin typeface="Calibri" panose="020F0502020204030204"/>
                <a:ea typeface="+mn-ea"/>
                <a:cs typeface="+mn-cs"/>
              </a:rPr>
              <a:t> Claims</a:t>
            </a:r>
          </a:p>
        </p:txBody>
      </p:sp>
    </p:spTree>
    <p:extLst>
      <p:ext uri="{BB962C8B-B14F-4D97-AF65-F5344CB8AC3E}">
        <p14:creationId xmlns:p14="http://schemas.microsoft.com/office/powerpoint/2010/main" val="4162062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12267" y="128490"/>
            <a:ext cx="4798361" cy="523220"/>
          </a:xfrm>
          <a:prstGeom prst="rect">
            <a:avLst/>
          </a:prstGeom>
          <a:noFill/>
        </p:spPr>
        <p:txBody>
          <a:bodyPr wrap="square" rtlCol="0">
            <a:spAutoFit/>
          </a:bodyPr>
          <a:lstStyle/>
          <a:p>
            <a:r>
              <a:rPr lang="en-IN" sz="2800" b="1" dirty="0">
                <a:solidFill>
                  <a:srgbClr val="C21B17"/>
                </a:solidFill>
                <a:cs typeface="Arial" panose="020B0604020202020204" pitchFamily="34" charset="0"/>
              </a:rPr>
              <a:t>Claim Registration Process</a:t>
            </a:r>
          </a:p>
        </p:txBody>
      </p:sp>
      <p:sp>
        <p:nvSpPr>
          <p:cNvPr id="6" name="TextBox 5"/>
          <p:cNvSpPr txBox="1"/>
          <p:nvPr/>
        </p:nvSpPr>
        <p:spPr>
          <a:xfrm>
            <a:off x="238096" y="1088573"/>
            <a:ext cx="11474933" cy="400110"/>
          </a:xfrm>
          <a:prstGeom prst="rect">
            <a:avLst/>
          </a:prstGeom>
          <a:noFill/>
        </p:spPr>
        <p:txBody>
          <a:bodyPr wrap="square" rtlCol="0">
            <a:spAutoFit/>
          </a:bodyPr>
          <a:lstStyle/>
          <a:p>
            <a:r>
              <a:rPr lang="en-US" sz="2000" dirty="0"/>
              <a:t>Step 1 : Click on </a:t>
            </a:r>
            <a:r>
              <a:rPr lang="en-US" sz="2000" b="1" dirty="0">
                <a:solidFill>
                  <a:srgbClr val="0070C0"/>
                </a:solidFill>
              </a:rPr>
              <a:t>“Claim Request” </a:t>
            </a:r>
            <a:r>
              <a:rPr lang="en-US" sz="2000" dirty="0"/>
              <a:t>option which is under the tab “Claims”.</a:t>
            </a:r>
          </a:p>
        </p:txBody>
      </p:sp>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585393"/>
            <a:ext cx="12192000" cy="5272607"/>
          </a:xfrm>
          <a:prstGeom prst="rect">
            <a:avLst/>
          </a:prstGeom>
        </p:spPr>
      </p:pic>
      <p:pic>
        <p:nvPicPr>
          <p:cNvPr id="7" name="Picture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270272" y="2709649"/>
            <a:ext cx="1963712" cy="1079292"/>
          </a:xfrm>
          <a:prstGeom prst="rect">
            <a:avLst/>
          </a:prstGeom>
          <a:ln>
            <a:noFill/>
          </a:ln>
        </p:spPr>
      </p:pic>
      <p:sp>
        <p:nvSpPr>
          <p:cNvPr id="3" name="TextBox 2">
            <a:hlinkClick r:id="rId5" action="ppaction://hlinksldjump"/>
            <a:extLst>
              <a:ext uri="{FF2B5EF4-FFF2-40B4-BE49-F238E27FC236}">
                <a16:creationId xmlns:a16="http://schemas.microsoft.com/office/drawing/2014/main" id="{87A66ED4-9218-727F-C0B9-124AF0D18C32}"/>
              </a:ext>
            </a:extLst>
          </p:cNvPr>
          <p:cNvSpPr txBox="1"/>
          <p:nvPr/>
        </p:nvSpPr>
        <p:spPr>
          <a:xfrm>
            <a:off x="10640291" y="249382"/>
            <a:ext cx="622735" cy="369332"/>
          </a:xfrm>
          <a:prstGeom prst="rect">
            <a:avLst/>
          </a:prstGeom>
          <a:noFill/>
        </p:spPr>
        <p:txBody>
          <a:bodyPr wrap="none" rtlCol="0">
            <a:spAutoFit/>
          </a:bodyPr>
          <a:lstStyle/>
          <a:p>
            <a:r>
              <a:rPr lang="en-US" dirty="0">
                <a:hlinkClick r:id="rId6" action="ppaction://hlinksldjump"/>
              </a:rPr>
              <a:t>Next</a:t>
            </a:r>
            <a:endParaRPr lang="en-IN" dirty="0"/>
          </a:p>
        </p:txBody>
      </p:sp>
    </p:spTree>
    <p:custDataLst>
      <p:tags r:id="rId1"/>
    </p:custDataLst>
    <p:extLst>
      <p:ext uri="{BB962C8B-B14F-4D97-AF65-F5344CB8AC3E}">
        <p14:creationId xmlns:p14="http://schemas.microsoft.com/office/powerpoint/2010/main" val="1791423886"/>
      </p:ext>
    </p:extLst>
  </p:cSld>
  <p:clrMapOvr>
    <a:masterClrMapping/>
  </p:clrMapOvr>
  <mc:AlternateContent xmlns:mc="http://schemas.openxmlformats.org/markup-compatibility/2006" xmlns:p14="http://schemas.microsoft.com/office/powerpoint/2010/main">
    <mc:Choice Requires="p14">
      <p:transition spd="slow" p14:dur="2000" advTm="11150"/>
    </mc:Choice>
    <mc:Fallback xmlns="">
      <p:transition spd="slow" advTm="111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12267" y="128490"/>
            <a:ext cx="4798361" cy="523220"/>
          </a:xfrm>
          <a:prstGeom prst="rect">
            <a:avLst/>
          </a:prstGeom>
          <a:noFill/>
        </p:spPr>
        <p:txBody>
          <a:bodyPr wrap="square" rtlCol="0">
            <a:spAutoFit/>
          </a:bodyPr>
          <a:lstStyle/>
          <a:p>
            <a:r>
              <a:rPr lang="en-IN" sz="2800" b="1" dirty="0">
                <a:solidFill>
                  <a:srgbClr val="C21B17"/>
                </a:solidFill>
                <a:cs typeface="Arial" panose="020B0604020202020204" pitchFamily="34" charset="0"/>
              </a:rPr>
              <a:t>Claim Registration Process</a:t>
            </a:r>
          </a:p>
        </p:txBody>
      </p:sp>
      <p:sp>
        <p:nvSpPr>
          <p:cNvPr id="6" name="TextBox 5"/>
          <p:cNvSpPr txBox="1"/>
          <p:nvPr/>
        </p:nvSpPr>
        <p:spPr>
          <a:xfrm>
            <a:off x="238096" y="1088573"/>
            <a:ext cx="11474933" cy="707886"/>
          </a:xfrm>
          <a:prstGeom prst="rect">
            <a:avLst/>
          </a:prstGeom>
          <a:noFill/>
        </p:spPr>
        <p:txBody>
          <a:bodyPr wrap="square" rtlCol="0">
            <a:spAutoFit/>
          </a:bodyPr>
          <a:lstStyle/>
          <a:p>
            <a:r>
              <a:rPr lang="en-US" sz="2000" dirty="0"/>
              <a:t>Step 2 : Select “</a:t>
            </a:r>
            <a:r>
              <a:rPr lang="en-US" sz="2000" dirty="0">
                <a:solidFill>
                  <a:srgbClr val="0070C0"/>
                </a:solidFill>
              </a:rPr>
              <a:t>Family ID</a:t>
            </a:r>
            <a:r>
              <a:rPr lang="en-US" sz="2000" dirty="0"/>
              <a:t>” from options available in “</a:t>
            </a:r>
            <a:r>
              <a:rPr lang="en-US" sz="2000" dirty="0">
                <a:solidFill>
                  <a:srgbClr val="0070C0"/>
                </a:solidFill>
              </a:rPr>
              <a:t>Search Criteria</a:t>
            </a:r>
            <a:r>
              <a:rPr lang="en-US" sz="2000" dirty="0"/>
              <a:t>” field and then enter Family id in “</a:t>
            </a:r>
            <a:r>
              <a:rPr lang="en-US" sz="2000" dirty="0">
                <a:solidFill>
                  <a:srgbClr val="0070C0"/>
                </a:solidFill>
              </a:rPr>
              <a:t>Search For</a:t>
            </a:r>
            <a:r>
              <a:rPr lang="en-US" sz="2000" dirty="0"/>
              <a:t>” field. Then click on “Search” button to get the records.</a:t>
            </a:r>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2909" y="1899871"/>
            <a:ext cx="10112716" cy="4923090"/>
          </a:xfrm>
          <a:prstGeom prst="rect">
            <a:avLst/>
          </a:prstGeom>
        </p:spPr>
      </p:pic>
      <p:pic>
        <p:nvPicPr>
          <p:cNvPr id="7" name="Picture 6"/>
          <p:cNvPicPr>
            <a:picLocks noChangeAspect="1"/>
          </p:cNvPicPr>
          <p:nvPr/>
        </p:nvPicPr>
        <p:blipFill rotWithShape="1">
          <a:blip r:embed="rId4"/>
          <a:srcRect l="17739" t="56432" r="67261" b="28479"/>
          <a:stretch/>
        </p:blipFill>
        <p:spPr>
          <a:xfrm>
            <a:off x="2273118" y="3364443"/>
            <a:ext cx="1629865" cy="921808"/>
          </a:xfrm>
          <a:prstGeom prst="rect">
            <a:avLst/>
          </a:prstGeom>
        </p:spPr>
      </p:pic>
      <p:sp>
        <p:nvSpPr>
          <p:cNvPr id="8" name="Rounded Rectangle 7"/>
          <p:cNvSpPr/>
          <p:nvPr/>
        </p:nvSpPr>
        <p:spPr>
          <a:xfrm>
            <a:off x="5210628" y="3043451"/>
            <a:ext cx="1900238" cy="320992"/>
          </a:xfrm>
          <a:prstGeom prst="round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9021169" y="3043451"/>
            <a:ext cx="671397" cy="320992"/>
          </a:xfrm>
          <a:prstGeom prst="round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760871838"/>
      </p:ext>
    </p:extLst>
  </p:cSld>
  <p:clrMapOvr>
    <a:masterClrMapping/>
  </p:clrMapOvr>
  <mc:AlternateContent xmlns:mc="http://schemas.openxmlformats.org/markup-compatibility/2006" xmlns:p14="http://schemas.microsoft.com/office/powerpoint/2010/main">
    <mc:Choice Requires="p14">
      <p:transition spd="slow" p14:dur="2000" advTm="16168"/>
    </mc:Choice>
    <mc:Fallback xmlns="">
      <p:transition spd="slow" advTm="161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1)">
                                      <p:cBhvr>
                                        <p:cTn id="1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12267" y="128490"/>
            <a:ext cx="4798361" cy="523220"/>
          </a:xfrm>
          <a:prstGeom prst="rect">
            <a:avLst/>
          </a:prstGeom>
          <a:noFill/>
        </p:spPr>
        <p:txBody>
          <a:bodyPr wrap="square" rtlCol="0">
            <a:spAutoFit/>
          </a:bodyPr>
          <a:lstStyle/>
          <a:p>
            <a:r>
              <a:rPr lang="en-IN" sz="2800" b="1" dirty="0">
                <a:solidFill>
                  <a:srgbClr val="C21B17"/>
                </a:solidFill>
                <a:cs typeface="Arial" panose="020B0604020202020204" pitchFamily="34" charset="0"/>
              </a:rPr>
              <a:t>Claim Registration Process</a:t>
            </a:r>
          </a:p>
        </p:txBody>
      </p:sp>
      <p:sp>
        <p:nvSpPr>
          <p:cNvPr id="7" name="TextBox 6"/>
          <p:cNvSpPr txBox="1"/>
          <p:nvPr/>
        </p:nvSpPr>
        <p:spPr>
          <a:xfrm>
            <a:off x="238096" y="1088573"/>
            <a:ext cx="11532990" cy="400110"/>
          </a:xfrm>
          <a:prstGeom prst="rect">
            <a:avLst/>
          </a:prstGeom>
          <a:noFill/>
        </p:spPr>
        <p:txBody>
          <a:bodyPr wrap="square" rtlCol="0">
            <a:spAutoFit/>
          </a:bodyPr>
          <a:lstStyle/>
          <a:p>
            <a:r>
              <a:rPr lang="en-US" sz="2000" dirty="0"/>
              <a:t>Step 3 : Click on </a:t>
            </a:r>
            <a:r>
              <a:rPr lang="en-US" sz="2000" dirty="0">
                <a:solidFill>
                  <a:srgbClr val="0070C0"/>
                </a:solidFill>
              </a:rPr>
              <a:t>“Click here for Intimation” </a:t>
            </a:r>
            <a:r>
              <a:rPr lang="en-US" sz="2000" dirty="0"/>
              <a:t>link which is in front of member to whom we want to raise a claim.</a:t>
            </a:r>
          </a:p>
        </p:txBody>
      </p:sp>
      <p:pic>
        <p:nvPicPr>
          <p:cNvPr id="2" name="Picture 1"/>
          <p:cNvPicPr>
            <a:picLocks noChangeAspect="1"/>
          </p:cNvPicPr>
          <p:nvPr/>
        </p:nvPicPr>
        <p:blipFill rotWithShape="1">
          <a:blip r:embed="rId3"/>
          <a:srcRect t="16442" b="16442"/>
          <a:stretch/>
        </p:blipFill>
        <p:spPr>
          <a:xfrm>
            <a:off x="0" y="2257446"/>
            <a:ext cx="12192000" cy="4600575"/>
          </a:xfrm>
          <a:prstGeom prst="rect">
            <a:avLst/>
          </a:prstGeom>
        </p:spPr>
      </p:pic>
      <p:sp>
        <p:nvSpPr>
          <p:cNvPr id="3" name="Rounded Rectangle 2"/>
          <p:cNvSpPr/>
          <p:nvPr/>
        </p:nvSpPr>
        <p:spPr>
          <a:xfrm>
            <a:off x="9458325" y="5157788"/>
            <a:ext cx="1900238" cy="800100"/>
          </a:xfrm>
          <a:prstGeom prst="round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211704893"/>
      </p:ext>
    </p:extLst>
  </p:cSld>
  <p:clrMapOvr>
    <a:masterClrMapping/>
  </p:clrMapOvr>
  <mc:AlternateContent xmlns:mc="http://schemas.openxmlformats.org/markup-compatibility/2006" xmlns:p14="http://schemas.microsoft.com/office/powerpoint/2010/main">
    <mc:Choice Requires="p14">
      <p:transition spd="slow" p14:dur="2000" advTm="17170"/>
    </mc:Choice>
    <mc:Fallback xmlns="">
      <p:transition spd="slow" advTm="171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12267" y="128490"/>
            <a:ext cx="4798361" cy="523220"/>
          </a:xfrm>
          <a:prstGeom prst="rect">
            <a:avLst/>
          </a:prstGeom>
          <a:noFill/>
        </p:spPr>
        <p:txBody>
          <a:bodyPr wrap="square" rtlCol="0">
            <a:spAutoFit/>
          </a:bodyPr>
          <a:lstStyle/>
          <a:p>
            <a:r>
              <a:rPr lang="en-IN" sz="2800" b="1" dirty="0">
                <a:solidFill>
                  <a:srgbClr val="C21B17"/>
                </a:solidFill>
                <a:cs typeface="Arial" panose="020B0604020202020204" pitchFamily="34" charset="0"/>
              </a:rPr>
              <a:t>Claim Registration Process</a:t>
            </a:r>
          </a:p>
        </p:txBody>
      </p:sp>
      <p:sp>
        <p:nvSpPr>
          <p:cNvPr id="7" name="TextBox 6"/>
          <p:cNvSpPr txBox="1"/>
          <p:nvPr/>
        </p:nvSpPr>
        <p:spPr>
          <a:xfrm>
            <a:off x="238096" y="915310"/>
            <a:ext cx="11532990" cy="707886"/>
          </a:xfrm>
          <a:prstGeom prst="rect">
            <a:avLst/>
          </a:prstGeom>
          <a:noFill/>
        </p:spPr>
        <p:txBody>
          <a:bodyPr wrap="square" rtlCol="0">
            <a:spAutoFit/>
          </a:bodyPr>
          <a:lstStyle/>
          <a:p>
            <a:r>
              <a:rPr lang="en-US" sz="2000" dirty="0"/>
              <a:t>Step 4 : Fill all the details in </a:t>
            </a:r>
            <a:r>
              <a:rPr lang="en-US" sz="2000" dirty="0">
                <a:solidFill>
                  <a:srgbClr val="0070C0"/>
                </a:solidFill>
              </a:rPr>
              <a:t>“Loss Details” </a:t>
            </a:r>
            <a:r>
              <a:rPr lang="en-US" sz="2000" dirty="0"/>
              <a:t>column and then click on </a:t>
            </a:r>
            <a:r>
              <a:rPr lang="en-US" sz="2000" dirty="0">
                <a:solidFill>
                  <a:srgbClr val="0070C0"/>
                </a:solidFill>
              </a:rPr>
              <a:t>“Submit” </a:t>
            </a:r>
            <a:r>
              <a:rPr lang="en-US" sz="2000" dirty="0"/>
              <a:t>button. You will get the claim number.</a:t>
            </a:r>
          </a:p>
        </p:txBody>
      </p:sp>
      <p:sp>
        <p:nvSpPr>
          <p:cNvPr id="2" name="TextBox 1"/>
          <p:cNvSpPr txBox="1"/>
          <p:nvPr/>
        </p:nvSpPr>
        <p:spPr>
          <a:xfrm>
            <a:off x="7972425" y="2170459"/>
            <a:ext cx="4043362" cy="3831818"/>
          </a:xfrm>
          <a:prstGeom prst="rect">
            <a:avLst/>
          </a:prstGeom>
          <a:noFill/>
          <a:ln w="22225">
            <a:solidFill>
              <a:srgbClr val="C00000"/>
            </a:solidFill>
          </a:ln>
        </p:spPr>
        <p:txBody>
          <a:bodyPr wrap="square" rtlCol="0">
            <a:spAutoFit/>
          </a:bodyPr>
          <a:lstStyle/>
          <a:p>
            <a:pPr>
              <a:lnSpc>
                <a:spcPct val="150000"/>
              </a:lnSpc>
            </a:pPr>
            <a:r>
              <a:rPr lang="en-US" dirty="0"/>
              <a:t>Fields to be filled  for claim registration - </a:t>
            </a:r>
          </a:p>
          <a:p>
            <a:pPr marL="285750" indent="-285750">
              <a:lnSpc>
                <a:spcPct val="150000"/>
              </a:lnSpc>
              <a:buFont typeface="Arial" panose="020B0604020202020204" pitchFamily="34" charset="0"/>
              <a:buChar char="•"/>
            </a:pPr>
            <a:r>
              <a:rPr lang="en-US" dirty="0"/>
              <a:t>Claim Category</a:t>
            </a:r>
          </a:p>
          <a:p>
            <a:pPr marL="285750" indent="-285750">
              <a:lnSpc>
                <a:spcPct val="150000"/>
              </a:lnSpc>
              <a:buFont typeface="Arial" panose="020B0604020202020204" pitchFamily="34" charset="0"/>
              <a:buChar char="•"/>
            </a:pPr>
            <a:r>
              <a:rPr lang="en-US" dirty="0"/>
              <a:t>Hospital Name</a:t>
            </a:r>
          </a:p>
          <a:p>
            <a:pPr marL="285750" indent="-285750">
              <a:lnSpc>
                <a:spcPct val="150000"/>
              </a:lnSpc>
              <a:buFont typeface="Arial" panose="020B0604020202020204" pitchFamily="34" charset="0"/>
              <a:buChar char="•"/>
            </a:pPr>
            <a:r>
              <a:rPr lang="en-US" dirty="0"/>
              <a:t>Mobile No</a:t>
            </a:r>
          </a:p>
          <a:p>
            <a:pPr marL="285750" indent="-285750">
              <a:lnSpc>
                <a:spcPct val="150000"/>
              </a:lnSpc>
              <a:buFont typeface="Arial" panose="020B0604020202020204" pitchFamily="34" charset="0"/>
              <a:buChar char="•"/>
            </a:pPr>
            <a:r>
              <a:rPr lang="en-US" dirty="0"/>
              <a:t>Email</a:t>
            </a:r>
          </a:p>
          <a:p>
            <a:pPr marL="285750" indent="-285750">
              <a:lnSpc>
                <a:spcPct val="150000"/>
              </a:lnSpc>
              <a:buFont typeface="Arial" panose="020B0604020202020204" pitchFamily="34" charset="0"/>
              <a:buChar char="•"/>
            </a:pPr>
            <a:r>
              <a:rPr lang="en-US" dirty="0"/>
              <a:t>Diagnosis</a:t>
            </a:r>
          </a:p>
          <a:p>
            <a:pPr marL="285750" indent="-285750">
              <a:lnSpc>
                <a:spcPct val="150000"/>
              </a:lnSpc>
              <a:buFont typeface="Arial" panose="020B0604020202020204" pitchFamily="34" charset="0"/>
              <a:buChar char="•"/>
            </a:pPr>
            <a:r>
              <a:rPr lang="en-US" dirty="0"/>
              <a:t>Date of Admission</a:t>
            </a:r>
          </a:p>
          <a:p>
            <a:pPr marL="285750" indent="-285750">
              <a:lnSpc>
                <a:spcPct val="150000"/>
              </a:lnSpc>
              <a:buFont typeface="Arial" panose="020B0604020202020204" pitchFamily="34" charset="0"/>
              <a:buChar char="•"/>
            </a:pPr>
            <a:r>
              <a:rPr lang="en-US" dirty="0"/>
              <a:t>Date of Discharge</a:t>
            </a:r>
          </a:p>
          <a:p>
            <a:pPr marL="285750" indent="-285750">
              <a:lnSpc>
                <a:spcPct val="150000"/>
              </a:lnSpc>
              <a:buFont typeface="Arial" panose="020B0604020202020204" pitchFamily="34" charset="0"/>
              <a:buChar char="•"/>
            </a:pPr>
            <a:r>
              <a:rPr lang="en-US" dirty="0"/>
              <a:t>Claimed Amount</a:t>
            </a:r>
          </a:p>
        </p:txBody>
      </p:sp>
      <p:pic>
        <p:nvPicPr>
          <p:cNvPr id="21" name="Picture 20"/>
          <p:cNvPicPr>
            <a:picLocks noChangeAspect="1"/>
          </p:cNvPicPr>
          <p:nvPr/>
        </p:nvPicPr>
        <p:blipFill rotWithShape="1">
          <a:blip r:embed="rId3"/>
          <a:srcRect l="23497" t="13199" r="26365" b="10397"/>
          <a:stretch/>
        </p:blipFill>
        <p:spPr>
          <a:xfrm>
            <a:off x="0" y="1623196"/>
            <a:ext cx="7719941" cy="5082404"/>
          </a:xfrm>
          <a:prstGeom prst="rect">
            <a:avLst/>
          </a:prstGeom>
        </p:spPr>
      </p:pic>
      <p:sp>
        <p:nvSpPr>
          <p:cNvPr id="22" name="Rounded Rectangle 21"/>
          <p:cNvSpPr/>
          <p:nvPr/>
        </p:nvSpPr>
        <p:spPr>
          <a:xfrm>
            <a:off x="412267" y="4432851"/>
            <a:ext cx="1118359" cy="178905"/>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34598920"/>
      </p:ext>
    </p:extLst>
  </p:cSld>
  <p:clrMapOvr>
    <a:masterClrMapping/>
  </p:clrMapOvr>
  <mc:AlternateContent xmlns:mc="http://schemas.openxmlformats.org/markup-compatibility/2006" xmlns:p14="http://schemas.microsoft.com/office/powerpoint/2010/main">
    <mc:Choice Requires="p14">
      <p:transition spd="slow" p14:dur="2000" advTm="61683"/>
    </mc:Choice>
    <mc:Fallback xmlns="">
      <p:transition spd="slow" advTm="616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12267" y="128490"/>
            <a:ext cx="4798361" cy="523220"/>
          </a:xfrm>
          <a:prstGeom prst="rect">
            <a:avLst/>
          </a:prstGeom>
          <a:noFill/>
        </p:spPr>
        <p:txBody>
          <a:bodyPr wrap="square" rtlCol="0">
            <a:spAutoFit/>
          </a:bodyPr>
          <a:lstStyle/>
          <a:p>
            <a:r>
              <a:rPr lang="en-IN" sz="2800" b="1" dirty="0">
                <a:solidFill>
                  <a:srgbClr val="C21B17"/>
                </a:solidFill>
                <a:cs typeface="Arial" panose="020B0604020202020204" pitchFamily="34" charset="0"/>
              </a:rPr>
              <a:t>Claim Registration Process</a:t>
            </a:r>
          </a:p>
        </p:txBody>
      </p:sp>
      <p:grpSp>
        <p:nvGrpSpPr>
          <p:cNvPr id="6" name="Group 5"/>
          <p:cNvGrpSpPr/>
          <p:nvPr/>
        </p:nvGrpSpPr>
        <p:grpSpPr>
          <a:xfrm>
            <a:off x="8117058" y="1030513"/>
            <a:ext cx="3784210" cy="5123544"/>
            <a:chOff x="8117058" y="870857"/>
            <a:chExt cx="3784210" cy="5123544"/>
          </a:xfrm>
        </p:grpSpPr>
        <p:sp>
          <p:nvSpPr>
            <p:cNvPr id="7" name="Rectangle 6">
              <a:extLst>
                <a:ext uri="{FF2B5EF4-FFF2-40B4-BE49-F238E27FC236}">
                  <a16:creationId xmlns:a16="http://schemas.microsoft.com/office/drawing/2014/main" id="{C30DC758-C84A-4E04-BE2F-89924A930541}"/>
                </a:ext>
              </a:extLst>
            </p:cNvPr>
            <p:cNvSpPr/>
            <p:nvPr/>
          </p:nvSpPr>
          <p:spPr>
            <a:xfrm>
              <a:off x="8117058" y="870857"/>
              <a:ext cx="3784210" cy="512354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287657" y="1146629"/>
              <a:ext cx="3439885" cy="458651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418286" y="1465943"/>
              <a:ext cx="3149600" cy="4247317"/>
            </a:xfrm>
            <a:prstGeom prst="rect">
              <a:avLst/>
            </a:prstGeom>
            <a:noFill/>
          </p:spPr>
          <p:txBody>
            <a:bodyPr wrap="square" rtlCol="0">
              <a:spAutoFit/>
            </a:bodyPr>
            <a:lstStyle/>
            <a:p>
              <a:pPr marL="285750" indent="-285750">
                <a:buFont typeface="Arial" panose="020B0604020202020204" pitchFamily="34" charset="0"/>
                <a:buChar char="•"/>
              </a:pPr>
              <a:r>
                <a:rPr lang="en-US" dirty="0"/>
                <a:t>Post claim registration, you will get an option to proceed for paperless processing.</a:t>
              </a:r>
            </a:p>
            <a:p>
              <a:endParaRPr lang="en-US" dirty="0"/>
            </a:p>
            <a:p>
              <a:pPr marL="285750" indent="-285750">
                <a:buFont typeface="Arial" panose="020B0604020202020204" pitchFamily="34" charset="0"/>
                <a:buChar char="•"/>
              </a:pPr>
              <a:r>
                <a:rPr lang="en-US" dirty="0"/>
                <a:t>If you have scanned copies of claim documents ready with you, then you can click on “Yes” button to proceed.</a:t>
              </a:r>
            </a:p>
            <a:p>
              <a:endParaRPr lang="en-US" dirty="0"/>
            </a:p>
            <a:p>
              <a:pPr marL="285750" indent="-285750">
                <a:buFont typeface="Arial" panose="020B0604020202020204" pitchFamily="34" charset="0"/>
                <a:buChar char="•"/>
              </a:pPr>
              <a:r>
                <a:rPr lang="en-US" dirty="0"/>
                <a:t>If you do not have claim documents, then you can click on “No” and submit physical copies of documents at FGH address.</a:t>
              </a:r>
            </a:p>
            <a:p>
              <a:pPr marL="285750" indent="-285750">
                <a:buFont typeface="Arial" panose="020B0604020202020204" pitchFamily="34" charset="0"/>
                <a:buChar char="•"/>
              </a:pPr>
              <a:endParaRPr lang="en-US" dirty="0"/>
            </a:p>
          </p:txBody>
        </p:sp>
      </p:grpSp>
      <p:sp>
        <p:nvSpPr>
          <p:cNvPr id="2" name="Left Arrow 1"/>
          <p:cNvSpPr/>
          <p:nvPr/>
        </p:nvSpPr>
        <p:spPr>
          <a:xfrm>
            <a:off x="5372101" y="3893695"/>
            <a:ext cx="642937" cy="528638"/>
          </a:xfrm>
          <a:prstGeom prst="lef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1" name="Picture 10"/>
          <p:cNvPicPr>
            <a:picLocks noChangeAspect="1"/>
          </p:cNvPicPr>
          <p:nvPr/>
        </p:nvPicPr>
        <p:blipFill rotWithShape="1">
          <a:blip r:embed="rId3"/>
          <a:srcRect l="14057" t="13281" r="15300" b="14323"/>
          <a:stretch/>
        </p:blipFill>
        <p:spPr>
          <a:xfrm>
            <a:off x="9939" y="1030513"/>
            <a:ext cx="8113931" cy="5123544"/>
          </a:xfrm>
          <a:prstGeom prst="rect">
            <a:avLst/>
          </a:prstGeom>
        </p:spPr>
      </p:pic>
      <p:sp>
        <p:nvSpPr>
          <p:cNvPr id="12" name="Left Arrow 11"/>
          <p:cNvSpPr/>
          <p:nvPr/>
        </p:nvSpPr>
        <p:spPr>
          <a:xfrm>
            <a:off x="4727600" y="4272498"/>
            <a:ext cx="642937" cy="528638"/>
          </a:xfrm>
          <a:prstGeom prst="lef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custDataLst>
      <p:tags r:id="rId1"/>
    </p:custDataLst>
    <p:extLst>
      <p:ext uri="{BB962C8B-B14F-4D97-AF65-F5344CB8AC3E}">
        <p14:creationId xmlns:p14="http://schemas.microsoft.com/office/powerpoint/2010/main" val="1133621027"/>
      </p:ext>
    </p:extLst>
  </p:cSld>
  <p:clrMapOvr>
    <a:masterClrMapping/>
  </p:clrMapOvr>
  <mc:AlternateContent xmlns:mc="http://schemas.openxmlformats.org/markup-compatibility/2006" xmlns:p14="http://schemas.microsoft.com/office/powerpoint/2010/main">
    <mc:Choice Requires="p14">
      <p:transition spd="slow" p14:dur="2000" advTm="72691"/>
    </mc:Choice>
    <mc:Fallback xmlns="">
      <p:transition spd="slow" advTm="72691"/>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pic>
          <p:nvPicPr>
            <p:cNvPr id="3" name="object 3"/>
            <p:cNvPicPr/>
            <p:nvPr/>
          </p:nvPicPr>
          <p:blipFill>
            <a:blip r:embed="rId2" cstate="print"/>
            <a:stretch>
              <a:fillRect/>
            </a:stretch>
          </p:blipFill>
          <p:spPr>
            <a:xfrm>
              <a:off x="0" y="0"/>
              <a:ext cx="12192000" cy="6858000"/>
            </a:xfrm>
            <a:prstGeom prst="rect">
              <a:avLst/>
            </a:prstGeom>
          </p:spPr>
        </p:pic>
        <p:pic>
          <p:nvPicPr>
            <p:cNvPr id="4" name="object 4"/>
            <p:cNvPicPr/>
            <p:nvPr/>
          </p:nvPicPr>
          <p:blipFill>
            <a:blip r:embed="rId3" cstate="print"/>
            <a:stretch>
              <a:fillRect/>
            </a:stretch>
          </p:blipFill>
          <p:spPr>
            <a:xfrm>
              <a:off x="10430256" y="6156959"/>
              <a:ext cx="1527048" cy="487680"/>
            </a:xfrm>
            <a:prstGeom prst="rect">
              <a:avLst/>
            </a:prstGeom>
          </p:spPr>
        </p:pic>
      </p:grpSp>
      <p:sp>
        <p:nvSpPr>
          <p:cNvPr id="5" name="object 5"/>
          <p:cNvSpPr txBox="1">
            <a:spLocks noGrp="1"/>
          </p:cNvSpPr>
          <p:nvPr>
            <p:ph type="title"/>
          </p:nvPr>
        </p:nvSpPr>
        <p:spPr>
          <a:xfrm>
            <a:off x="2459863" y="1793494"/>
            <a:ext cx="6353810" cy="848360"/>
          </a:xfrm>
          <a:prstGeom prst="rect">
            <a:avLst/>
          </a:prstGeom>
        </p:spPr>
        <p:txBody>
          <a:bodyPr vert="horz" wrap="square" lIns="0" tIns="12700" rIns="0" bIns="0" rtlCol="0">
            <a:spAutoFit/>
          </a:bodyPr>
          <a:lstStyle/>
          <a:p>
            <a:pPr marL="12700">
              <a:lnSpc>
                <a:spcPct val="100000"/>
              </a:lnSpc>
              <a:spcBef>
                <a:spcPts val="100"/>
              </a:spcBef>
            </a:pPr>
            <a:r>
              <a:rPr sz="5400" dirty="0">
                <a:solidFill>
                  <a:srgbClr val="FFFFFF"/>
                </a:solidFill>
              </a:rPr>
              <a:t>DIGITAL</a:t>
            </a:r>
            <a:r>
              <a:rPr sz="5400" spc="295" dirty="0">
                <a:solidFill>
                  <a:srgbClr val="FFFFFF"/>
                </a:solidFill>
              </a:rPr>
              <a:t> </a:t>
            </a:r>
            <a:r>
              <a:rPr sz="5400" spc="-10" dirty="0">
                <a:solidFill>
                  <a:srgbClr val="FFFFFF"/>
                </a:solidFill>
              </a:rPr>
              <a:t>CAPABILITIES</a:t>
            </a:r>
            <a:endParaRPr sz="5400"/>
          </a:p>
        </p:txBody>
      </p:sp>
      <p:sp>
        <p:nvSpPr>
          <p:cNvPr id="7" name="object 7"/>
          <p:cNvSpPr txBox="1">
            <a:spLocks noGrp="1"/>
          </p:cNvSpPr>
          <p:nvPr>
            <p:ph type="ftr" sz="quarter" idx="5"/>
          </p:nvPr>
        </p:nvSpPr>
        <p:spPr>
          <a:prstGeom prst="rect">
            <a:avLst/>
          </a:prstGeom>
        </p:spPr>
        <p:txBody>
          <a:bodyPr vert="horz" wrap="square" lIns="0" tIns="1905" rIns="0" bIns="0" rtlCol="0">
            <a:spAutoFit/>
          </a:bodyPr>
          <a:lstStyle/>
          <a:p>
            <a:pPr marL="12700" marR="0" lvl="0" indent="0" defTabSz="914400" eaLnBrk="1" fontAlgn="auto" latinLnBrk="0" hangingPunct="1">
              <a:lnSpc>
                <a:spcPct val="100000"/>
              </a:lnSpc>
              <a:spcBef>
                <a:spcPts val="15"/>
              </a:spcBef>
              <a:spcAft>
                <a:spcPts val="0"/>
              </a:spcAft>
              <a:buClrTx/>
              <a:buSzTx/>
              <a:buFontTx/>
              <a:buNone/>
              <a:tabLst/>
              <a:defRPr/>
            </a:pPr>
            <a:r>
              <a:rPr kumimoji="0" sz="1050" b="0" i="0" u="none" strike="noStrike" kern="0" cap="none" spc="-30" normalizeH="0" baseline="0" noProof="0" dirty="0">
                <a:ln>
                  <a:noFill/>
                </a:ln>
                <a:solidFill>
                  <a:srgbClr val="A42A2A"/>
                </a:solidFill>
                <a:effectLst/>
                <a:uLnTx/>
                <a:uFillTx/>
                <a:latin typeface="Microsoft Sans Serif"/>
                <a:cs typeface="Microsoft Sans Serif"/>
              </a:rPr>
              <a:t>Confidential</a:t>
            </a:r>
            <a:r>
              <a:rPr kumimoji="0" sz="1050" b="0" i="0" u="none" strike="noStrike" kern="0" cap="none" spc="0" normalizeH="0" baseline="0" noProof="0" dirty="0">
                <a:ln>
                  <a:noFill/>
                </a:ln>
                <a:solidFill>
                  <a:srgbClr val="A42A2A"/>
                </a:solidFill>
                <a:effectLst/>
                <a:uLnTx/>
                <a:uFillTx/>
                <a:latin typeface="Microsoft Sans Serif"/>
                <a:cs typeface="Microsoft Sans Serif"/>
              </a:rPr>
              <a:t> </a:t>
            </a:r>
            <a:r>
              <a:rPr kumimoji="0" sz="1000" b="0" i="0" u="none" strike="noStrike" kern="0" cap="none" spc="0" normalizeH="0" baseline="0" noProof="0" dirty="0">
                <a:ln>
                  <a:noFill/>
                </a:ln>
                <a:solidFill>
                  <a:prstClr val="black"/>
                </a:solidFill>
                <a:effectLst/>
                <a:uLnTx/>
                <a:uFillTx/>
                <a:latin typeface="Microsoft Sans Serif"/>
                <a:cs typeface="Microsoft Sans Serif"/>
              </a:rPr>
              <a:t>Future</a:t>
            </a:r>
            <a:r>
              <a:rPr kumimoji="0" sz="1000" b="0" i="0" u="none" strike="noStrike" kern="0" cap="none" spc="5" normalizeH="0" baseline="0" noProof="0" dirty="0">
                <a:ln>
                  <a:noFill/>
                </a:ln>
                <a:solidFill>
                  <a:prstClr val="black"/>
                </a:solidFill>
                <a:effectLst/>
                <a:uLnTx/>
                <a:uFillTx/>
                <a:latin typeface="Microsoft Sans Serif"/>
                <a:cs typeface="Microsoft Sans Serif"/>
              </a:rPr>
              <a:t> </a:t>
            </a:r>
            <a:r>
              <a:rPr kumimoji="0" sz="1000" b="0" i="0" u="none" strike="noStrike" kern="0" cap="none" spc="0" normalizeH="0" baseline="0" noProof="0" dirty="0">
                <a:ln>
                  <a:noFill/>
                </a:ln>
                <a:solidFill>
                  <a:prstClr val="black"/>
                </a:solidFill>
                <a:effectLst/>
                <a:uLnTx/>
                <a:uFillTx/>
                <a:latin typeface="Microsoft Sans Serif"/>
                <a:cs typeface="Microsoft Sans Serif"/>
              </a:rPr>
              <a:t>Generali</a:t>
            </a:r>
            <a:r>
              <a:rPr kumimoji="0" sz="1000" b="0" i="0" u="none" strike="noStrike" kern="0" cap="none" spc="-10" normalizeH="0" baseline="0" noProof="0" dirty="0">
                <a:ln>
                  <a:noFill/>
                </a:ln>
                <a:solidFill>
                  <a:prstClr val="black"/>
                </a:solidFill>
                <a:effectLst/>
                <a:uLnTx/>
                <a:uFillTx/>
                <a:latin typeface="Microsoft Sans Serif"/>
                <a:cs typeface="Microsoft Sans Serif"/>
              </a:rPr>
              <a:t> </a:t>
            </a:r>
            <a:r>
              <a:rPr kumimoji="0" sz="1000" b="0" i="0" u="none" strike="noStrike" kern="0" cap="none" spc="0" normalizeH="0" baseline="0" noProof="0" dirty="0">
                <a:ln>
                  <a:noFill/>
                </a:ln>
                <a:solidFill>
                  <a:prstClr val="black"/>
                </a:solidFill>
                <a:effectLst/>
                <a:uLnTx/>
                <a:uFillTx/>
                <a:latin typeface="Microsoft Sans Serif"/>
                <a:cs typeface="Microsoft Sans Serif"/>
              </a:rPr>
              <a:t>India</a:t>
            </a:r>
            <a:r>
              <a:rPr kumimoji="0" sz="1000" b="0" i="0" u="none" strike="noStrike" kern="0" cap="none" spc="5" normalizeH="0" baseline="0" noProof="0" dirty="0">
                <a:ln>
                  <a:noFill/>
                </a:ln>
                <a:solidFill>
                  <a:prstClr val="black"/>
                </a:solidFill>
                <a:effectLst/>
                <a:uLnTx/>
                <a:uFillTx/>
                <a:latin typeface="Microsoft Sans Serif"/>
                <a:cs typeface="Microsoft Sans Serif"/>
              </a:rPr>
              <a:t> </a:t>
            </a:r>
            <a:r>
              <a:rPr kumimoji="0" sz="1000" b="0" i="0" u="none" strike="noStrike" kern="0" cap="none" spc="0" normalizeH="0" baseline="0" noProof="0" dirty="0">
                <a:ln>
                  <a:noFill/>
                </a:ln>
                <a:solidFill>
                  <a:prstClr val="black"/>
                </a:solidFill>
                <a:effectLst/>
                <a:uLnTx/>
                <a:uFillTx/>
                <a:latin typeface="Microsoft Sans Serif"/>
                <a:cs typeface="Microsoft Sans Serif"/>
              </a:rPr>
              <a:t>Insurance Company</a:t>
            </a:r>
            <a:r>
              <a:rPr kumimoji="0" sz="1000" b="0" i="0" u="none" strike="noStrike" kern="0" cap="none" spc="10" normalizeH="0" baseline="0" noProof="0" dirty="0">
                <a:ln>
                  <a:noFill/>
                </a:ln>
                <a:solidFill>
                  <a:prstClr val="black"/>
                </a:solidFill>
                <a:effectLst/>
                <a:uLnTx/>
                <a:uFillTx/>
                <a:latin typeface="Microsoft Sans Serif"/>
                <a:cs typeface="Microsoft Sans Serif"/>
              </a:rPr>
              <a:t> </a:t>
            </a:r>
            <a:r>
              <a:rPr kumimoji="0" sz="1000" b="0" i="0" u="none" strike="noStrike" kern="0" cap="none" spc="-10" normalizeH="0" baseline="0" noProof="0" dirty="0">
                <a:ln>
                  <a:noFill/>
                </a:ln>
                <a:solidFill>
                  <a:prstClr val="black"/>
                </a:solidFill>
                <a:effectLst/>
                <a:uLnTx/>
                <a:uFillTx/>
                <a:latin typeface="Microsoft Sans Serif"/>
                <a:cs typeface="Microsoft Sans Serif"/>
              </a:rPr>
              <a:t>Limited</a:t>
            </a:r>
            <a:endParaRPr kumimoji="0" sz="1050" b="0" i="0" u="none" strike="noStrike" kern="0" cap="none" spc="0" normalizeH="0" baseline="0" noProof="0">
              <a:ln>
                <a:noFill/>
              </a:ln>
              <a:solidFill>
                <a:prstClr val="black"/>
              </a:solidFill>
              <a:effectLst/>
              <a:uLnTx/>
              <a:uFillTx/>
              <a:latin typeface="Microsoft Sans Serif"/>
              <a:cs typeface="Microsoft Sans Serif"/>
            </a:endParaRPr>
          </a:p>
        </p:txBody>
      </p:sp>
      <p:sp>
        <p:nvSpPr>
          <p:cNvPr id="6" name="object 6"/>
          <p:cNvSpPr txBox="1"/>
          <p:nvPr/>
        </p:nvSpPr>
        <p:spPr>
          <a:xfrm>
            <a:off x="1649095" y="3089275"/>
            <a:ext cx="3715385" cy="2038350"/>
          </a:xfrm>
          <a:prstGeom prst="rect">
            <a:avLst/>
          </a:prstGeom>
        </p:spPr>
        <p:txBody>
          <a:bodyPr vert="horz" wrap="square" lIns="0" tIns="13335" rIns="0" bIns="0" rtlCol="0">
            <a:spAutoFit/>
          </a:bodyPr>
          <a:lstStyle/>
          <a:p>
            <a:pPr marL="12700" marR="5080" lvl="0" indent="0" defTabSz="914400" eaLnBrk="1" fontAlgn="auto" latinLnBrk="0" hangingPunct="1">
              <a:lnSpc>
                <a:spcPts val="4000"/>
              </a:lnSpc>
              <a:spcBef>
                <a:spcPts val="105"/>
              </a:spcBef>
              <a:spcAft>
                <a:spcPts val="0"/>
              </a:spcAft>
              <a:buClrTx/>
              <a:buSzTx/>
              <a:buFontTx/>
              <a:buNone/>
              <a:tabLst/>
              <a:defRPr/>
            </a:pPr>
            <a:r>
              <a:rPr kumimoji="0" sz="3200" b="1" i="0" u="none" strike="noStrike" kern="0" cap="none" spc="0" normalizeH="0" baseline="0" noProof="0" dirty="0">
                <a:ln>
                  <a:noFill/>
                </a:ln>
                <a:solidFill>
                  <a:srgbClr val="FFFFFF"/>
                </a:solidFill>
                <a:effectLst/>
                <a:uLnTx/>
                <a:uFillTx/>
                <a:latin typeface="Calibri"/>
                <a:cs typeface="Calibri"/>
              </a:rPr>
              <a:t>HR</a:t>
            </a:r>
            <a:r>
              <a:rPr kumimoji="0" sz="3200" b="1" i="0" u="none" strike="noStrike" kern="0" cap="none" spc="114" normalizeH="0" baseline="0" noProof="0" dirty="0">
                <a:ln>
                  <a:noFill/>
                </a:ln>
                <a:solidFill>
                  <a:srgbClr val="FFFFFF"/>
                </a:solidFill>
                <a:effectLst/>
                <a:uLnTx/>
                <a:uFillTx/>
                <a:latin typeface="Calibri"/>
                <a:cs typeface="Calibri"/>
              </a:rPr>
              <a:t> </a:t>
            </a:r>
            <a:r>
              <a:rPr kumimoji="0" sz="3200" b="1" i="0" u="none" strike="noStrike" kern="0" cap="none" spc="-10" normalizeH="0" baseline="0" noProof="0" dirty="0">
                <a:ln>
                  <a:noFill/>
                </a:ln>
                <a:solidFill>
                  <a:srgbClr val="FFFFFF"/>
                </a:solidFill>
                <a:effectLst/>
                <a:uLnTx/>
                <a:uFillTx/>
                <a:latin typeface="Calibri"/>
                <a:cs typeface="Calibri"/>
              </a:rPr>
              <a:t>PORTAL </a:t>
            </a:r>
            <a:r>
              <a:rPr kumimoji="0" sz="3200" b="1" i="0" u="none" strike="noStrike" kern="0" cap="none" spc="0" normalizeH="0" baseline="0" noProof="0" dirty="0">
                <a:ln>
                  <a:noFill/>
                </a:ln>
                <a:solidFill>
                  <a:srgbClr val="FFFFFF"/>
                </a:solidFill>
                <a:effectLst/>
                <a:uLnTx/>
                <a:uFillTx/>
                <a:latin typeface="Calibri"/>
                <a:cs typeface="Calibri"/>
              </a:rPr>
              <a:t>ENROLMENT</a:t>
            </a:r>
            <a:r>
              <a:rPr kumimoji="0" sz="3200" b="1" i="0" u="none" strike="noStrike" kern="0" cap="none" spc="415" normalizeH="0" baseline="0" noProof="0" dirty="0">
                <a:ln>
                  <a:noFill/>
                </a:ln>
                <a:solidFill>
                  <a:srgbClr val="FFFFFF"/>
                </a:solidFill>
                <a:effectLst/>
                <a:uLnTx/>
                <a:uFillTx/>
                <a:latin typeface="Calibri"/>
                <a:cs typeface="Calibri"/>
              </a:rPr>
              <a:t> </a:t>
            </a:r>
            <a:r>
              <a:rPr kumimoji="0" sz="3200" b="1" i="0" u="none" strike="noStrike" kern="0" cap="none" spc="-10" normalizeH="0" baseline="0" noProof="0" dirty="0">
                <a:ln>
                  <a:noFill/>
                </a:ln>
                <a:solidFill>
                  <a:srgbClr val="FFFFFF"/>
                </a:solidFill>
                <a:effectLst/>
                <a:uLnTx/>
                <a:uFillTx/>
                <a:latin typeface="Calibri"/>
                <a:cs typeface="Calibri"/>
              </a:rPr>
              <a:t>PORTAL </a:t>
            </a:r>
            <a:r>
              <a:rPr kumimoji="0" sz="3200" b="1" i="0" u="none" strike="noStrike" kern="0" cap="none" spc="0" normalizeH="0" baseline="0" noProof="0" dirty="0">
                <a:ln>
                  <a:noFill/>
                </a:ln>
                <a:solidFill>
                  <a:srgbClr val="FFFFFF"/>
                </a:solidFill>
                <a:effectLst/>
                <a:uLnTx/>
                <a:uFillTx/>
                <a:latin typeface="Calibri"/>
                <a:cs typeface="Calibri"/>
              </a:rPr>
              <a:t>CLAIMS</a:t>
            </a:r>
            <a:r>
              <a:rPr kumimoji="0" sz="3200" b="1" i="0" u="none" strike="noStrike" kern="0" cap="none" spc="305" normalizeH="0" baseline="0" noProof="0" dirty="0">
                <a:ln>
                  <a:noFill/>
                </a:ln>
                <a:solidFill>
                  <a:srgbClr val="FFFFFF"/>
                </a:solidFill>
                <a:effectLst/>
                <a:uLnTx/>
                <a:uFillTx/>
                <a:latin typeface="Calibri"/>
                <a:cs typeface="Calibri"/>
              </a:rPr>
              <a:t> </a:t>
            </a:r>
            <a:r>
              <a:rPr kumimoji="0" sz="3200" b="1" i="0" u="none" strike="noStrike" kern="0" cap="none" spc="-10" normalizeH="0" baseline="0" noProof="0" dirty="0">
                <a:ln>
                  <a:noFill/>
                </a:ln>
                <a:solidFill>
                  <a:srgbClr val="FFFFFF"/>
                </a:solidFill>
                <a:effectLst/>
                <a:uLnTx/>
                <a:uFillTx/>
                <a:latin typeface="Calibri"/>
                <a:cs typeface="Calibri"/>
              </a:rPr>
              <a:t>PORTAL</a:t>
            </a:r>
            <a:endParaRPr kumimoji="0" sz="3200" b="0" i="0" u="none" strike="noStrike" kern="0" cap="none" spc="0" normalizeH="0" baseline="0" noProof="0">
              <a:ln>
                <a:noFill/>
              </a:ln>
              <a:solidFill>
                <a:sysClr val="windowText" lastClr="000000"/>
              </a:solidFill>
              <a:effectLst/>
              <a:uLnTx/>
              <a:uFillTx/>
              <a:latin typeface="Calibri"/>
              <a:cs typeface="Calibri"/>
            </a:endParaRPr>
          </a:p>
          <a:p>
            <a:pPr marL="12700" marR="0" lvl="0" indent="0" defTabSz="914400" eaLnBrk="1" fontAlgn="auto" latinLnBrk="0" hangingPunct="1">
              <a:lnSpc>
                <a:spcPct val="100000"/>
              </a:lnSpc>
              <a:spcBef>
                <a:spcPts val="0"/>
              </a:spcBef>
              <a:spcAft>
                <a:spcPts val="0"/>
              </a:spcAft>
              <a:buClrTx/>
              <a:buSzTx/>
              <a:buFontTx/>
              <a:buNone/>
              <a:tabLst/>
              <a:defRPr/>
            </a:pPr>
            <a:r>
              <a:rPr kumimoji="0" sz="3200" b="1" i="0" u="none" strike="noStrike" kern="0" cap="none" spc="0" normalizeH="0" baseline="0" noProof="0" dirty="0">
                <a:ln>
                  <a:noFill/>
                </a:ln>
                <a:solidFill>
                  <a:srgbClr val="FFFFFF"/>
                </a:solidFill>
                <a:effectLst/>
                <a:uLnTx/>
                <a:uFillTx/>
                <a:latin typeface="Calibri"/>
                <a:cs typeface="Calibri"/>
              </a:rPr>
              <a:t>MOBILE</a:t>
            </a:r>
            <a:r>
              <a:rPr kumimoji="0" sz="3200" b="1" i="0" u="none" strike="noStrike" kern="0" cap="none" spc="305" normalizeH="0" baseline="0" noProof="0" dirty="0">
                <a:ln>
                  <a:noFill/>
                </a:ln>
                <a:solidFill>
                  <a:srgbClr val="FFFFFF"/>
                </a:solidFill>
                <a:effectLst/>
                <a:uLnTx/>
                <a:uFillTx/>
                <a:latin typeface="Calibri"/>
                <a:cs typeface="Calibri"/>
              </a:rPr>
              <a:t> </a:t>
            </a:r>
            <a:r>
              <a:rPr kumimoji="0" sz="3200" b="1" i="0" u="none" strike="noStrike" kern="0" cap="none" spc="-25" normalizeH="0" baseline="0" noProof="0" dirty="0">
                <a:ln>
                  <a:noFill/>
                </a:ln>
                <a:solidFill>
                  <a:srgbClr val="FFFFFF"/>
                </a:solidFill>
                <a:effectLst/>
                <a:uLnTx/>
                <a:uFillTx/>
                <a:latin typeface="Calibri"/>
                <a:cs typeface="Calibri"/>
              </a:rPr>
              <a:t>APP</a:t>
            </a:r>
            <a:endParaRPr kumimoji="0" sz="3200" b="0" i="0" u="none" strike="noStrike" kern="0" cap="none" spc="0" normalizeH="0" baseline="0" noProof="0">
              <a:ln>
                <a:noFill/>
              </a:ln>
              <a:solidFill>
                <a:sysClr val="windowText" lastClr="000000"/>
              </a:solidFill>
              <a:effectLst/>
              <a:uLnTx/>
              <a:uFillTx/>
              <a:latin typeface="Calibri"/>
              <a:cs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12267" y="128490"/>
            <a:ext cx="4798361" cy="523220"/>
          </a:xfrm>
          <a:prstGeom prst="rect">
            <a:avLst/>
          </a:prstGeom>
          <a:noFill/>
        </p:spPr>
        <p:txBody>
          <a:bodyPr wrap="square" rtlCol="0">
            <a:spAutoFit/>
          </a:bodyPr>
          <a:lstStyle/>
          <a:p>
            <a:r>
              <a:rPr lang="en-IN" sz="2800" b="1" dirty="0">
                <a:solidFill>
                  <a:srgbClr val="C21B17"/>
                </a:solidFill>
                <a:cs typeface="Arial" panose="020B0604020202020204" pitchFamily="34" charset="0"/>
              </a:rPr>
              <a:t>Document Upload Process</a:t>
            </a:r>
          </a:p>
        </p:txBody>
      </p:sp>
      <p:grpSp>
        <p:nvGrpSpPr>
          <p:cNvPr id="7" name="Group 6"/>
          <p:cNvGrpSpPr/>
          <p:nvPr/>
        </p:nvGrpSpPr>
        <p:grpSpPr>
          <a:xfrm>
            <a:off x="8198764" y="1030513"/>
            <a:ext cx="3702503" cy="5123544"/>
            <a:chOff x="8117058" y="870857"/>
            <a:chExt cx="3784210" cy="5123544"/>
          </a:xfrm>
        </p:grpSpPr>
        <p:sp>
          <p:nvSpPr>
            <p:cNvPr id="8" name="Rectangle 7">
              <a:extLst>
                <a:ext uri="{FF2B5EF4-FFF2-40B4-BE49-F238E27FC236}">
                  <a16:creationId xmlns:a16="http://schemas.microsoft.com/office/drawing/2014/main" id="{C30DC758-C84A-4E04-BE2F-89924A930541}"/>
                </a:ext>
              </a:extLst>
            </p:cNvPr>
            <p:cNvSpPr/>
            <p:nvPr/>
          </p:nvSpPr>
          <p:spPr>
            <a:xfrm>
              <a:off x="8117058" y="870857"/>
              <a:ext cx="3784210" cy="512354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287657" y="1146629"/>
              <a:ext cx="3439885" cy="458651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418286" y="1465943"/>
              <a:ext cx="3149600" cy="3693319"/>
            </a:xfrm>
            <a:prstGeom prst="rect">
              <a:avLst/>
            </a:prstGeom>
            <a:noFill/>
          </p:spPr>
          <p:txBody>
            <a:bodyPr wrap="square" rtlCol="0">
              <a:spAutoFit/>
            </a:bodyPr>
            <a:lstStyle/>
            <a:p>
              <a:pPr marL="285750" indent="-285750">
                <a:buFont typeface="Arial" panose="020B0604020202020204" pitchFamily="34" charset="0"/>
                <a:buChar char="•"/>
              </a:pPr>
              <a:r>
                <a:rPr lang="en-US" dirty="0"/>
                <a:t>Select any option from “Document Type” and then tick list of documents which are going to upload.</a:t>
              </a:r>
            </a:p>
            <a:p>
              <a:endParaRPr lang="en-US" dirty="0"/>
            </a:p>
            <a:p>
              <a:pPr marL="342900" indent="-342900">
                <a:buFont typeface="Arial" panose="020B0604020202020204" pitchFamily="34" charset="0"/>
                <a:buChar char="•"/>
              </a:pPr>
              <a:r>
                <a:rPr lang="en-US" dirty="0"/>
                <a:t>Then, click on “</a:t>
              </a:r>
              <a:r>
                <a:rPr lang="en-US" b="1" dirty="0"/>
                <a:t>Choose Files</a:t>
              </a:r>
              <a:r>
                <a:rPr lang="en-US" dirty="0"/>
                <a:t>” option under Browse file to upload option and then select the attachment. Then click on “</a:t>
              </a:r>
              <a:r>
                <a:rPr lang="en-US" b="1" dirty="0"/>
                <a:t>Upload</a:t>
              </a:r>
              <a:r>
                <a:rPr lang="en-US" dirty="0"/>
                <a:t>” to upload the documents. </a:t>
              </a:r>
            </a:p>
            <a:p>
              <a:endParaRPr lang="en-US" dirty="0"/>
            </a:p>
            <a:p>
              <a:endParaRPr lang="en-US" dirty="0"/>
            </a:p>
          </p:txBody>
        </p:sp>
      </p:grpSp>
      <p:pic>
        <p:nvPicPr>
          <p:cNvPr id="23" name="Picture 22"/>
          <p:cNvPicPr>
            <a:picLocks noChangeAspect="1"/>
          </p:cNvPicPr>
          <p:nvPr/>
        </p:nvPicPr>
        <p:blipFill rotWithShape="1">
          <a:blip r:embed="rId3"/>
          <a:srcRect t="12383" b="18618"/>
          <a:stretch/>
        </p:blipFill>
        <p:spPr>
          <a:xfrm>
            <a:off x="24509" y="990330"/>
            <a:ext cx="8171197" cy="4963856"/>
          </a:xfrm>
          <a:prstGeom prst="rect">
            <a:avLst/>
          </a:prstGeom>
        </p:spPr>
      </p:pic>
      <p:sp>
        <p:nvSpPr>
          <p:cNvPr id="24" name="Rectangle 23"/>
          <p:cNvSpPr/>
          <p:nvPr/>
        </p:nvSpPr>
        <p:spPr>
          <a:xfrm>
            <a:off x="1628658" y="5086944"/>
            <a:ext cx="812800" cy="5715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5" name="Rectangle 24"/>
          <p:cNvSpPr/>
          <p:nvPr/>
        </p:nvSpPr>
        <p:spPr>
          <a:xfrm>
            <a:off x="3949636" y="5112840"/>
            <a:ext cx="990600" cy="482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Rectangle 25"/>
          <p:cNvSpPr/>
          <p:nvPr/>
        </p:nvSpPr>
        <p:spPr>
          <a:xfrm>
            <a:off x="-36337" y="5033168"/>
            <a:ext cx="1604149" cy="5715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7" name="Rectangle 26"/>
          <p:cNvSpPr/>
          <p:nvPr/>
        </p:nvSpPr>
        <p:spPr>
          <a:xfrm>
            <a:off x="6409768" y="1054099"/>
            <a:ext cx="1785938" cy="5715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custDataLst>
      <p:tags r:id="rId1"/>
    </p:custDataLst>
    <p:extLst>
      <p:ext uri="{BB962C8B-B14F-4D97-AF65-F5344CB8AC3E}">
        <p14:creationId xmlns:p14="http://schemas.microsoft.com/office/powerpoint/2010/main" val="3329001442"/>
      </p:ext>
    </p:extLst>
  </p:cSld>
  <p:clrMapOvr>
    <a:masterClrMapping/>
  </p:clrMapOvr>
  <mc:AlternateContent xmlns:mc="http://schemas.openxmlformats.org/markup-compatibility/2006" xmlns:p14="http://schemas.microsoft.com/office/powerpoint/2010/main">
    <mc:Choice Requires="p14">
      <p:transition spd="slow" p14:dur="2000" advTm="57676"/>
    </mc:Choice>
    <mc:Fallback xmlns="">
      <p:transition spd="slow" advTm="57676"/>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12267" y="128490"/>
            <a:ext cx="4798361" cy="523220"/>
          </a:xfrm>
          <a:prstGeom prst="rect">
            <a:avLst/>
          </a:prstGeom>
          <a:noFill/>
        </p:spPr>
        <p:txBody>
          <a:bodyPr wrap="square" rtlCol="0">
            <a:spAutoFit/>
          </a:bodyPr>
          <a:lstStyle/>
          <a:p>
            <a:r>
              <a:rPr lang="en-IN" sz="2800" b="1" dirty="0">
                <a:solidFill>
                  <a:srgbClr val="C21B17"/>
                </a:solidFill>
                <a:cs typeface="Arial" panose="020B0604020202020204" pitchFamily="34" charset="0"/>
              </a:rPr>
              <a:t>Claim Billing Process</a:t>
            </a:r>
          </a:p>
        </p:txBody>
      </p:sp>
      <p:sp>
        <p:nvSpPr>
          <p:cNvPr id="7" name="TextBox 6"/>
          <p:cNvSpPr txBox="1"/>
          <p:nvPr/>
        </p:nvSpPr>
        <p:spPr>
          <a:xfrm>
            <a:off x="238096" y="1088573"/>
            <a:ext cx="11532990" cy="400110"/>
          </a:xfrm>
          <a:prstGeom prst="rect">
            <a:avLst/>
          </a:prstGeom>
          <a:noFill/>
        </p:spPr>
        <p:txBody>
          <a:bodyPr wrap="square" rtlCol="0">
            <a:spAutoFit/>
          </a:bodyPr>
          <a:lstStyle/>
          <a:p>
            <a:r>
              <a:rPr lang="en-US" sz="2000" dirty="0"/>
              <a:t>Step 5 : Click on “Proceed for Billing” button to enter bill details in the claim.</a:t>
            </a:r>
          </a:p>
        </p:txBody>
      </p:sp>
      <p:pic>
        <p:nvPicPr>
          <p:cNvPr id="9" name="Picture 8"/>
          <p:cNvPicPr>
            <a:picLocks noChangeAspect="1"/>
          </p:cNvPicPr>
          <p:nvPr/>
        </p:nvPicPr>
        <p:blipFill rotWithShape="1">
          <a:blip r:embed="rId3"/>
          <a:srcRect t="12847" r="1489" b="33073"/>
          <a:stretch/>
        </p:blipFill>
        <p:spPr>
          <a:xfrm>
            <a:off x="238096" y="1488683"/>
            <a:ext cx="11532990" cy="4588267"/>
          </a:xfrm>
          <a:prstGeom prst="rect">
            <a:avLst/>
          </a:prstGeom>
        </p:spPr>
      </p:pic>
      <p:sp>
        <p:nvSpPr>
          <p:cNvPr id="10" name="Rounded Rectangle 9"/>
          <p:cNvSpPr/>
          <p:nvPr/>
        </p:nvSpPr>
        <p:spPr>
          <a:xfrm>
            <a:off x="5336895" y="5391150"/>
            <a:ext cx="1559205" cy="653430"/>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4854079" y="1469633"/>
            <a:ext cx="2524836" cy="455913"/>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10751127" y="2098283"/>
            <a:ext cx="803564" cy="797317"/>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65673566"/>
      </p:ext>
    </p:extLst>
  </p:cSld>
  <p:clrMapOvr>
    <a:masterClrMapping/>
  </p:clrMapOvr>
  <mc:AlternateContent xmlns:mc="http://schemas.openxmlformats.org/markup-compatibility/2006" xmlns:p14="http://schemas.microsoft.com/office/powerpoint/2010/main">
    <mc:Choice Requires="p14">
      <p:transition spd="slow" p14:dur="2000" advTm="17674"/>
    </mc:Choice>
    <mc:Fallback xmlns="">
      <p:transition spd="slow" advTm="17674"/>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12267" y="128490"/>
            <a:ext cx="4798361" cy="523220"/>
          </a:xfrm>
          <a:prstGeom prst="rect">
            <a:avLst/>
          </a:prstGeom>
          <a:noFill/>
        </p:spPr>
        <p:txBody>
          <a:bodyPr wrap="square" rtlCol="0">
            <a:spAutoFit/>
          </a:bodyPr>
          <a:lstStyle/>
          <a:p>
            <a:r>
              <a:rPr lang="en-IN" sz="2800" b="1" dirty="0">
                <a:solidFill>
                  <a:srgbClr val="C21B17"/>
                </a:solidFill>
                <a:cs typeface="Arial" panose="020B0604020202020204" pitchFamily="34" charset="0"/>
              </a:rPr>
              <a:t>Claim Billing Process</a:t>
            </a:r>
          </a:p>
        </p:txBody>
      </p:sp>
      <p:sp>
        <p:nvSpPr>
          <p:cNvPr id="6" name="TextBox 5"/>
          <p:cNvSpPr txBox="1"/>
          <p:nvPr/>
        </p:nvSpPr>
        <p:spPr>
          <a:xfrm>
            <a:off x="238096" y="1088573"/>
            <a:ext cx="11532990" cy="707886"/>
          </a:xfrm>
          <a:prstGeom prst="rect">
            <a:avLst/>
          </a:prstGeom>
          <a:noFill/>
        </p:spPr>
        <p:txBody>
          <a:bodyPr wrap="square" rtlCol="0">
            <a:spAutoFit/>
          </a:bodyPr>
          <a:lstStyle/>
          <a:p>
            <a:r>
              <a:rPr lang="en-US" sz="2000" dirty="0"/>
              <a:t>Step 6 : Enter all the bill details and then click on “</a:t>
            </a:r>
            <a:r>
              <a:rPr lang="en-US" sz="2000" b="1" dirty="0"/>
              <a:t>Final Submit</a:t>
            </a:r>
            <a:r>
              <a:rPr lang="en-US" sz="2000" dirty="0"/>
              <a:t>” button. Once you click on this button claim process will be completed.</a:t>
            </a:r>
          </a:p>
        </p:txBody>
      </p:sp>
      <p:pic>
        <p:nvPicPr>
          <p:cNvPr id="15" name="Picture 14"/>
          <p:cNvPicPr>
            <a:picLocks noChangeAspect="1"/>
          </p:cNvPicPr>
          <p:nvPr/>
        </p:nvPicPr>
        <p:blipFill rotWithShape="1">
          <a:blip r:embed="rId3"/>
          <a:srcRect l="9005" t="17708" r="9151" b="14583"/>
          <a:stretch/>
        </p:blipFill>
        <p:spPr>
          <a:xfrm>
            <a:off x="238096" y="1796458"/>
            <a:ext cx="11532990" cy="4909142"/>
          </a:xfrm>
          <a:prstGeom prst="rect">
            <a:avLst/>
          </a:prstGeom>
        </p:spPr>
      </p:pic>
      <p:sp>
        <p:nvSpPr>
          <p:cNvPr id="16" name="Rounded Rectangle 15"/>
          <p:cNvSpPr/>
          <p:nvPr/>
        </p:nvSpPr>
        <p:spPr>
          <a:xfrm>
            <a:off x="412267" y="4746171"/>
            <a:ext cx="2203980" cy="451815"/>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5074155" y="5468488"/>
            <a:ext cx="1747559" cy="467856"/>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9710057" y="5773288"/>
            <a:ext cx="1719943" cy="569456"/>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939268720"/>
      </p:ext>
    </p:extLst>
  </p:cSld>
  <p:clrMapOvr>
    <a:masterClrMapping/>
  </p:clrMapOvr>
  <mc:AlternateContent xmlns:mc="http://schemas.openxmlformats.org/markup-compatibility/2006" xmlns:p14="http://schemas.microsoft.com/office/powerpoint/2010/main">
    <mc:Choice Requires="p14">
      <p:transition spd="slow" p14:dur="2000" advTm="41174"/>
    </mc:Choice>
    <mc:Fallback xmlns="">
      <p:transition spd="slow" advTm="411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12267" y="128490"/>
            <a:ext cx="4798361" cy="523220"/>
          </a:xfrm>
          <a:prstGeom prst="rect">
            <a:avLst/>
          </a:prstGeom>
          <a:noFill/>
        </p:spPr>
        <p:txBody>
          <a:bodyPr wrap="square" rtlCol="0">
            <a:spAutoFit/>
          </a:bodyPr>
          <a:lstStyle/>
          <a:p>
            <a:r>
              <a:rPr lang="en-IN" sz="2800" b="1" dirty="0">
                <a:solidFill>
                  <a:srgbClr val="C21B17"/>
                </a:solidFill>
                <a:cs typeface="Arial" panose="020B0604020202020204" pitchFamily="34" charset="0"/>
              </a:rPr>
              <a:t>Claim Tracking</a:t>
            </a:r>
          </a:p>
        </p:txBody>
      </p:sp>
      <p:sp>
        <p:nvSpPr>
          <p:cNvPr id="7" name="TextBox 6"/>
          <p:cNvSpPr txBox="1"/>
          <p:nvPr/>
        </p:nvSpPr>
        <p:spPr>
          <a:xfrm>
            <a:off x="238096" y="1320802"/>
            <a:ext cx="11474933" cy="400110"/>
          </a:xfrm>
          <a:prstGeom prst="rect">
            <a:avLst/>
          </a:prstGeom>
          <a:noFill/>
        </p:spPr>
        <p:txBody>
          <a:bodyPr wrap="square" rtlCol="0">
            <a:spAutoFit/>
          </a:bodyPr>
          <a:lstStyle/>
          <a:p>
            <a:r>
              <a:rPr lang="en-US" sz="2000" dirty="0"/>
              <a:t>Please select “Track Claim” option which is under the tab “Claims” to view the claim details.</a:t>
            </a:r>
          </a:p>
        </p:txBody>
      </p:sp>
      <p:pic>
        <p:nvPicPr>
          <p:cNvPr id="3" name="Picture 2"/>
          <p:cNvPicPr>
            <a:picLocks noChangeAspect="1"/>
          </p:cNvPicPr>
          <p:nvPr/>
        </p:nvPicPr>
        <p:blipFill rotWithShape="1">
          <a:blip r:embed="rId2"/>
          <a:srcRect l="6093" t="18527" r="5078" b="13107"/>
          <a:stretch/>
        </p:blipFill>
        <p:spPr>
          <a:xfrm>
            <a:off x="238096" y="1884465"/>
            <a:ext cx="11474933" cy="4686300"/>
          </a:xfrm>
          <a:prstGeom prst="rect">
            <a:avLst/>
          </a:prstGeom>
        </p:spPr>
      </p:pic>
    </p:spTree>
    <p:extLst>
      <p:ext uri="{BB962C8B-B14F-4D97-AF65-F5344CB8AC3E}">
        <p14:creationId xmlns:p14="http://schemas.microsoft.com/office/powerpoint/2010/main" val="215822481"/>
      </p:ext>
    </p:extLst>
  </p:cSld>
  <p:clrMapOvr>
    <a:masterClrMapping/>
  </p:clrMapOvr>
  <mc:AlternateContent xmlns:mc="http://schemas.openxmlformats.org/markup-compatibility/2006" xmlns:p14="http://schemas.microsoft.com/office/powerpoint/2010/main">
    <mc:Choice Requires="p14">
      <p:transition spd="slow" p14:dur="2000" advTm="16175"/>
    </mc:Choice>
    <mc:Fallback xmlns="">
      <p:transition spd="slow" advTm="161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DBFDFB0B-D153-A4A2-DD08-41144FC823E0}"/>
              </a:ext>
            </a:extLst>
          </p:cNvPr>
          <p:cNvSpPr txBox="1">
            <a:spLocks/>
          </p:cNvSpPr>
          <p:nvPr/>
        </p:nvSpPr>
        <p:spPr>
          <a:xfrm>
            <a:off x="9267909" y="2023110"/>
            <a:ext cx="2469624" cy="28460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3400" kern="1200">
                <a:solidFill>
                  <a:schemeClr val="tx1"/>
                </a:solidFill>
                <a:latin typeface="+mj-lt"/>
                <a:ea typeface="+mj-ea"/>
                <a:cs typeface="+mj-cs"/>
              </a:rPr>
              <a:t>How To Avail Cashless when cards are not available</a:t>
            </a:r>
            <a:endParaRPr lang="en-US" sz="3400" b="1" kern="1200">
              <a:solidFill>
                <a:schemeClr val="tx1"/>
              </a:solidFill>
              <a:latin typeface="+mj-lt"/>
              <a:ea typeface="+mj-ea"/>
              <a:cs typeface="+mj-cs"/>
            </a:endParaRPr>
          </a:p>
        </p:txBody>
      </p:sp>
      <p:sp>
        <p:nvSpPr>
          <p:cNvPr id="46" name="Rectangle 45">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red question mark on a black background&#10;&#10;Description automatically generated">
            <a:extLst>
              <a:ext uri="{FF2B5EF4-FFF2-40B4-BE49-F238E27FC236}">
                <a16:creationId xmlns:a16="http://schemas.microsoft.com/office/drawing/2014/main" id="{255E63DA-6F59-9EA5-9A41-72DB705431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7360" y="858525"/>
            <a:ext cx="4404060" cy="5211906"/>
          </a:xfrm>
          <a:prstGeom prst="rect">
            <a:avLst/>
          </a:prstGeom>
        </p:spPr>
      </p:pic>
      <p:sp>
        <p:nvSpPr>
          <p:cNvPr id="45" name="Rectangle 44">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47538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E2B703B-46F9-481A-A605-82E2A828C4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F13BE4D7-0C3D-4906-B230-A1C5B4665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496" y="1587970"/>
            <a:ext cx="11033008" cy="4768380"/>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TextBox 4">
            <a:extLst>
              <a:ext uri="{FF2B5EF4-FFF2-40B4-BE49-F238E27FC236}">
                <a16:creationId xmlns:a16="http://schemas.microsoft.com/office/drawing/2014/main" id="{6C0C261E-94AB-48E8-FE67-BA607A5261AA}"/>
              </a:ext>
            </a:extLst>
          </p:cNvPr>
          <p:cNvGraphicFramePr/>
          <p:nvPr>
            <p:extLst>
              <p:ext uri="{D42A27DB-BD31-4B8C-83A1-F6EECF244321}">
                <p14:modId xmlns:p14="http://schemas.microsoft.com/office/powerpoint/2010/main" val="3685922098"/>
              </p:ext>
            </p:extLst>
          </p:nvPr>
        </p:nvGraphicFramePr>
        <p:xfrm>
          <a:off x="429491" y="501650"/>
          <a:ext cx="11183013" cy="57190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17430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screenshot of a computer&#10;&#10;Description automatically generated">
            <a:extLst>
              <a:ext uri="{FF2B5EF4-FFF2-40B4-BE49-F238E27FC236}">
                <a16:creationId xmlns:a16="http://schemas.microsoft.com/office/drawing/2014/main" id="{C2EAADCD-6D1F-D495-7A68-0AFA70E45294}"/>
              </a:ext>
            </a:extLst>
          </p:cNvPr>
          <p:cNvPicPr>
            <a:picLocks noGrp="1" noRot="1" noChangeAspect="1" noMove="1" noResize="1" noEditPoints="1" noAdjustHandles="1" noChangeArrowheads="1" noChangeShapeType="1" noCrop="1"/>
          </p:cNvPicPr>
          <p:nvPr/>
        </p:nvPicPr>
        <p:blipFill rotWithShape="1">
          <a:blip r:embed="rId2"/>
          <a:srcRect t="461"/>
          <a:stretch/>
        </p:blipFill>
        <p:spPr>
          <a:xfrm>
            <a:off x="20" y="1282"/>
            <a:ext cx="12191980" cy="6856718"/>
          </a:xfrm>
          <a:prstGeom prst="rect">
            <a:avLst/>
          </a:prstGeom>
        </p:spPr>
      </p:pic>
      <p:sp>
        <p:nvSpPr>
          <p:cNvPr id="6" name="Arrow: Right 5">
            <a:extLst>
              <a:ext uri="{FF2B5EF4-FFF2-40B4-BE49-F238E27FC236}">
                <a16:creationId xmlns:a16="http://schemas.microsoft.com/office/drawing/2014/main" id="{AEFC2E1A-DAC0-3234-D5F1-085376EEA65E}"/>
              </a:ext>
            </a:extLst>
          </p:cNvPr>
          <p:cNvSpPr/>
          <p:nvPr/>
        </p:nvSpPr>
        <p:spPr>
          <a:xfrm>
            <a:off x="4031673" y="2035976"/>
            <a:ext cx="858982" cy="22167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2" name="Arrow: Right 41">
            <a:extLst>
              <a:ext uri="{FF2B5EF4-FFF2-40B4-BE49-F238E27FC236}">
                <a16:creationId xmlns:a16="http://schemas.microsoft.com/office/drawing/2014/main" id="{4758FD60-8C4C-7D6E-840A-586BB6B9D5FE}"/>
              </a:ext>
            </a:extLst>
          </p:cNvPr>
          <p:cNvSpPr/>
          <p:nvPr/>
        </p:nvSpPr>
        <p:spPr>
          <a:xfrm rot="10800000">
            <a:off x="8111074" y="2035976"/>
            <a:ext cx="858982" cy="22167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3" name="Arrow: Down 42">
            <a:extLst>
              <a:ext uri="{FF2B5EF4-FFF2-40B4-BE49-F238E27FC236}">
                <a16:creationId xmlns:a16="http://schemas.microsoft.com/office/drawing/2014/main" id="{B085204D-C77E-6EDA-C6A1-A9AEE5CFC128}"/>
              </a:ext>
            </a:extLst>
          </p:cNvPr>
          <p:cNvSpPr/>
          <p:nvPr/>
        </p:nvSpPr>
        <p:spPr>
          <a:xfrm>
            <a:off x="720436" y="2146812"/>
            <a:ext cx="1108364" cy="128218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767222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1" accel="100000"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2000" fill="hold"/>
                                        <p:tgtEl>
                                          <p:spTgt spid="43"/>
                                        </p:tgtEl>
                                        <p:attrNameLst>
                                          <p:attrName>ppt_x</p:attrName>
                                        </p:attrNameLst>
                                      </p:cBhvr>
                                      <p:tavLst>
                                        <p:tav tm="0">
                                          <p:val>
                                            <p:strVal val="#ppt_x"/>
                                          </p:val>
                                        </p:tav>
                                        <p:tav tm="100000">
                                          <p:val>
                                            <p:strVal val="#ppt_x"/>
                                          </p:val>
                                        </p:tav>
                                      </p:tavLst>
                                    </p:anim>
                                    <p:anim calcmode="lin" valueType="num">
                                      <p:cBhvr additive="base">
                                        <p:cTn id="18" dur="2000" fill="hold"/>
                                        <p:tgtEl>
                                          <p:spTgt spid="4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2" grpId="0" animBg="1"/>
      <p:bldP spid="4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771C6DA-F01C-108D-6E76-21A32574818D}"/>
              </a:ext>
            </a:extLst>
          </p:cNvPr>
          <p:cNvSpPr>
            <a:spLocks noGrp="1"/>
          </p:cNvSpPr>
          <p:nvPr>
            <p:ph type="sldNum" sz="quarter" idx="12"/>
          </p:nvPr>
        </p:nvSpPr>
        <p:spPr>
          <a:xfrm>
            <a:off x="11480800" y="8475133"/>
            <a:ext cx="3657600" cy="486833"/>
          </a:xfrm>
          <a:prstGeom prst="rect">
            <a:avLst/>
          </a:prstGeom>
        </p:spPr>
        <p:txBody>
          <a:bodyPr vert="horz" lIns="121920" tIns="60960" rIns="121920" bIns="60960" rtlCol="0" anchor="ctr"/>
          <a:lstStyle>
            <a:defPPr>
              <a:defRPr lang="en-US"/>
            </a:defPPr>
            <a:lvl1pPr marL="0" algn="r" defTabSz="1219170" rtl="0" eaLnBrk="1" latinLnBrk="0" hangingPunct="1">
              <a:defRPr sz="1600" kern="1200">
                <a:solidFill>
                  <a:schemeClr val="tx1">
                    <a:tint val="75000"/>
                  </a:schemeClr>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defTabSz="914377">
              <a:defRPr/>
            </a:pPr>
            <a:fld id="{D048E214-A37A-458A-9658-91D393FA5F53}" type="slidenum">
              <a:rPr lang="en-IN">
                <a:solidFill>
                  <a:srgbClr val="000000">
                    <a:tint val="75000"/>
                  </a:srgbClr>
                </a:solidFill>
                <a:latin typeface="Arial" panose="020B0604020202020204"/>
              </a:rPr>
              <a:pPr defTabSz="914377">
                <a:defRPr/>
              </a:pPr>
              <a:t>27</a:t>
            </a:fld>
            <a:endParaRPr lang="en-US" sz="1200">
              <a:solidFill>
                <a:srgbClr val="C21B17"/>
              </a:solidFill>
              <a:latin typeface="Calibri" panose="020F0502020204030204"/>
            </a:endParaRPr>
          </a:p>
        </p:txBody>
      </p:sp>
      <p:graphicFrame>
        <p:nvGraphicFramePr>
          <p:cNvPr id="7" name="Diagram 6">
            <a:extLst>
              <a:ext uri="{FF2B5EF4-FFF2-40B4-BE49-F238E27FC236}">
                <a16:creationId xmlns:a16="http://schemas.microsoft.com/office/drawing/2014/main" id="{136E677C-02FB-490F-0258-AED90CC9FA91}"/>
              </a:ext>
            </a:extLst>
          </p:cNvPr>
          <p:cNvGraphicFramePr/>
          <p:nvPr/>
        </p:nvGraphicFramePr>
        <p:xfrm>
          <a:off x="-226828" y="833461"/>
          <a:ext cx="8138373" cy="5244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1" name="TextBox 40">
            <a:extLst>
              <a:ext uri="{FF2B5EF4-FFF2-40B4-BE49-F238E27FC236}">
                <a16:creationId xmlns:a16="http://schemas.microsoft.com/office/drawing/2014/main" id="{A7B50C15-AF24-E23F-E373-2A23EB8781F3}"/>
              </a:ext>
            </a:extLst>
          </p:cNvPr>
          <p:cNvSpPr txBox="1"/>
          <p:nvPr/>
        </p:nvSpPr>
        <p:spPr>
          <a:xfrm rot="16200000">
            <a:off x="-1190265" y="2996807"/>
            <a:ext cx="5244837" cy="748988"/>
          </a:xfrm>
          <a:prstGeom prst="rect">
            <a:avLst/>
          </a:prstGeom>
          <a:noFill/>
        </p:spPr>
        <p:txBody>
          <a:bodyPr wrap="square" rtlCol="0">
            <a:spAutoFit/>
          </a:bodyPr>
          <a:lstStyle/>
          <a:p>
            <a:pPr defTabSz="914377">
              <a:defRPr/>
            </a:pPr>
            <a:r>
              <a:rPr lang="en-US" sz="4267" dirty="0">
                <a:solidFill>
                  <a:prstClr val="black"/>
                </a:solidFill>
                <a:latin typeface="Calibri" panose="020F0502020204030204"/>
              </a:rPr>
              <a:t>FREE &amp; UNLIMITED </a:t>
            </a:r>
            <a:r>
              <a:rPr lang="en-US" sz="1600" dirty="0">
                <a:solidFill>
                  <a:prstClr val="black"/>
                </a:solidFill>
                <a:latin typeface="Calibri" panose="020F0502020204030204"/>
              </a:rPr>
              <a:t> </a:t>
            </a:r>
            <a:endParaRPr lang="en-IN" sz="1600" dirty="0">
              <a:solidFill>
                <a:prstClr val="black"/>
              </a:solidFill>
              <a:latin typeface="Calibri" panose="020F0502020204030204"/>
            </a:endParaRPr>
          </a:p>
        </p:txBody>
      </p:sp>
      <p:sp>
        <p:nvSpPr>
          <p:cNvPr id="42" name="TextBox 41">
            <a:extLst>
              <a:ext uri="{FF2B5EF4-FFF2-40B4-BE49-F238E27FC236}">
                <a16:creationId xmlns:a16="http://schemas.microsoft.com/office/drawing/2014/main" id="{657B09AE-9EEF-E7A5-0D76-055849FED6E8}"/>
              </a:ext>
            </a:extLst>
          </p:cNvPr>
          <p:cNvSpPr txBox="1"/>
          <p:nvPr/>
        </p:nvSpPr>
        <p:spPr>
          <a:xfrm rot="16200000">
            <a:off x="5765917" y="1286532"/>
            <a:ext cx="2311112" cy="461665"/>
          </a:xfrm>
          <a:prstGeom prst="rect">
            <a:avLst/>
          </a:prstGeom>
          <a:noFill/>
        </p:spPr>
        <p:txBody>
          <a:bodyPr wrap="square" rtlCol="0">
            <a:spAutoFit/>
          </a:bodyPr>
          <a:lstStyle/>
          <a:p>
            <a:pPr defTabSz="914377">
              <a:defRPr/>
            </a:pPr>
            <a:r>
              <a:rPr lang="en-US" sz="2400" b="1" dirty="0">
                <a:solidFill>
                  <a:prstClr val="black"/>
                </a:solidFill>
                <a:latin typeface="Calibri" panose="020F0502020204030204"/>
              </a:rPr>
              <a:t>DISCOUNTED</a:t>
            </a:r>
            <a:endParaRPr lang="en-IN" sz="2400" b="1" dirty="0">
              <a:solidFill>
                <a:prstClr val="black"/>
              </a:solidFill>
              <a:latin typeface="Calibri" panose="020F0502020204030204"/>
            </a:endParaRPr>
          </a:p>
        </p:txBody>
      </p:sp>
      <p:grpSp>
        <p:nvGrpSpPr>
          <p:cNvPr id="3" name="Group 2">
            <a:extLst>
              <a:ext uri="{FF2B5EF4-FFF2-40B4-BE49-F238E27FC236}">
                <a16:creationId xmlns:a16="http://schemas.microsoft.com/office/drawing/2014/main" id="{41FB375F-D147-3F09-1CCC-837A61ED78D2}"/>
              </a:ext>
            </a:extLst>
          </p:cNvPr>
          <p:cNvGrpSpPr/>
          <p:nvPr/>
        </p:nvGrpSpPr>
        <p:grpSpPr>
          <a:xfrm>
            <a:off x="6449081" y="834892"/>
            <a:ext cx="5394235" cy="5511842"/>
            <a:chOff x="5145082" y="651071"/>
            <a:chExt cx="4045676" cy="4263367"/>
          </a:xfrm>
        </p:grpSpPr>
        <p:grpSp>
          <p:nvGrpSpPr>
            <p:cNvPr id="26" name="Group 25">
              <a:extLst>
                <a:ext uri="{FF2B5EF4-FFF2-40B4-BE49-F238E27FC236}">
                  <a16:creationId xmlns:a16="http://schemas.microsoft.com/office/drawing/2014/main" id="{AC2C5B13-A7E9-D700-22EF-AF3E48C6EAA0}"/>
                </a:ext>
              </a:extLst>
            </p:cNvPr>
            <p:cNvGrpSpPr/>
            <p:nvPr/>
          </p:nvGrpSpPr>
          <p:grpSpPr>
            <a:xfrm>
              <a:off x="5689125" y="1374221"/>
              <a:ext cx="2397386" cy="340572"/>
              <a:chOff x="2841347" y="1433676"/>
              <a:chExt cx="3196515" cy="454096"/>
            </a:xfrm>
          </p:grpSpPr>
          <p:sp>
            <p:nvSpPr>
              <p:cNvPr id="27" name="Rectangle: Rounded Corners 26">
                <a:extLst>
                  <a:ext uri="{FF2B5EF4-FFF2-40B4-BE49-F238E27FC236}">
                    <a16:creationId xmlns:a16="http://schemas.microsoft.com/office/drawing/2014/main" id="{70E4BBF6-B19F-565A-5BBC-FEB6319D3160}"/>
                  </a:ext>
                </a:extLst>
              </p:cNvPr>
              <p:cNvSpPr/>
              <p:nvPr/>
            </p:nvSpPr>
            <p:spPr>
              <a:xfrm>
                <a:off x="2841347" y="1433676"/>
                <a:ext cx="3196515" cy="454096"/>
              </a:xfrm>
              <a:prstGeom prst="roundRect">
                <a:avLst/>
              </a:prstGeom>
            </p:spPr>
            <p:style>
              <a:lnRef idx="2">
                <a:schemeClr val="lt1">
                  <a:hueOff val="0"/>
                  <a:satOff val="0"/>
                  <a:lumOff val="0"/>
                  <a:alphaOff val="0"/>
                </a:schemeClr>
              </a:lnRef>
              <a:fillRef idx="1">
                <a:schemeClr val="accent2">
                  <a:hueOff val="-396917"/>
                  <a:satOff val="-22889"/>
                  <a:lumOff val="2353"/>
                  <a:alphaOff val="0"/>
                </a:schemeClr>
              </a:fillRef>
              <a:effectRef idx="0">
                <a:schemeClr val="accent2">
                  <a:hueOff val="-396917"/>
                  <a:satOff val="-22889"/>
                  <a:lumOff val="2353"/>
                  <a:alphaOff val="0"/>
                </a:schemeClr>
              </a:effectRef>
              <a:fontRef idx="minor">
                <a:schemeClr val="lt1"/>
              </a:fontRef>
            </p:style>
            <p:txBody>
              <a:bodyPr/>
              <a:lstStyle/>
              <a:p>
                <a:pPr defTabSz="914377">
                  <a:defRPr/>
                </a:pPr>
                <a:endParaRPr lang="en-IN">
                  <a:solidFill>
                    <a:prstClr val="white"/>
                  </a:solidFill>
                  <a:latin typeface="Calibri" panose="020F0502020204030204"/>
                </a:endParaRPr>
              </a:p>
            </p:txBody>
          </p:sp>
          <p:sp>
            <p:nvSpPr>
              <p:cNvPr id="28" name="Rectangle: Rounded Corners 8">
                <a:extLst>
                  <a:ext uri="{FF2B5EF4-FFF2-40B4-BE49-F238E27FC236}">
                    <a16:creationId xmlns:a16="http://schemas.microsoft.com/office/drawing/2014/main" id="{97D9ADD7-5DE9-4919-E5A5-C0A8348E36AB}"/>
                  </a:ext>
                </a:extLst>
              </p:cNvPr>
              <p:cNvSpPr txBox="1"/>
              <p:nvPr/>
            </p:nvSpPr>
            <p:spPr>
              <a:xfrm>
                <a:off x="2863514" y="1455843"/>
                <a:ext cx="3152181" cy="409762"/>
              </a:xfrm>
              <a:prstGeom prst="rect">
                <a:avLst/>
              </a:prstGeom>
              <a:solidFill>
                <a:srgbClr val="C21B17"/>
              </a:solidFill>
            </p:spPr>
            <p:style>
              <a:lnRef idx="0">
                <a:scrgbClr r="0" g="0" b="0"/>
              </a:lnRef>
              <a:fillRef idx="0">
                <a:scrgbClr r="0" g="0" b="0"/>
              </a:fillRef>
              <a:effectRef idx="0">
                <a:scrgbClr r="0" g="0" b="0"/>
              </a:effectRef>
              <a:fontRef idx="minor">
                <a:schemeClr val="lt1"/>
              </a:fontRef>
            </p:style>
            <p:txBody>
              <a:bodyPr spcFirstLastPara="0" vert="horz" wrap="square" lIns="72391" tIns="36195" rIns="72391" bIns="36195" numCol="1" spcCol="1270" anchor="ctr" anchorCtr="0">
                <a:noAutofit/>
              </a:bodyPr>
              <a:lstStyle/>
              <a:p>
                <a:pPr algn="ctr" defTabSz="844530">
                  <a:lnSpc>
                    <a:spcPct val="90000"/>
                  </a:lnSpc>
                  <a:spcBef>
                    <a:spcPct val="0"/>
                  </a:spcBef>
                  <a:spcAft>
                    <a:spcPct val="35000"/>
                  </a:spcAft>
                  <a:defRPr/>
                </a:pPr>
                <a:r>
                  <a:rPr lang="en-US" sz="1900" b="1" dirty="0">
                    <a:solidFill>
                      <a:prstClr val="white"/>
                    </a:solidFill>
                    <a:latin typeface="Calibri" panose="020F0502020204030204"/>
                  </a:rPr>
                  <a:t> Home care</a:t>
                </a:r>
                <a:endParaRPr lang="en-IN" sz="1900" b="1" dirty="0">
                  <a:solidFill>
                    <a:prstClr val="white"/>
                  </a:solidFill>
                  <a:latin typeface="Calibri" panose="020F0502020204030204"/>
                </a:endParaRPr>
              </a:p>
            </p:txBody>
          </p:sp>
        </p:grpSp>
        <p:grpSp>
          <p:nvGrpSpPr>
            <p:cNvPr id="29" name="Group 28">
              <a:extLst>
                <a:ext uri="{FF2B5EF4-FFF2-40B4-BE49-F238E27FC236}">
                  <a16:creationId xmlns:a16="http://schemas.microsoft.com/office/drawing/2014/main" id="{8BD38313-BDFB-BE11-3194-423818491387}"/>
                </a:ext>
              </a:extLst>
            </p:cNvPr>
            <p:cNvGrpSpPr/>
            <p:nvPr/>
          </p:nvGrpSpPr>
          <p:grpSpPr>
            <a:xfrm>
              <a:off x="5689125" y="1731821"/>
              <a:ext cx="2397386" cy="340572"/>
              <a:chOff x="2841347" y="1910477"/>
              <a:chExt cx="3196515" cy="454096"/>
            </a:xfrm>
          </p:grpSpPr>
          <p:sp>
            <p:nvSpPr>
              <p:cNvPr id="30" name="Rectangle: Rounded Corners 29">
                <a:extLst>
                  <a:ext uri="{FF2B5EF4-FFF2-40B4-BE49-F238E27FC236}">
                    <a16:creationId xmlns:a16="http://schemas.microsoft.com/office/drawing/2014/main" id="{A8FF2C2B-28D6-9570-D31C-DC4D0F72389B}"/>
                  </a:ext>
                </a:extLst>
              </p:cNvPr>
              <p:cNvSpPr/>
              <p:nvPr/>
            </p:nvSpPr>
            <p:spPr>
              <a:xfrm>
                <a:off x="2841347" y="1910477"/>
                <a:ext cx="3196515" cy="454096"/>
              </a:xfrm>
              <a:prstGeom prst="roundRect">
                <a:avLst/>
              </a:prstGeom>
            </p:spPr>
            <p:style>
              <a:lnRef idx="2">
                <a:schemeClr val="lt1">
                  <a:hueOff val="0"/>
                  <a:satOff val="0"/>
                  <a:lumOff val="0"/>
                  <a:alphaOff val="0"/>
                </a:schemeClr>
              </a:lnRef>
              <a:fillRef idx="1">
                <a:schemeClr val="accent2">
                  <a:hueOff val="-529223"/>
                  <a:satOff val="-30519"/>
                  <a:lumOff val="3137"/>
                  <a:alphaOff val="0"/>
                </a:schemeClr>
              </a:fillRef>
              <a:effectRef idx="0">
                <a:schemeClr val="accent2">
                  <a:hueOff val="-529223"/>
                  <a:satOff val="-30519"/>
                  <a:lumOff val="3137"/>
                  <a:alphaOff val="0"/>
                </a:schemeClr>
              </a:effectRef>
              <a:fontRef idx="minor">
                <a:schemeClr val="lt1"/>
              </a:fontRef>
            </p:style>
            <p:txBody>
              <a:bodyPr/>
              <a:lstStyle/>
              <a:p>
                <a:pPr defTabSz="914377">
                  <a:defRPr/>
                </a:pPr>
                <a:endParaRPr lang="en-IN">
                  <a:solidFill>
                    <a:prstClr val="white"/>
                  </a:solidFill>
                  <a:latin typeface="Calibri" panose="020F0502020204030204"/>
                </a:endParaRPr>
              </a:p>
            </p:txBody>
          </p:sp>
          <p:sp>
            <p:nvSpPr>
              <p:cNvPr id="31" name="Rectangle: Rounded Corners 10">
                <a:extLst>
                  <a:ext uri="{FF2B5EF4-FFF2-40B4-BE49-F238E27FC236}">
                    <a16:creationId xmlns:a16="http://schemas.microsoft.com/office/drawing/2014/main" id="{48213C05-9F68-2A2A-C9E4-EDB129966A70}"/>
                  </a:ext>
                </a:extLst>
              </p:cNvPr>
              <p:cNvSpPr txBox="1"/>
              <p:nvPr/>
            </p:nvSpPr>
            <p:spPr>
              <a:xfrm>
                <a:off x="2863514" y="1932644"/>
                <a:ext cx="3152181" cy="409762"/>
              </a:xfrm>
              <a:prstGeom prst="rect">
                <a:avLst/>
              </a:prstGeom>
              <a:solidFill>
                <a:srgbClr val="C21B17"/>
              </a:solidFill>
            </p:spPr>
            <p:style>
              <a:lnRef idx="0">
                <a:scrgbClr r="0" g="0" b="0"/>
              </a:lnRef>
              <a:fillRef idx="0">
                <a:scrgbClr r="0" g="0" b="0"/>
              </a:fillRef>
              <a:effectRef idx="0">
                <a:scrgbClr r="0" g="0" b="0"/>
              </a:effectRef>
              <a:fontRef idx="minor">
                <a:schemeClr val="lt1"/>
              </a:fontRef>
            </p:style>
            <p:txBody>
              <a:bodyPr spcFirstLastPara="0" vert="horz" wrap="square" lIns="72391" tIns="36195" rIns="72391" bIns="36195" numCol="1" spcCol="1270" anchor="ctr" anchorCtr="0">
                <a:noAutofit/>
              </a:bodyPr>
              <a:lstStyle/>
              <a:p>
                <a:pPr algn="ctr" defTabSz="844530">
                  <a:lnSpc>
                    <a:spcPct val="90000"/>
                  </a:lnSpc>
                  <a:spcBef>
                    <a:spcPct val="0"/>
                  </a:spcBef>
                  <a:spcAft>
                    <a:spcPct val="35000"/>
                  </a:spcAft>
                  <a:defRPr/>
                </a:pPr>
                <a:r>
                  <a:rPr lang="en-US" sz="1900" b="1" dirty="0">
                    <a:solidFill>
                      <a:prstClr val="white"/>
                    </a:solidFill>
                    <a:latin typeface="Calibri" panose="020F0502020204030204"/>
                  </a:rPr>
                  <a:t> Mental care</a:t>
                </a:r>
                <a:endParaRPr lang="en-IN" sz="1900" b="1" dirty="0">
                  <a:solidFill>
                    <a:prstClr val="white"/>
                  </a:solidFill>
                  <a:latin typeface="Calibri" panose="020F0502020204030204"/>
                </a:endParaRPr>
              </a:p>
            </p:txBody>
          </p:sp>
        </p:grpSp>
        <p:grpSp>
          <p:nvGrpSpPr>
            <p:cNvPr id="32" name="Group 31">
              <a:extLst>
                <a:ext uri="{FF2B5EF4-FFF2-40B4-BE49-F238E27FC236}">
                  <a16:creationId xmlns:a16="http://schemas.microsoft.com/office/drawing/2014/main" id="{CDBC5934-48FB-5897-F059-2A2E8B510880}"/>
                </a:ext>
              </a:extLst>
            </p:cNvPr>
            <p:cNvGrpSpPr/>
            <p:nvPr/>
          </p:nvGrpSpPr>
          <p:grpSpPr>
            <a:xfrm>
              <a:off x="5689125" y="651071"/>
              <a:ext cx="2397386" cy="340572"/>
              <a:chOff x="2841347" y="480074"/>
              <a:chExt cx="3196515" cy="454096"/>
            </a:xfrm>
          </p:grpSpPr>
          <p:sp>
            <p:nvSpPr>
              <p:cNvPr id="33" name="Rectangle: Rounded Corners 32">
                <a:extLst>
                  <a:ext uri="{FF2B5EF4-FFF2-40B4-BE49-F238E27FC236}">
                    <a16:creationId xmlns:a16="http://schemas.microsoft.com/office/drawing/2014/main" id="{BA560C69-6B42-C687-A1EA-02468AE36562}"/>
                  </a:ext>
                </a:extLst>
              </p:cNvPr>
              <p:cNvSpPr/>
              <p:nvPr/>
            </p:nvSpPr>
            <p:spPr>
              <a:xfrm>
                <a:off x="2841347" y="480074"/>
                <a:ext cx="3196515" cy="454096"/>
              </a:xfrm>
              <a:prstGeom prst="roundRect">
                <a:avLst/>
              </a:prstGeom>
            </p:spPr>
            <p:style>
              <a:lnRef idx="2">
                <a:schemeClr val="lt1">
                  <a:hueOff val="0"/>
                  <a:satOff val="0"/>
                  <a:lumOff val="0"/>
                  <a:alphaOff val="0"/>
                </a:schemeClr>
              </a:lnRef>
              <a:fillRef idx="1">
                <a:schemeClr val="accent2">
                  <a:hueOff val="-132306"/>
                  <a:satOff val="-7630"/>
                  <a:lumOff val="784"/>
                  <a:alphaOff val="0"/>
                </a:schemeClr>
              </a:fillRef>
              <a:effectRef idx="0">
                <a:schemeClr val="accent2">
                  <a:hueOff val="-132306"/>
                  <a:satOff val="-7630"/>
                  <a:lumOff val="784"/>
                  <a:alphaOff val="0"/>
                </a:schemeClr>
              </a:effectRef>
              <a:fontRef idx="minor">
                <a:schemeClr val="lt1"/>
              </a:fontRef>
            </p:style>
            <p:txBody>
              <a:bodyPr/>
              <a:lstStyle/>
              <a:p>
                <a:pPr defTabSz="914377">
                  <a:defRPr/>
                </a:pPr>
                <a:endParaRPr lang="en-IN">
                  <a:solidFill>
                    <a:prstClr val="white"/>
                  </a:solidFill>
                  <a:latin typeface="Calibri" panose="020F0502020204030204"/>
                </a:endParaRPr>
              </a:p>
            </p:txBody>
          </p:sp>
          <p:sp>
            <p:nvSpPr>
              <p:cNvPr id="34" name="Rectangle: Rounded Corners 4">
                <a:extLst>
                  <a:ext uri="{FF2B5EF4-FFF2-40B4-BE49-F238E27FC236}">
                    <a16:creationId xmlns:a16="http://schemas.microsoft.com/office/drawing/2014/main" id="{42B47B50-910F-F917-6A70-103811CB3CF6}"/>
                  </a:ext>
                </a:extLst>
              </p:cNvPr>
              <p:cNvSpPr txBox="1"/>
              <p:nvPr/>
            </p:nvSpPr>
            <p:spPr>
              <a:xfrm>
                <a:off x="2863514" y="502241"/>
                <a:ext cx="3152181" cy="409762"/>
              </a:xfrm>
              <a:prstGeom prst="rect">
                <a:avLst/>
              </a:prstGeom>
              <a:solidFill>
                <a:srgbClr val="C21B17"/>
              </a:solidFill>
            </p:spPr>
            <p:style>
              <a:lnRef idx="0">
                <a:scrgbClr r="0" g="0" b="0"/>
              </a:lnRef>
              <a:fillRef idx="0">
                <a:scrgbClr r="0" g="0" b="0"/>
              </a:fillRef>
              <a:effectRef idx="0">
                <a:scrgbClr r="0" g="0" b="0"/>
              </a:effectRef>
              <a:fontRef idx="minor">
                <a:schemeClr val="lt1"/>
              </a:fontRef>
            </p:style>
            <p:txBody>
              <a:bodyPr spcFirstLastPara="0" vert="horz" wrap="square" lIns="72391" tIns="36195" rIns="72391" bIns="36195" numCol="1" spcCol="1270" anchor="ctr" anchorCtr="0">
                <a:noAutofit/>
              </a:bodyPr>
              <a:lstStyle/>
              <a:p>
                <a:pPr algn="ctr" defTabSz="844530">
                  <a:lnSpc>
                    <a:spcPct val="90000"/>
                  </a:lnSpc>
                  <a:spcBef>
                    <a:spcPct val="0"/>
                  </a:spcBef>
                  <a:spcAft>
                    <a:spcPct val="35000"/>
                  </a:spcAft>
                  <a:defRPr/>
                </a:pPr>
                <a:r>
                  <a:rPr lang="en-US" sz="1900" b="1" dirty="0">
                    <a:solidFill>
                      <a:prstClr val="white"/>
                    </a:solidFill>
                    <a:latin typeface="Calibri" panose="020F0502020204030204"/>
                  </a:rPr>
                  <a:t>Diagnostics services </a:t>
                </a:r>
                <a:endParaRPr lang="en-IN" sz="1900" b="1" dirty="0">
                  <a:solidFill>
                    <a:prstClr val="white"/>
                  </a:solidFill>
                  <a:latin typeface="Calibri" panose="020F0502020204030204"/>
                </a:endParaRPr>
              </a:p>
            </p:txBody>
          </p:sp>
        </p:grpSp>
        <p:grpSp>
          <p:nvGrpSpPr>
            <p:cNvPr id="35" name="Group 34">
              <a:extLst>
                <a:ext uri="{FF2B5EF4-FFF2-40B4-BE49-F238E27FC236}">
                  <a16:creationId xmlns:a16="http://schemas.microsoft.com/office/drawing/2014/main" id="{374C5725-B936-1DAE-33CA-77ED796EF5D0}"/>
                </a:ext>
              </a:extLst>
            </p:cNvPr>
            <p:cNvGrpSpPr/>
            <p:nvPr/>
          </p:nvGrpSpPr>
          <p:grpSpPr>
            <a:xfrm>
              <a:off x="5689125" y="1008672"/>
              <a:ext cx="2397386" cy="340572"/>
              <a:chOff x="2841347" y="956875"/>
              <a:chExt cx="3196515" cy="454096"/>
            </a:xfrm>
          </p:grpSpPr>
          <p:sp>
            <p:nvSpPr>
              <p:cNvPr id="36" name="Rectangle: Rounded Corners 35">
                <a:extLst>
                  <a:ext uri="{FF2B5EF4-FFF2-40B4-BE49-F238E27FC236}">
                    <a16:creationId xmlns:a16="http://schemas.microsoft.com/office/drawing/2014/main" id="{A90AF88E-273C-4A2C-6FF9-831E3022B634}"/>
                  </a:ext>
                </a:extLst>
              </p:cNvPr>
              <p:cNvSpPr/>
              <p:nvPr/>
            </p:nvSpPr>
            <p:spPr>
              <a:xfrm>
                <a:off x="2841347" y="956875"/>
                <a:ext cx="3196515" cy="454096"/>
              </a:xfrm>
              <a:prstGeom prst="roundRect">
                <a:avLst/>
              </a:prstGeom>
            </p:spPr>
            <p:style>
              <a:lnRef idx="2">
                <a:schemeClr val="lt1">
                  <a:hueOff val="0"/>
                  <a:satOff val="0"/>
                  <a:lumOff val="0"/>
                  <a:alphaOff val="0"/>
                </a:schemeClr>
              </a:lnRef>
              <a:fillRef idx="1">
                <a:schemeClr val="accent2">
                  <a:hueOff val="-264611"/>
                  <a:satOff val="-15260"/>
                  <a:lumOff val="1569"/>
                  <a:alphaOff val="0"/>
                </a:schemeClr>
              </a:fillRef>
              <a:effectRef idx="0">
                <a:schemeClr val="accent2">
                  <a:hueOff val="-264611"/>
                  <a:satOff val="-15260"/>
                  <a:lumOff val="1569"/>
                  <a:alphaOff val="0"/>
                </a:schemeClr>
              </a:effectRef>
              <a:fontRef idx="minor">
                <a:schemeClr val="lt1"/>
              </a:fontRef>
            </p:style>
            <p:txBody>
              <a:bodyPr/>
              <a:lstStyle/>
              <a:p>
                <a:pPr defTabSz="914377">
                  <a:defRPr/>
                </a:pPr>
                <a:endParaRPr lang="en-IN">
                  <a:solidFill>
                    <a:prstClr val="white"/>
                  </a:solidFill>
                  <a:latin typeface="Calibri" panose="020F0502020204030204"/>
                </a:endParaRPr>
              </a:p>
            </p:txBody>
          </p:sp>
          <p:sp>
            <p:nvSpPr>
              <p:cNvPr id="37" name="Rectangle: Rounded Corners 6">
                <a:extLst>
                  <a:ext uri="{FF2B5EF4-FFF2-40B4-BE49-F238E27FC236}">
                    <a16:creationId xmlns:a16="http://schemas.microsoft.com/office/drawing/2014/main" id="{18305FF8-DAB1-A3AD-86DD-3D1953D17B81}"/>
                  </a:ext>
                </a:extLst>
              </p:cNvPr>
              <p:cNvSpPr txBox="1"/>
              <p:nvPr/>
            </p:nvSpPr>
            <p:spPr>
              <a:xfrm>
                <a:off x="2863514" y="979042"/>
                <a:ext cx="3152181" cy="409762"/>
              </a:xfrm>
              <a:prstGeom prst="rect">
                <a:avLst/>
              </a:prstGeom>
              <a:solidFill>
                <a:srgbClr val="C21B17"/>
              </a:solidFill>
            </p:spPr>
            <p:style>
              <a:lnRef idx="0">
                <a:scrgbClr r="0" g="0" b="0"/>
              </a:lnRef>
              <a:fillRef idx="0">
                <a:scrgbClr r="0" g="0" b="0"/>
              </a:fillRef>
              <a:effectRef idx="0">
                <a:scrgbClr r="0" g="0" b="0"/>
              </a:effectRef>
              <a:fontRef idx="minor">
                <a:schemeClr val="lt1"/>
              </a:fontRef>
            </p:style>
            <p:txBody>
              <a:bodyPr spcFirstLastPara="0" vert="horz" wrap="square" lIns="72391" tIns="36195" rIns="72391" bIns="36195" numCol="1" spcCol="1270" anchor="ctr" anchorCtr="0">
                <a:noAutofit/>
              </a:bodyPr>
              <a:lstStyle/>
              <a:p>
                <a:pPr algn="ctr" defTabSz="844530">
                  <a:lnSpc>
                    <a:spcPct val="90000"/>
                  </a:lnSpc>
                  <a:spcBef>
                    <a:spcPct val="0"/>
                  </a:spcBef>
                  <a:spcAft>
                    <a:spcPct val="35000"/>
                  </a:spcAft>
                  <a:defRPr/>
                </a:pPr>
                <a:r>
                  <a:rPr lang="en-US" sz="1900" b="1" dirty="0">
                    <a:solidFill>
                      <a:prstClr val="white"/>
                    </a:solidFill>
                    <a:latin typeface="Calibri" panose="020F0502020204030204"/>
                  </a:rPr>
                  <a:t>E-Pharmacy services </a:t>
                </a:r>
                <a:endParaRPr lang="en-IN" sz="1900" b="1" dirty="0">
                  <a:solidFill>
                    <a:prstClr val="white"/>
                  </a:solidFill>
                  <a:latin typeface="Calibri" panose="020F0502020204030204"/>
                </a:endParaRPr>
              </a:p>
            </p:txBody>
          </p:sp>
        </p:grpSp>
        <p:pic>
          <p:nvPicPr>
            <p:cNvPr id="48" name="Content Placeholder 5">
              <a:extLst>
                <a:ext uri="{FF2B5EF4-FFF2-40B4-BE49-F238E27FC236}">
                  <a16:creationId xmlns:a16="http://schemas.microsoft.com/office/drawing/2014/main" id="{A4C40AC7-8CEC-125E-219E-0988E470B9A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5713" t="50388" r="6808" b="10247"/>
            <a:stretch/>
          </p:blipFill>
          <p:spPr>
            <a:xfrm>
              <a:off x="5145082" y="2798421"/>
              <a:ext cx="1809824" cy="1742176"/>
            </a:xfrm>
            <a:prstGeom prst="rect">
              <a:avLst/>
            </a:prstGeom>
          </p:spPr>
        </p:pic>
        <p:pic>
          <p:nvPicPr>
            <p:cNvPr id="49" name="Picture 48">
              <a:extLst>
                <a:ext uri="{FF2B5EF4-FFF2-40B4-BE49-F238E27FC236}">
                  <a16:creationId xmlns:a16="http://schemas.microsoft.com/office/drawing/2014/main" id="{F57E51DE-75AA-F9CF-31C3-9CCB596E2B2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0801" r="2045" b="-558"/>
            <a:stretch/>
          </p:blipFill>
          <p:spPr>
            <a:xfrm>
              <a:off x="7083432" y="2785381"/>
              <a:ext cx="1640967" cy="1884707"/>
            </a:xfrm>
            <a:prstGeom prst="rect">
              <a:avLst/>
            </a:prstGeom>
          </p:spPr>
        </p:pic>
        <p:sp>
          <p:nvSpPr>
            <p:cNvPr id="50" name="TextBox 49">
              <a:extLst>
                <a:ext uri="{FF2B5EF4-FFF2-40B4-BE49-F238E27FC236}">
                  <a16:creationId xmlns:a16="http://schemas.microsoft.com/office/drawing/2014/main" id="{3B6F1E51-3994-BDCB-7AC3-45BDFAD401FB}"/>
                </a:ext>
              </a:extLst>
            </p:cNvPr>
            <p:cNvSpPr txBox="1"/>
            <p:nvPr/>
          </p:nvSpPr>
          <p:spPr>
            <a:xfrm>
              <a:off x="5326250" y="4595022"/>
              <a:ext cx="1809824" cy="285675"/>
            </a:xfrm>
            <a:prstGeom prst="rect">
              <a:avLst/>
            </a:prstGeom>
            <a:noFill/>
          </p:spPr>
          <p:txBody>
            <a:bodyPr wrap="square" rtlCol="0">
              <a:spAutoFit/>
            </a:bodyPr>
            <a:lstStyle/>
            <a:p>
              <a:pPr defTabSz="914377">
                <a:defRPr/>
              </a:pPr>
              <a:r>
                <a:rPr lang="en-US" dirty="0">
                  <a:solidFill>
                    <a:prstClr val="black"/>
                  </a:solidFill>
                  <a:latin typeface="Calibri" panose="020F0502020204030204"/>
                </a:rPr>
                <a:t>Health Infographics </a:t>
              </a:r>
              <a:endParaRPr lang="en-IN" dirty="0">
                <a:solidFill>
                  <a:prstClr val="black"/>
                </a:solidFill>
                <a:latin typeface="Calibri" panose="020F0502020204030204"/>
              </a:endParaRPr>
            </a:p>
          </p:txBody>
        </p:sp>
        <p:sp>
          <p:nvSpPr>
            <p:cNvPr id="51" name="TextBox 50">
              <a:extLst>
                <a:ext uri="{FF2B5EF4-FFF2-40B4-BE49-F238E27FC236}">
                  <a16:creationId xmlns:a16="http://schemas.microsoft.com/office/drawing/2014/main" id="{D0803A48-9469-2B3D-7C73-9786154BE2FB}"/>
                </a:ext>
              </a:extLst>
            </p:cNvPr>
            <p:cNvSpPr txBox="1"/>
            <p:nvPr/>
          </p:nvSpPr>
          <p:spPr>
            <a:xfrm>
              <a:off x="7380934" y="4628763"/>
              <a:ext cx="1809824" cy="285675"/>
            </a:xfrm>
            <a:prstGeom prst="rect">
              <a:avLst/>
            </a:prstGeom>
            <a:noFill/>
          </p:spPr>
          <p:txBody>
            <a:bodyPr wrap="square" rtlCol="0">
              <a:spAutoFit/>
            </a:bodyPr>
            <a:lstStyle/>
            <a:p>
              <a:pPr defTabSz="914377">
                <a:defRPr/>
              </a:pPr>
              <a:r>
                <a:rPr lang="en-US" dirty="0">
                  <a:solidFill>
                    <a:prstClr val="black"/>
                  </a:solidFill>
                  <a:latin typeface="Calibri" panose="020F0502020204030204"/>
                </a:rPr>
                <a:t>Health Blogs  </a:t>
              </a:r>
              <a:endParaRPr lang="en-IN" dirty="0">
                <a:solidFill>
                  <a:prstClr val="black"/>
                </a:solidFill>
                <a:latin typeface="Calibri" panose="020F0502020204030204"/>
              </a:endParaRPr>
            </a:p>
          </p:txBody>
        </p:sp>
        <p:sp>
          <p:nvSpPr>
            <p:cNvPr id="52" name="TextBox 51">
              <a:extLst>
                <a:ext uri="{FF2B5EF4-FFF2-40B4-BE49-F238E27FC236}">
                  <a16:creationId xmlns:a16="http://schemas.microsoft.com/office/drawing/2014/main" id="{66E02B67-F941-757C-6465-70012503CEBA}"/>
                </a:ext>
              </a:extLst>
            </p:cNvPr>
            <p:cNvSpPr txBox="1"/>
            <p:nvPr/>
          </p:nvSpPr>
          <p:spPr>
            <a:xfrm>
              <a:off x="6565914" y="2390546"/>
              <a:ext cx="1719932" cy="357094"/>
            </a:xfrm>
            <a:prstGeom prst="rect">
              <a:avLst/>
            </a:prstGeom>
            <a:noFill/>
          </p:spPr>
          <p:txBody>
            <a:bodyPr wrap="square" rtlCol="0">
              <a:spAutoFit/>
            </a:bodyPr>
            <a:lstStyle/>
            <a:p>
              <a:pPr defTabSz="914377">
                <a:defRPr/>
              </a:pPr>
              <a:r>
                <a:rPr lang="en-US" sz="2400" b="1" dirty="0">
                  <a:solidFill>
                    <a:prstClr val="black"/>
                  </a:solidFill>
                  <a:latin typeface="Calibri" panose="020F0502020204030204"/>
                </a:rPr>
                <a:t>OTHERS</a:t>
              </a:r>
              <a:endParaRPr lang="en-IN" sz="2400" b="1" dirty="0">
                <a:solidFill>
                  <a:prstClr val="black"/>
                </a:solidFill>
                <a:latin typeface="Calibri" panose="020F0502020204030204"/>
              </a:endParaRPr>
            </a:p>
          </p:txBody>
        </p:sp>
      </p:grpSp>
      <p:sp>
        <p:nvSpPr>
          <p:cNvPr id="2" name="object 8">
            <a:extLst>
              <a:ext uri="{FF2B5EF4-FFF2-40B4-BE49-F238E27FC236}">
                <a16:creationId xmlns:a16="http://schemas.microsoft.com/office/drawing/2014/main" id="{ECC1009A-16D5-E31E-C2CC-4E480246BFE6}"/>
              </a:ext>
            </a:extLst>
          </p:cNvPr>
          <p:cNvSpPr txBox="1">
            <a:spLocks/>
          </p:cNvSpPr>
          <p:nvPr/>
        </p:nvSpPr>
        <p:spPr>
          <a:xfrm>
            <a:off x="1214126" y="148073"/>
            <a:ext cx="10629191" cy="421782"/>
          </a:xfrm>
          <a:prstGeom prst="rect">
            <a:avLst/>
          </a:prstGeom>
          <a:solidFill>
            <a:srgbClr val="C00000"/>
          </a:solidFill>
        </p:spPr>
        <p:txBody>
          <a:bodyPr vert="horz" wrap="square" lIns="0" tIns="0" rIns="0" bIns="0" rtlCol="0" anchor="t" anchorCtr="0">
            <a:spAutoFit/>
          </a:bodyPr>
          <a:lstStyle>
            <a:lvl1pPr algn="l" defTabSz="390997" rtl="0" eaLnBrk="1" latinLnBrk="0" hangingPunct="1">
              <a:lnSpc>
                <a:spcPts val="2000"/>
              </a:lnSpc>
              <a:spcBef>
                <a:spcPct val="0"/>
              </a:spcBef>
              <a:buNone/>
              <a:defRPr sz="2000" b="1" i="0" kern="1200" cap="all" spc="50" baseline="0">
                <a:solidFill>
                  <a:schemeClr val="accent1"/>
                </a:solidFill>
                <a:latin typeface="+mj-lt"/>
                <a:ea typeface="+mj-ea"/>
                <a:cs typeface="IvyMode SemiBold" panose="020B0404020101010102" pitchFamily="34" charset="0"/>
              </a:defRPr>
            </a:lvl1pPr>
          </a:lstStyle>
          <a:p>
            <a:pPr marL="3811" algn="ctr" defTabSz="521316">
              <a:lnSpc>
                <a:spcPts val="3351"/>
              </a:lnSpc>
            </a:pPr>
            <a:r>
              <a:rPr lang="en-US" sz="2800" spc="67" dirty="0">
                <a:solidFill>
                  <a:srgbClr val="FFFFFF"/>
                </a:solidFill>
                <a:latin typeface="Calibri"/>
                <a:cs typeface="Calibri"/>
              </a:rPr>
              <a:t>product</a:t>
            </a:r>
          </a:p>
        </p:txBody>
      </p:sp>
    </p:spTree>
    <p:extLst>
      <p:ext uri="{BB962C8B-B14F-4D97-AF65-F5344CB8AC3E}">
        <p14:creationId xmlns:p14="http://schemas.microsoft.com/office/powerpoint/2010/main" val="9586184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6E1C2F-C011-9907-D262-3B55B52145CC}"/>
              </a:ext>
            </a:extLst>
          </p:cNvPr>
          <p:cNvSpPr>
            <a:spLocks noGrp="1"/>
          </p:cNvSpPr>
          <p:nvPr>
            <p:ph type="sldNum" sz="quarter" idx="12"/>
          </p:nvPr>
        </p:nvSpPr>
        <p:spPr>
          <a:xfrm>
            <a:off x="11480800" y="8475133"/>
            <a:ext cx="3657600" cy="486833"/>
          </a:xfrm>
          <a:prstGeom prst="rect">
            <a:avLst/>
          </a:prstGeom>
        </p:spPr>
        <p:txBody>
          <a:bodyPr vert="horz" lIns="121920" tIns="60960" rIns="121920" bIns="60960" rtlCol="0" anchor="ctr"/>
          <a:lstStyle>
            <a:defPPr>
              <a:defRPr lang="en-US"/>
            </a:defPPr>
            <a:lvl1pPr marL="0" algn="r" defTabSz="1219170" rtl="0" eaLnBrk="1" latinLnBrk="0" hangingPunct="1">
              <a:defRPr sz="1600" kern="1200">
                <a:solidFill>
                  <a:schemeClr val="tx1">
                    <a:tint val="75000"/>
                  </a:schemeClr>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defTabSz="914377">
              <a:defRPr/>
            </a:pPr>
            <a:fld id="{D048E214-A37A-458A-9658-91D393FA5F53}" type="slidenum">
              <a:rPr lang="en-IN">
                <a:solidFill>
                  <a:srgbClr val="000000">
                    <a:tint val="75000"/>
                  </a:srgbClr>
                </a:solidFill>
                <a:latin typeface="Arial" panose="020B0604020202020204"/>
              </a:rPr>
              <a:pPr defTabSz="914377">
                <a:defRPr/>
              </a:pPr>
              <a:t>28</a:t>
            </a:fld>
            <a:endParaRPr lang="en-US" sz="1200">
              <a:solidFill>
                <a:srgbClr val="C21B17"/>
              </a:solidFill>
              <a:latin typeface="Calibri" panose="020F0502020204030204"/>
            </a:endParaRPr>
          </a:p>
        </p:txBody>
      </p:sp>
      <p:grpSp>
        <p:nvGrpSpPr>
          <p:cNvPr id="3" name="Group 2">
            <a:extLst>
              <a:ext uri="{FF2B5EF4-FFF2-40B4-BE49-F238E27FC236}">
                <a16:creationId xmlns:a16="http://schemas.microsoft.com/office/drawing/2014/main" id="{51534091-445F-FFEA-F339-E8C64F7E12DF}"/>
              </a:ext>
            </a:extLst>
          </p:cNvPr>
          <p:cNvGrpSpPr/>
          <p:nvPr/>
        </p:nvGrpSpPr>
        <p:grpSpPr>
          <a:xfrm>
            <a:off x="666303" y="747419"/>
            <a:ext cx="10774212" cy="5391109"/>
            <a:chOff x="372226" y="656259"/>
            <a:chExt cx="8399549" cy="4387406"/>
          </a:xfrm>
        </p:grpSpPr>
        <p:pic>
          <p:nvPicPr>
            <p:cNvPr id="7" name="Picture 6">
              <a:extLst>
                <a:ext uri="{FF2B5EF4-FFF2-40B4-BE49-F238E27FC236}">
                  <a16:creationId xmlns:a16="http://schemas.microsoft.com/office/drawing/2014/main" id="{3D283D2E-6FD5-3E36-990A-1F9F8CEBB7B2}"/>
                </a:ext>
              </a:extLst>
            </p:cNvPr>
            <p:cNvPicPr>
              <a:picLocks noChangeAspect="1"/>
            </p:cNvPicPr>
            <p:nvPr/>
          </p:nvPicPr>
          <p:blipFill>
            <a:blip r:embed="rId2">
              <a:lum contrast="-3000"/>
              <a:extLst>
                <a:ext uri="{28A0092B-C50C-407E-A947-70E740481C1C}">
                  <a14:useLocalDpi xmlns:a14="http://schemas.microsoft.com/office/drawing/2010/main" val="0"/>
                </a:ext>
              </a:extLst>
            </a:blip>
            <a:stretch>
              <a:fillRect/>
            </a:stretch>
          </p:blipFill>
          <p:spPr>
            <a:xfrm>
              <a:off x="792193" y="769699"/>
              <a:ext cx="2623367" cy="4264306"/>
            </a:xfrm>
            <a:prstGeom prst="rect">
              <a:avLst/>
            </a:prstGeom>
            <a:ln>
              <a:solidFill>
                <a:schemeClr val="tx1"/>
              </a:solidFill>
            </a:ln>
            <a:effectLst>
              <a:glow rad="12700">
                <a:schemeClr val="accent1">
                  <a:alpha val="40000"/>
                </a:schemeClr>
              </a:glow>
            </a:effectLst>
          </p:spPr>
        </p:pic>
        <p:pic>
          <p:nvPicPr>
            <p:cNvPr id="8" name="Picture 7">
              <a:extLst>
                <a:ext uri="{FF2B5EF4-FFF2-40B4-BE49-F238E27FC236}">
                  <a16:creationId xmlns:a16="http://schemas.microsoft.com/office/drawing/2014/main" id="{6497FC90-BA84-3390-2F84-0383C7D413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25317" y="4453596"/>
              <a:ext cx="636978" cy="543160"/>
            </a:xfrm>
            <a:prstGeom prst="rect">
              <a:avLst/>
            </a:prstGeom>
          </p:spPr>
        </p:pic>
        <p:pic>
          <p:nvPicPr>
            <p:cNvPr id="9" name="Picture 8">
              <a:extLst>
                <a:ext uri="{FF2B5EF4-FFF2-40B4-BE49-F238E27FC236}">
                  <a16:creationId xmlns:a16="http://schemas.microsoft.com/office/drawing/2014/main" id="{95C8C792-8C2C-D08E-5492-584AEC930C14}"/>
                </a:ext>
              </a:extLst>
            </p:cNvPr>
            <p:cNvPicPr>
              <a:picLocks noChangeAspect="1"/>
            </p:cNvPicPr>
            <p:nvPr/>
          </p:nvPicPr>
          <p:blipFill rotWithShape="1">
            <a:blip r:embed="rId4"/>
            <a:srcRect l="12805" t="12923" r="14756" b="42244"/>
            <a:stretch/>
          </p:blipFill>
          <p:spPr>
            <a:xfrm>
              <a:off x="3724936" y="2988841"/>
              <a:ext cx="4989443" cy="2052266"/>
            </a:xfrm>
            <a:prstGeom prst="rect">
              <a:avLst/>
            </a:prstGeom>
          </p:spPr>
        </p:pic>
        <p:pic>
          <p:nvPicPr>
            <p:cNvPr id="10" name="Picture 9">
              <a:hlinkClick r:id="rId5"/>
              <a:extLst>
                <a:ext uri="{FF2B5EF4-FFF2-40B4-BE49-F238E27FC236}">
                  <a16:creationId xmlns:a16="http://schemas.microsoft.com/office/drawing/2014/main" id="{4D83BAA5-5D30-1EEE-A895-CE5BA0F97C82}"/>
                </a:ext>
              </a:extLst>
            </p:cNvPr>
            <p:cNvPicPr>
              <a:picLocks noChangeAspect="1"/>
            </p:cNvPicPr>
            <p:nvPr/>
          </p:nvPicPr>
          <p:blipFill rotWithShape="1">
            <a:blip r:embed="rId6"/>
            <a:srcRect l="3337" t="9348" r="8024" b="24992"/>
            <a:stretch/>
          </p:blipFill>
          <p:spPr>
            <a:xfrm>
              <a:off x="3667540" y="656259"/>
              <a:ext cx="5104235" cy="1837313"/>
            </a:xfrm>
            <a:prstGeom prst="rect">
              <a:avLst/>
            </a:prstGeom>
          </p:spPr>
        </p:pic>
      </p:grpSp>
      <p:sp>
        <p:nvSpPr>
          <p:cNvPr id="2" name="object 8">
            <a:extLst>
              <a:ext uri="{FF2B5EF4-FFF2-40B4-BE49-F238E27FC236}">
                <a16:creationId xmlns:a16="http://schemas.microsoft.com/office/drawing/2014/main" id="{AFF56D53-532D-4206-6B64-59D7F319749A}"/>
              </a:ext>
            </a:extLst>
          </p:cNvPr>
          <p:cNvSpPr txBox="1">
            <a:spLocks/>
          </p:cNvSpPr>
          <p:nvPr/>
        </p:nvSpPr>
        <p:spPr>
          <a:xfrm>
            <a:off x="1214126" y="148073"/>
            <a:ext cx="10629191" cy="421782"/>
          </a:xfrm>
          <a:prstGeom prst="rect">
            <a:avLst/>
          </a:prstGeom>
          <a:solidFill>
            <a:srgbClr val="C00000"/>
          </a:solidFill>
        </p:spPr>
        <p:txBody>
          <a:bodyPr vert="horz" wrap="square" lIns="0" tIns="0" rIns="0" bIns="0" rtlCol="0" anchor="t" anchorCtr="0">
            <a:spAutoFit/>
          </a:bodyPr>
          <a:lstStyle>
            <a:lvl1pPr algn="l" defTabSz="390997" rtl="0" eaLnBrk="1" latinLnBrk="0" hangingPunct="1">
              <a:lnSpc>
                <a:spcPts val="2000"/>
              </a:lnSpc>
              <a:spcBef>
                <a:spcPct val="0"/>
              </a:spcBef>
              <a:buNone/>
              <a:defRPr sz="2000" b="1" i="0" kern="1200" cap="all" spc="50" baseline="0">
                <a:solidFill>
                  <a:schemeClr val="accent1"/>
                </a:solidFill>
                <a:latin typeface="+mj-lt"/>
                <a:ea typeface="+mj-ea"/>
                <a:cs typeface="IvyMode SemiBold" panose="020B0404020101010102" pitchFamily="34" charset="0"/>
              </a:defRPr>
            </a:lvl1pPr>
          </a:lstStyle>
          <a:p>
            <a:pPr marL="3811" algn="ctr" defTabSz="521316">
              <a:lnSpc>
                <a:spcPts val="3351"/>
              </a:lnSpc>
            </a:pPr>
            <a:r>
              <a:rPr lang="en-US" sz="2800" spc="67" dirty="0">
                <a:solidFill>
                  <a:srgbClr val="FFFFFF"/>
                </a:solidFill>
                <a:latin typeface="Calibri"/>
                <a:cs typeface="Calibri"/>
              </a:rPr>
              <a:t>TECH INTEGRATION </a:t>
            </a:r>
          </a:p>
        </p:txBody>
      </p:sp>
    </p:spTree>
    <p:extLst>
      <p:ext uri="{BB962C8B-B14F-4D97-AF65-F5344CB8AC3E}">
        <p14:creationId xmlns:p14="http://schemas.microsoft.com/office/powerpoint/2010/main" val="15499560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30E91B5A-9A36-A853-F26B-39ABA9F4327D}"/>
              </a:ext>
            </a:extLst>
          </p:cNvPr>
          <p:cNvGrpSpPr/>
          <p:nvPr/>
        </p:nvGrpSpPr>
        <p:grpSpPr>
          <a:xfrm>
            <a:off x="1630326" y="775126"/>
            <a:ext cx="9136413" cy="5377581"/>
            <a:chOff x="849304" y="772732"/>
            <a:chExt cx="7225750" cy="4293286"/>
          </a:xfrm>
        </p:grpSpPr>
        <p:pic>
          <p:nvPicPr>
            <p:cNvPr id="7" name="Picture 6"/>
            <p:cNvPicPr>
              <a:picLocks noChangeAspect="1"/>
            </p:cNvPicPr>
            <p:nvPr/>
          </p:nvPicPr>
          <p:blipFill>
            <a:blip r:embed="rId3">
              <a:lum contrast="-3000"/>
              <a:extLst>
                <a:ext uri="{28A0092B-C50C-407E-A947-70E740481C1C}">
                  <a14:useLocalDpi xmlns:a14="http://schemas.microsoft.com/office/drawing/2010/main" val="0"/>
                </a:ext>
              </a:extLst>
            </a:blip>
            <a:stretch>
              <a:fillRect/>
            </a:stretch>
          </p:blipFill>
          <p:spPr>
            <a:xfrm>
              <a:off x="1269272" y="792051"/>
              <a:ext cx="2623367" cy="4264306"/>
            </a:xfrm>
            <a:prstGeom prst="rect">
              <a:avLst/>
            </a:prstGeom>
            <a:ln>
              <a:solidFill>
                <a:schemeClr val="tx1"/>
              </a:solidFill>
            </a:ln>
            <a:effectLst>
              <a:glow rad="12700">
                <a:schemeClr val="accent1">
                  <a:alpha val="40000"/>
                </a:schemeClr>
              </a:glow>
            </a:effectLst>
          </p:spPr>
        </p:pic>
        <p:sp>
          <p:nvSpPr>
            <p:cNvPr id="9" name="TextBox 8"/>
            <p:cNvSpPr txBox="1"/>
            <p:nvPr/>
          </p:nvSpPr>
          <p:spPr>
            <a:xfrm>
              <a:off x="1347752" y="4352597"/>
              <a:ext cx="1184493" cy="294863"/>
            </a:xfrm>
            <a:prstGeom prst="rect">
              <a:avLst/>
            </a:prstGeom>
            <a:noFill/>
            <a:ln>
              <a:solidFill>
                <a:srgbClr val="C00000"/>
              </a:solidFill>
            </a:ln>
          </p:spPr>
          <p:txBody>
            <a:bodyPr wrap="square" rtlCol="0">
              <a:spAutoFit/>
            </a:bodyPr>
            <a:lstStyle/>
            <a:p>
              <a:pPr defTabSz="914377">
                <a:defRPr/>
              </a:pPr>
              <a:endParaRPr lang="en-IN" dirty="0">
                <a:solidFill>
                  <a:prstClr val="black"/>
                </a:solidFill>
                <a:latin typeface="Calibri" panose="020F0502020204030204"/>
              </a:endParaRP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802396" y="4475948"/>
              <a:ext cx="636978" cy="543160"/>
            </a:xfrm>
            <a:prstGeom prst="rect">
              <a:avLst/>
            </a:prstGeom>
          </p:spPr>
        </p:pic>
        <p:sp>
          <p:nvSpPr>
            <p:cNvPr id="11" name="Right Arrow 10"/>
            <p:cNvSpPr/>
            <p:nvPr/>
          </p:nvSpPr>
          <p:spPr>
            <a:xfrm rot="19662678">
              <a:off x="2103071" y="3680169"/>
              <a:ext cx="2979405" cy="265053"/>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defTabSz="914377">
                <a:defRPr/>
              </a:pPr>
              <a:endParaRPr lang="en-IN">
                <a:solidFill>
                  <a:prstClr val="black"/>
                </a:solidFill>
                <a:latin typeface="Calibri" panose="020F0502020204030204"/>
              </a:endParaRPr>
            </a:p>
          </p:txBody>
        </p:sp>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t="11643" r="-1192" b="12488"/>
            <a:stretch/>
          </p:blipFill>
          <p:spPr>
            <a:xfrm>
              <a:off x="5072098" y="772732"/>
              <a:ext cx="3002956" cy="4264306"/>
            </a:xfrm>
            <a:prstGeom prst="rect">
              <a:avLst/>
            </a:prstGeom>
          </p:spPr>
        </p:pic>
        <p:sp>
          <p:nvSpPr>
            <p:cNvPr id="3" name="Rectangle 2"/>
            <p:cNvSpPr/>
            <p:nvPr/>
          </p:nvSpPr>
          <p:spPr>
            <a:xfrm>
              <a:off x="2917209" y="4429038"/>
              <a:ext cx="757451" cy="525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IN">
                <a:solidFill>
                  <a:prstClr val="white"/>
                </a:solidFill>
                <a:latin typeface="Calibri" panose="020F0502020204030204"/>
              </a:endParaRPr>
            </a:p>
          </p:txBody>
        </p:sp>
        <p:pic>
          <p:nvPicPr>
            <p:cNvPr id="5" name="Picture 4">
              <a:extLst>
                <a:ext uri="{FF2B5EF4-FFF2-40B4-BE49-F238E27FC236}">
                  <a16:creationId xmlns:a16="http://schemas.microsoft.com/office/drawing/2014/main" id="{26F4D2C0-8F7D-B380-DAB5-2379B0FC4B11}"/>
                </a:ext>
              </a:extLst>
            </p:cNvPr>
            <p:cNvPicPr>
              <a:picLocks noChangeAspect="1"/>
            </p:cNvPicPr>
            <p:nvPr/>
          </p:nvPicPr>
          <p:blipFill>
            <a:blip r:embed="rId3">
              <a:lum contrast="-3000"/>
              <a:extLst>
                <a:ext uri="{28A0092B-C50C-407E-A947-70E740481C1C}">
                  <a14:useLocalDpi xmlns:a14="http://schemas.microsoft.com/office/drawing/2010/main" val="0"/>
                </a:ext>
              </a:extLst>
            </a:blip>
            <a:stretch>
              <a:fillRect/>
            </a:stretch>
          </p:blipFill>
          <p:spPr>
            <a:xfrm>
              <a:off x="1269271" y="792051"/>
              <a:ext cx="2623367" cy="4264306"/>
            </a:xfrm>
            <a:prstGeom prst="rect">
              <a:avLst/>
            </a:prstGeom>
            <a:ln>
              <a:solidFill>
                <a:schemeClr val="tx1"/>
              </a:solidFill>
            </a:ln>
            <a:effectLst>
              <a:glow rad="12700">
                <a:schemeClr val="accent1">
                  <a:alpha val="40000"/>
                </a:schemeClr>
              </a:glow>
            </a:effectLst>
          </p:spPr>
        </p:pic>
        <p:pic>
          <p:nvPicPr>
            <p:cNvPr id="8" name="Picture 7">
              <a:extLst>
                <a:ext uri="{FF2B5EF4-FFF2-40B4-BE49-F238E27FC236}">
                  <a16:creationId xmlns:a16="http://schemas.microsoft.com/office/drawing/2014/main" id="{58DFE150-9DD0-68DB-9AA4-64146EE544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802395" y="4475949"/>
              <a:ext cx="636978" cy="543160"/>
            </a:xfrm>
            <a:prstGeom prst="rect">
              <a:avLst/>
            </a:prstGeom>
          </p:spPr>
        </p:pic>
        <p:sp>
          <p:nvSpPr>
            <p:cNvPr id="12" name="Right Arrow 10">
              <a:extLst>
                <a:ext uri="{FF2B5EF4-FFF2-40B4-BE49-F238E27FC236}">
                  <a16:creationId xmlns:a16="http://schemas.microsoft.com/office/drawing/2014/main" id="{86874871-804E-34AD-98B5-9BC9AED7072A}"/>
                </a:ext>
              </a:extLst>
            </p:cNvPr>
            <p:cNvSpPr/>
            <p:nvPr/>
          </p:nvSpPr>
          <p:spPr>
            <a:xfrm rot="19662678">
              <a:off x="2103070" y="3680170"/>
              <a:ext cx="2979405" cy="265053"/>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defTabSz="914377">
                <a:defRPr/>
              </a:pPr>
              <a:endParaRPr lang="en-IN">
                <a:solidFill>
                  <a:prstClr val="black"/>
                </a:solidFill>
                <a:latin typeface="Calibri" panose="020F0502020204030204"/>
              </a:endParaRPr>
            </a:p>
          </p:txBody>
        </p:sp>
      </p:grpSp>
      <p:sp>
        <p:nvSpPr>
          <p:cNvPr id="4" name="object 8">
            <a:extLst>
              <a:ext uri="{FF2B5EF4-FFF2-40B4-BE49-F238E27FC236}">
                <a16:creationId xmlns:a16="http://schemas.microsoft.com/office/drawing/2014/main" id="{196483C0-8256-791B-3DE2-2984E8ADDD4B}"/>
              </a:ext>
            </a:extLst>
          </p:cNvPr>
          <p:cNvSpPr txBox="1">
            <a:spLocks/>
          </p:cNvSpPr>
          <p:nvPr/>
        </p:nvSpPr>
        <p:spPr>
          <a:xfrm>
            <a:off x="1214126" y="148073"/>
            <a:ext cx="10629191" cy="421782"/>
          </a:xfrm>
          <a:prstGeom prst="rect">
            <a:avLst/>
          </a:prstGeom>
          <a:solidFill>
            <a:srgbClr val="C00000"/>
          </a:solidFill>
        </p:spPr>
        <p:txBody>
          <a:bodyPr vert="horz" wrap="square" lIns="0" tIns="0" rIns="0" bIns="0" rtlCol="0" anchor="t" anchorCtr="0">
            <a:spAutoFit/>
          </a:bodyPr>
          <a:lstStyle>
            <a:lvl1pPr algn="l" defTabSz="390997" rtl="0" eaLnBrk="1" latinLnBrk="0" hangingPunct="1">
              <a:lnSpc>
                <a:spcPts val="2000"/>
              </a:lnSpc>
              <a:spcBef>
                <a:spcPct val="0"/>
              </a:spcBef>
              <a:buNone/>
              <a:defRPr sz="2000" b="1" i="0" kern="1200" cap="all" spc="50" baseline="0">
                <a:solidFill>
                  <a:schemeClr val="accent1"/>
                </a:solidFill>
                <a:latin typeface="+mj-lt"/>
                <a:ea typeface="+mj-ea"/>
                <a:cs typeface="IvyMode SemiBold" panose="020B0404020101010102" pitchFamily="34" charset="0"/>
              </a:defRPr>
            </a:lvl1pPr>
          </a:lstStyle>
          <a:p>
            <a:pPr marL="3811" algn="ctr" defTabSz="521316">
              <a:lnSpc>
                <a:spcPts val="3351"/>
              </a:lnSpc>
            </a:pPr>
            <a:r>
              <a:rPr lang="en-US" sz="2800" spc="67" dirty="0">
                <a:solidFill>
                  <a:srgbClr val="FFFFFF"/>
                </a:solidFill>
                <a:latin typeface="Calibri"/>
                <a:cs typeface="Calibri"/>
              </a:rPr>
              <a:t>HOW TO BOOK AN APPOINTMENT </a:t>
            </a:r>
          </a:p>
        </p:txBody>
      </p:sp>
    </p:spTree>
    <p:extLst>
      <p:ext uri="{BB962C8B-B14F-4D97-AF65-F5344CB8AC3E}">
        <p14:creationId xmlns:p14="http://schemas.microsoft.com/office/powerpoint/2010/main" val="3307507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6336791" y="949452"/>
            <a:ext cx="5481065" cy="5517642"/>
          </a:xfrm>
          <a:prstGeom prst="rect">
            <a:avLst/>
          </a:prstGeom>
        </p:spPr>
      </p:pic>
      <p:sp>
        <p:nvSpPr>
          <p:cNvPr id="3" name="object 3"/>
          <p:cNvSpPr txBox="1"/>
          <p:nvPr/>
        </p:nvSpPr>
        <p:spPr>
          <a:xfrm>
            <a:off x="254914" y="113538"/>
            <a:ext cx="175260" cy="208279"/>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1200" b="0" i="0" u="none" strike="noStrike" kern="0" cap="none" spc="-55" normalizeH="0" baseline="0" noProof="0" dirty="0">
                <a:ln>
                  <a:noFill/>
                </a:ln>
                <a:solidFill>
                  <a:srgbClr val="C21B17"/>
                </a:solidFill>
                <a:effectLst/>
                <a:uLnTx/>
                <a:uFillTx/>
                <a:latin typeface="Arial MT"/>
                <a:cs typeface="Arial MT"/>
              </a:rPr>
              <a:t>11</a:t>
            </a:r>
            <a:endParaRPr kumimoji="0" sz="1200" b="0" i="0" u="none" strike="noStrike" kern="0" cap="none" spc="0" normalizeH="0" baseline="0" noProof="0">
              <a:ln>
                <a:noFill/>
              </a:ln>
              <a:solidFill>
                <a:sysClr val="windowText" lastClr="000000"/>
              </a:solidFill>
              <a:effectLst/>
              <a:uLnTx/>
              <a:uFillTx/>
              <a:latin typeface="Arial MT"/>
              <a:cs typeface="Arial MT"/>
            </a:endParaRPr>
          </a:p>
        </p:txBody>
      </p:sp>
      <p:sp>
        <p:nvSpPr>
          <p:cNvPr id="12" name="object 12"/>
          <p:cNvSpPr txBox="1">
            <a:spLocks noGrp="1"/>
          </p:cNvSpPr>
          <p:nvPr>
            <p:ph type="ftr" sz="quarter" idx="5"/>
          </p:nvPr>
        </p:nvSpPr>
        <p:spPr>
          <a:prstGeom prst="rect">
            <a:avLst/>
          </a:prstGeom>
        </p:spPr>
        <p:txBody>
          <a:bodyPr vert="horz" wrap="square" lIns="0" tIns="1905" rIns="0" bIns="0" rtlCol="0">
            <a:spAutoFit/>
          </a:bodyPr>
          <a:lstStyle/>
          <a:p>
            <a:pPr marL="12700" marR="0" lvl="0" indent="0" defTabSz="914400" eaLnBrk="1" fontAlgn="auto" latinLnBrk="0" hangingPunct="1">
              <a:lnSpc>
                <a:spcPct val="100000"/>
              </a:lnSpc>
              <a:spcBef>
                <a:spcPts val="15"/>
              </a:spcBef>
              <a:spcAft>
                <a:spcPts val="0"/>
              </a:spcAft>
              <a:buClrTx/>
              <a:buSzTx/>
              <a:buFontTx/>
              <a:buNone/>
              <a:tabLst/>
              <a:defRPr/>
            </a:pPr>
            <a:r>
              <a:rPr kumimoji="0" sz="1050" b="0" i="0" u="none" strike="noStrike" kern="0" cap="none" spc="-30" normalizeH="0" baseline="0" noProof="0" dirty="0">
                <a:ln>
                  <a:noFill/>
                </a:ln>
                <a:solidFill>
                  <a:srgbClr val="A42A2A"/>
                </a:solidFill>
                <a:effectLst/>
                <a:uLnTx/>
                <a:uFillTx/>
                <a:latin typeface="Microsoft Sans Serif"/>
                <a:cs typeface="Microsoft Sans Serif"/>
              </a:rPr>
              <a:t>Confidential</a:t>
            </a:r>
            <a:r>
              <a:rPr kumimoji="0" sz="1050" b="0" i="0" u="none" strike="noStrike" kern="0" cap="none" spc="0" normalizeH="0" baseline="0" noProof="0" dirty="0">
                <a:ln>
                  <a:noFill/>
                </a:ln>
                <a:solidFill>
                  <a:srgbClr val="A42A2A"/>
                </a:solidFill>
                <a:effectLst/>
                <a:uLnTx/>
                <a:uFillTx/>
                <a:latin typeface="Microsoft Sans Serif"/>
                <a:cs typeface="Microsoft Sans Serif"/>
              </a:rPr>
              <a:t> </a:t>
            </a:r>
            <a:r>
              <a:rPr kumimoji="0" sz="1000" b="0" i="0" u="none" strike="noStrike" kern="0" cap="none" spc="0" normalizeH="0" baseline="0" noProof="0" dirty="0">
                <a:ln>
                  <a:noFill/>
                </a:ln>
                <a:solidFill>
                  <a:prstClr val="black"/>
                </a:solidFill>
                <a:effectLst/>
                <a:uLnTx/>
                <a:uFillTx/>
                <a:latin typeface="Microsoft Sans Serif"/>
                <a:cs typeface="Microsoft Sans Serif"/>
              </a:rPr>
              <a:t>Future</a:t>
            </a:r>
            <a:r>
              <a:rPr kumimoji="0" sz="1000" b="0" i="0" u="none" strike="noStrike" kern="0" cap="none" spc="5" normalizeH="0" baseline="0" noProof="0" dirty="0">
                <a:ln>
                  <a:noFill/>
                </a:ln>
                <a:solidFill>
                  <a:prstClr val="black"/>
                </a:solidFill>
                <a:effectLst/>
                <a:uLnTx/>
                <a:uFillTx/>
                <a:latin typeface="Microsoft Sans Serif"/>
                <a:cs typeface="Microsoft Sans Serif"/>
              </a:rPr>
              <a:t> </a:t>
            </a:r>
            <a:r>
              <a:rPr kumimoji="0" sz="1000" b="0" i="0" u="none" strike="noStrike" kern="0" cap="none" spc="0" normalizeH="0" baseline="0" noProof="0" dirty="0">
                <a:ln>
                  <a:noFill/>
                </a:ln>
                <a:solidFill>
                  <a:prstClr val="black"/>
                </a:solidFill>
                <a:effectLst/>
                <a:uLnTx/>
                <a:uFillTx/>
                <a:latin typeface="Microsoft Sans Serif"/>
                <a:cs typeface="Microsoft Sans Serif"/>
              </a:rPr>
              <a:t>Generali</a:t>
            </a:r>
            <a:r>
              <a:rPr kumimoji="0" sz="1000" b="0" i="0" u="none" strike="noStrike" kern="0" cap="none" spc="-10" normalizeH="0" baseline="0" noProof="0" dirty="0">
                <a:ln>
                  <a:noFill/>
                </a:ln>
                <a:solidFill>
                  <a:prstClr val="black"/>
                </a:solidFill>
                <a:effectLst/>
                <a:uLnTx/>
                <a:uFillTx/>
                <a:latin typeface="Microsoft Sans Serif"/>
                <a:cs typeface="Microsoft Sans Serif"/>
              </a:rPr>
              <a:t> </a:t>
            </a:r>
            <a:r>
              <a:rPr kumimoji="0" sz="1000" b="0" i="0" u="none" strike="noStrike" kern="0" cap="none" spc="0" normalizeH="0" baseline="0" noProof="0" dirty="0">
                <a:ln>
                  <a:noFill/>
                </a:ln>
                <a:solidFill>
                  <a:prstClr val="black"/>
                </a:solidFill>
                <a:effectLst/>
                <a:uLnTx/>
                <a:uFillTx/>
                <a:latin typeface="Microsoft Sans Serif"/>
                <a:cs typeface="Microsoft Sans Serif"/>
              </a:rPr>
              <a:t>India</a:t>
            </a:r>
            <a:r>
              <a:rPr kumimoji="0" sz="1000" b="0" i="0" u="none" strike="noStrike" kern="0" cap="none" spc="5" normalizeH="0" baseline="0" noProof="0" dirty="0">
                <a:ln>
                  <a:noFill/>
                </a:ln>
                <a:solidFill>
                  <a:prstClr val="black"/>
                </a:solidFill>
                <a:effectLst/>
                <a:uLnTx/>
                <a:uFillTx/>
                <a:latin typeface="Microsoft Sans Serif"/>
                <a:cs typeface="Microsoft Sans Serif"/>
              </a:rPr>
              <a:t> </a:t>
            </a:r>
            <a:r>
              <a:rPr kumimoji="0" sz="1000" b="0" i="0" u="none" strike="noStrike" kern="0" cap="none" spc="0" normalizeH="0" baseline="0" noProof="0" dirty="0">
                <a:ln>
                  <a:noFill/>
                </a:ln>
                <a:solidFill>
                  <a:prstClr val="black"/>
                </a:solidFill>
                <a:effectLst/>
                <a:uLnTx/>
                <a:uFillTx/>
                <a:latin typeface="Microsoft Sans Serif"/>
                <a:cs typeface="Microsoft Sans Serif"/>
              </a:rPr>
              <a:t>Insurance Company</a:t>
            </a:r>
            <a:r>
              <a:rPr kumimoji="0" sz="1000" b="0" i="0" u="none" strike="noStrike" kern="0" cap="none" spc="10" normalizeH="0" baseline="0" noProof="0" dirty="0">
                <a:ln>
                  <a:noFill/>
                </a:ln>
                <a:solidFill>
                  <a:prstClr val="black"/>
                </a:solidFill>
                <a:effectLst/>
                <a:uLnTx/>
                <a:uFillTx/>
                <a:latin typeface="Microsoft Sans Serif"/>
                <a:cs typeface="Microsoft Sans Serif"/>
              </a:rPr>
              <a:t> </a:t>
            </a:r>
            <a:r>
              <a:rPr kumimoji="0" sz="1000" b="0" i="0" u="none" strike="noStrike" kern="0" cap="none" spc="-10" normalizeH="0" baseline="0" noProof="0" dirty="0">
                <a:ln>
                  <a:noFill/>
                </a:ln>
                <a:solidFill>
                  <a:prstClr val="black"/>
                </a:solidFill>
                <a:effectLst/>
                <a:uLnTx/>
                <a:uFillTx/>
                <a:latin typeface="Microsoft Sans Serif"/>
                <a:cs typeface="Microsoft Sans Serif"/>
              </a:rPr>
              <a:t>Limited</a:t>
            </a:r>
            <a:endParaRPr kumimoji="0" sz="1050" b="0" i="0" u="none" strike="noStrike" kern="0" cap="none" spc="0" normalizeH="0" baseline="0" noProof="0">
              <a:ln>
                <a:noFill/>
              </a:ln>
              <a:solidFill>
                <a:prstClr val="black"/>
              </a:solidFill>
              <a:effectLst/>
              <a:uLnTx/>
              <a:uFillTx/>
              <a:latin typeface="Microsoft Sans Serif"/>
              <a:cs typeface="Microsoft Sans Serif"/>
            </a:endParaRPr>
          </a:p>
        </p:txBody>
      </p:sp>
      <p:sp>
        <p:nvSpPr>
          <p:cNvPr id="4" name="object 4"/>
          <p:cNvSpPr txBox="1">
            <a:spLocks noGrp="1"/>
          </p:cNvSpPr>
          <p:nvPr>
            <p:ph type="title"/>
          </p:nvPr>
        </p:nvSpPr>
        <p:spPr>
          <a:prstGeom prst="rect">
            <a:avLst/>
          </a:prstGeom>
        </p:spPr>
        <p:txBody>
          <a:bodyPr vert="horz" wrap="square" lIns="0" tIns="12065" rIns="0" bIns="0" rtlCol="0">
            <a:spAutoFit/>
          </a:bodyPr>
          <a:lstStyle/>
          <a:p>
            <a:pPr marL="12700">
              <a:lnSpc>
                <a:spcPct val="100000"/>
              </a:lnSpc>
              <a:spcBef>
                <a:spcPts val="95"/>
              </a:spcBef>
            </a:pPr>
            <a:r>
              <a:rPr dirty="0"/>
              <a:t>DIGITAL</a:t>
            </a:r>
            <a:r>
              <a:rPr spc="245" dirty="0"/>
              <a:t> </a:t>
            </a:r>
            <a:r>
              <a:rPr spc="-10" dirty="0"/>
              <a:t>PORTAL</a:t>
            </a:r>
          </a:p>
        </p:txBody>
      </p:sp>
      <p:sp>
        <p:nvSpPr>
          <p:cNvPr id="5" name="object 5"/>
          <p:cNvSpPr txBox="1"/>
          <p:nvPr/>
        </p:nvSpPr>
        <p:spPr>
          <a:xfrm>
            <a:off x="740663" y="1953767"/>
            <a:ext cx="2242185" cy="1346200"/>
          </a:xfrm>
          <a:prstGeom prst="rect">
            <a:avLst/>
          </a:prstGeom>
          <a:solidFill>
            <a:srgbClr val="EC7C30"/>
          </a:solidFill>
        </p:spPr>
        <p:txBody>
          <a:bodyPr vert="horz" wrap="square" lIns="0" tIns="247015" rIns="0" bIns="0" rtlCol="0">
            <a:spAutoFit/>
          </a:bodyPr>
          <a:lstStyle/>
          <a:p>
            <a:pPr marL="0" marR="0" lvl="0" indent="0" defTabSz="914400" eaLnBrk="1" fontAlgn="auto" latinLnBrk="0" hangingPunct="1">
              <a:lnSpc>
                <a:spcPct val="100000"/>
              </a:lnSpc>
              <a:spcBef>
                <a:spcPts val="1945"/>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Times New Roman"/>
              <a:cs typeface="Times New Roman"/>
            </a:endParaRPr>
          </a:p>
          <a:p>
            <a:pPr marL="328295" marR="0" lvl="0" indent="0" defTabSz="914400" eaLnBrk="1" fontAlgn="auto" latinLnBrk="0" hangingPunct="1">
              <a:lnSpc>
                <a:spcPct val="100000"/>
              </a:lnSpc>
              <a:spcBef>
                <a:spcPts val="0"/>
              </a:spcBef>
              <a:spcAft>
                <a:spcPts val="0"/>
              </a:spcAft>
              <a:buClrTx/>
              <a:buSzTx/>
              <a:buFontTx/>
              <a:buNone/>
              <a:tabLst/>
              <a:defRPr/>
            </a:pPr>
            <a:r>
              <a:rPr kumimoji="0" sz="1800" b="1" i="0" u="none" strike="noStrike" kern="0" cap="none" spc="0" normalizeH="0" baseline="0" noProof="0" dirty="0">
                <a:ln>
                  <a:noFill/>
                </a:ln>
                <a:solidFill>
                  <a:srgbClr val="FFFFFF"/>
                </a:solidFill>
                <a:effectLst/>
                <a:uLnTx/>
                <a:uFillTx/>
                <a:latin typeface="Calibri"/>
                <a:cs typeface="Calibri"/>
              </a:rPr>
              <a:t>Claim</a:t>
            </a:r>
            <a:r>
              <a:rPr kumimoji="0" sz="1800" b="1" i="0" u="none" strike="noStrike" kern="0" cap="none" spc="-20" normalizeH="0" baseline="0" noProof="0" dirty="0">
                <a:ln>
                  <a:noFill/>
                </a:ln>
                <a:solidFill>
                  <a:srgbClr val="FFFFFF"/>
                </a:solidFill>
                <a:effectLst/>
                <a:uLnTx/>
                <a:uFillTx/>
                <a:latin typeface="Calibri"/>
                <a:cs typeface="Calibri"/>
              </a:rPr>
              <a:t> </a:t>
            </a:r>
            <a:r>
              <a:rPr kumimoji="0" sz="1800" b="1" i="0" u="none" strike="noStrike" kern="0" cap="none" spc="-10" normalizeH="0" baseline="0" noProof="0" dirty="0">
                <a:ln>
                  <a:noFill/>
                </a:ln>
                <a:solidFill>
                  <a:srgbClr val="FFFFFF"/>
                </a:solidFill>
                <a:effectLst/>
                <a:uLnTx/>
                <a:uFillTx/>
                <a:latin typeface="Calibri"/>
                <a:cs typeface="Calibri"/>
              </a:rPr>
              <a:t>Intimation</a:t>
            </a:r>
            <a:endParaRPr kumimoji="0" sz="1800" b="0" i="0" u="none" strike="noStrike" kern="0" cap="none" spc="0" normalizeH="0" baseline="0" noProof="0">
              <a:ln>
                <a:noFill/>
              </a:ln>
              <a:solidFill>
                <a:sysClr val="windowText" lastClr="000000"/>
              </a:solidFill>
              <a:effectLst/>
              <a:uLnTx/>
              <a:uFillTx/>
              <a:latin typeface="Calibri"/>
              <a:cs typeface="Calibri"/>
            </a:endParaRPr>
          </a:p>
        </p:txBody>
      </p:sp>
      <p:sp>
        <p:nvSpPr>
          <p:cNvPr id="6" name="object 6"/>
          <p:cNvSpPr txBox="1"/>
          <p:nvPr/>
        </p:nvSpPr>
        <p:spPr>
          <a:xfrm>
            <a:off x="3206495" y="1953767"/>
            <a:ext cx="2242185" cy="1346200"/>
          </a:xfrm>
          <a:prstGeom prst="rect">
            <a:avLst/>
          </a:prstGeom>
          <a:solidFill>
            <a:srgbClr val="DC794A"/>
          </a:solidFill>
        </p:spPr>
        <p:txBody>
          <a:bodyPr vert="horz" wrap="square" lIns="0" tIns="247015" rIns="0" bIns="0" rtlCol="0">
            <a:spAutoFit/>
          </a:bodyPr>
          <a:lstStyle/>
          <a:p>
            <a:pPr marL="0" marR="0" lvl="0" indent="0" defTabSz="914400" eaLnBrk="1" fontAlgn="auto" latinLnBrk="0" hangingPunct="1">
              <a:lnSpc>
                <a:spcPct val="100000"/>
              </a:lnSpc>
              <a:spcBef>
                <a:spcPts val="1945"/>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Times New Roman"/>
              <a:cs typeface="Times New Roman"/>
            </a:endParaRPr>
          </a:p>
          <a:p>
            <a:pPr marL="257175" marR="0" lvl="0" indent="0" defTabSz="914400" eaLnBrk="1" fontAlgn="auto" latinLnBrk="0" hangingPunct="1">
              <a:lnSpc>
                <a:spcPct val="100000"/>
              </a:lnSpc>
              <a:spcBef>
                <a:spcPts val="0"/>
              </a:spcBef>
              <a:spcAft>
                <a:spcPts val="0"/>
              </a:spcAft>
              <a:buClrTx/>
              <a:buSzTx/>
              <a:buFontTx/>
              <a:buNone/>
              <a:tabLst/>
              <a:defRPr/>
            </a:pPr>
            <a:r>
              <a:rPr kumimoji="0" sz="1800" b="1" i="0" u="none" strike="noStrike" kern="0" cap="none" spc="0" normalizeH="0" baseline="0" noProof="0" dirty="0">
                <a:ln>
                  <a:noFill/>
                </a:ln>
                <a:solidFill>
                  <a:srgbClr val="FFFFFF"/>
                </a:solidFill>
                <a:effectLst/>
                <a:uLnTx/>
                <a:uFillTx/>
                <a:latin typeface="Calibri"/>
                <a:cs typeface="Calibri"/>
              </a:rPr>
              <a:t>Claim</a:t>
            </a:r>
            <a:r>
              <a:rPr kumimoji="0" sz="1800" b="1" i="0" u="none" strike="noStrike" kern="0" cap="none" spc="-25" normalizeH="0" baseline="0" noProof="0" dirty="0">
                <a:ln>
                  <a:noFill/>
                </a:ln>
                <a:solidFill>
                  <a:srgbClr val="FFFFFF"/>
                </a:solidFill>
                <a:effectLst/>
                <a:uLnTx/>
                <a:uFillTx/>
                <a:latin typeface="Calibri"/>
                <a:cs typeface="Calibri"/>
              </a:rPr>
              <a:t> </a:t>
            </a:r>
            <a:r>
              <a:rPr kumimoji="0" sz="1800" b="1" i="0" u="none" strike="noStrike" kern="0" cap="none" spc="-10" normalizeH="0" baseline="0" noProof="0" dirty="0">
                <a:ln>
                  <a:noFill/>
                </a:ln>
                <a:solidFill>
                  <a:srgbClr val="FFFFFF"/>
                </a:solidFill>
                <a:effectLst/>
                <a:uLnTx/>
                <a:uFillTx/>
                <a:latin typeface="Calibri"/>
                <a:cs typeface="Calibri"/>
              </a:rPr>
              <a:t>Registration</a:t>
            </a:r>
            <a:endParaRPr kumimoji="0" sz="1800" b="0" i="0" u="none" strike="noStrike" kern="0" cap="none" spc="0" normalizeH="0" baseline="0" noProof="0">
              <a:ln>
                <a:noFill/>
              </a:ln>
              <a:solidFill>
                <a:sysClr val="windowText" lastClr="000000"/>
              </a:solidFill>
              <a:effectLst/>
              <a:uLnTx/>
              <a:uFillTx/>
              <a:latin typeface="Calibri"/>
              <a:cs typeface="Calibri"/>
            </a:endParaRPr>
          </a:p>
        </p:txBody>
      </p:sp>
      <p:sp>
        <p:nvSpPr>
          <p:cNvPr id="7" name="object 7"/>
          <p:cNvSpPr txBox="1"/>
          <p:nvPr/>
        </p:nvSpPr>
        <p:spPr>
          <a:xfrm>
            <a:off x="740663" y="3523488"/>
            <a:ext cx="2242185" cy="1346200"/>
          </a:xfrm>
          <a:prstGeom prst="rect">
            <a:avLst/>
          </a:prstGeom>
          <a:solidFill>
            <a:srgbClr val="CC7C63"/>
          </a:solidFill>
        </p:spPr>
        <p:txBody>
          <a:bodyPr vert="horz" wrap="square" lIns="0" tIns="247650" rIns="0" bIns="0" rtlCol="0">
            <a:spAutoFit/>
          </a:bodyPr>
          <a:lstStyle/>
          <a:p>
            <a:pPr marL="0" marR="0" lvl="0" indent="0" defTabSz="914400" eaLnBrk="1" fontAlgn="auto" latinLnBrk="0" hangingPunct="1">
              <a:lnSpc>
                <a:spcPct val="100000"/>
              </a:lnSpc>
              <a:spcBef>
                <a:spcPts val="195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Times New Roman"/>
              <a:cs typeface="Times New Roman"/>
            </a:endParaRPr>
          </a:p>
          <a:p>
            <a:pPr marL="579755" marR="0" lvl="0" indent="0" defTabSz="914400" eaLnBrk="1" fontAlgn="auto" latinLnBrk="0" hangingPunct="1">
              <a:lnSpc>
                <a:spcPct val="100000"/>
              </a:lnSpc>
              <a:spcBef>
                <a:spcPts val="0"/>
              </a:spcBef>
              <a:spcAft>
                <a:spcPts val="0"/>
              </a:spcAft>
              <a:buClrTx/>
              <a:buSzTx/>
              <a:buFontTx/>
              <a:buNone/>
              <a:tabLst/>
              <a:defRPr/>
            </a:pPr>
            <a:r>
              <a:rPr kumimoji="0" sz="1800" b="1" i="0" u="none" strike="noStrike" kern="0" cap="none" spc="-20" normalizeH="0" baseline="0" noProof="0" dirty="0">
                <a:ln>
                  <a:noFill/>
                </a:ln>
                <a:solidFill>
                  <a:srgbClr val="FFFFFF"/>
                </a:solidFill>
                <a:effectLst/>
                <a:uLnTx/>
                <a:uFillTx/>
                <a:latin typeface="Calibri"/>
                <a:cs typeface="Calibri"/>
              </a:rPr>
              <a:t>Track</a:t>
            </a:r>
            <a:r>
              <a:rPr kumimoji="0" sz="1800" b="1" i="0" u="none" strike="noStrike" kern="0" cap="none" spc="-50" normalizeH="0" baseline="0" noProof="0" dirty="0">
                <a:ln>
                  <a:noFill/>
                </a:ln>
                <a:solidFill>
                  <a:srgbClr val="FFFFFF"/>
                </a:solidFill>
                <a:effectLst/>
                <a:uLnTx/>
                <a:uFillTx/>
                <a:latin typeface="Calibri"/>
                <a:cs typeface="Calibri"/>
              </a:rPr>
              <a:t> </a:t>
            </a:r>
            <a:r>
              <a:rPr kumimoji="0" sz="1800" b="1" i="0" u="none" strike="noStrike" kern="0" cap="none" spc="-10" normalizeH="0" baseline="0" noProof="0" dirty="0">
                <a:ln>
                  <a:noFill/>
                </a:ln>
                <a:solidFill>
                  <a:srgbClr val="FFFFFF"/>
                </a:solidFill>
                <a:effectLst/>
                <a:uLnTx/>
                <a:uFillTx/>
                <a:latin typeface="Calibri"/>
                <a:cs typeface="Calibri"/>
              </a:rPr>
              <a:t>Claim</a:t>
            </a:r>
            <a:endParaRPr kumimoji="0" sz="1800" b="0" i="0" u="none" strike="noStrike" kern="0" cap="none" spc="0" normalizeH="0" baseline="0" noProof="0">
              <a:ln>
                <a:noFill/>
              </a:ln>
              <a:solidFill>
                <a:sysClr val="windowText" lastClr="000000"/>
              </a:solidFill>
              <a:effectLst/>
              <a:uLnTx/>
              <a:uFillTx/>
              <a:latin typeface="Calibri"/>
              <a:cs typeface="Calibri"/>
            </a:endParaRPr>
          </a:p>
        </p:txBody>
      </p:sp>
      <p:sp>
        <p:nvSpPr>
          <p:cNvPr id="8" name="object 8"/>
          <p:cNvSpPr txBox="1"/>
          <p:nvPr/>
        </p:nvSpPr>
        <p:spPr>
          <a:xfrm>
            <a:off x="3206495" y="3523488"/>
            <a:ext cx="2242185" cy="1346200"/>
          </a:xfrm>
          <a:prstGeom prst="rect">
            <a:avLst/>
          </a:prstGeom>
          <a:solidFill>
            <a:srgbClr val="BC857A"/>
          </a:solidFill>
        </p:spPr>
        <p:txBody>
          <a:bodyPr vert="horz" wrap="square" lIns="0" tIns="247650" rIns="0" bIns="0" rtlCol="0">
            <a:spAutoFit/>
          </a:bodyPr>
          <a:lstStyle/>
          <a:p>
            <a:pPr marL="0" marR="0" lvl="0" indent="0" defTabSz="914400" eaLnBrk="1" fontAlgn="auto" latinLnBrk="0" hangingPunct="1">
              <a:lnSpc>
                <a:spcPct val="100000"/>
              </a:lnSpc>
              <a:spcBef>
                <a:spcPts val="195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Times New Roman"/>
              <a:cs typeface="Times New Roman"/>
            </a:endParaRPr>
          </a:p>
          <a:p>
            <a:pPr marL="312420" marR="0" lvl="0" indent="0" defTabSz="914400" eaLnBrk="1" fontAlgn="auto" latinLnBrk="0" hangingPunct="1">
              <a:lnSpc>
                <a:spcPct val="100000"/>
              </a:lnSpc>
              <a:spcBef>
                <a:spcPts val="0"/>
              </a:spcBef>
              <a:spcAft>
                <a:spcPts val="0"/>
              </a:spcAft>
              <a:buClrTx/>
              <a:buSzTx/>
              <a:buFontTx/>
              <a:buNone/>
              <a:tabLst/>
              <a:defRPr/>
            </a:pPr>
            <a:r>
              <a:rPr kumimoji="0" sz="1800" b="1" i="0" u="none" strike="noStrike" kern="0" cap="none" spc="0" normalizeH="0" baseline="0" noProof="0" dirty="0">
                <a:ln>
                  <a:noFill/>
                </a:ln>
                <a:solidFill>
                  <a:srgbClr val="FFFFFF"/>
                </a:solidFill>
                <a:effectLst/>
                <a:uLnTx/>
                <a:uFillTx/>
                <a:latin typeface="Calibri"/>
                <a:cs typeface="Calibri"/>
              </a:rPr>
              <a:t>Download</a:t>
            </a:r>
            <a:r>
              <a:rPr kumimoji="0" sz="1800" b="1" i="0" u="none" strike="noStrike" kern="0" cap="none" spc="-20" normalizeH="0" baseline="0" noProof="0" dirty="0">
                <a:ln>
                  <a:noFill/>
                </a:ln>
                <a:solidFill>
                  <a:srgbClr val="FFFFFF"/>
                </a:solidFill>
                <a:effectLst/>
                <a:uLnTx/>
                <a:uFillTx/>
                <a:latin typeface="Calibri"/>
                <a:cs typeface="Calibri"/>
              </a:rPr>
              <a:t> </a:t>
            </a:r>
            <a:r>
              <a:rPr kumimoji="0" sz="1800" b="1" i="0" u="none" strike="noStrike" kern="0" cap="none" spc="-10" normalizeH="0" baseline="0" noProof="0" dirty="0">
                <a:ln>
                  <a:noFill/>
                </a:ln>
                <a:solidFill>
                  <a:srgbClr val="FFFFFF"/>
                </a:solidFill>
                <a:effectLst/>
                <a:uLnTx/>
                <a:uFillTx/>
                <a:latin typeface="Calibri"/>
                <a:cs typeface="Calibri"/>
              </a:rPr>
              <a:t>E-</a:t>
            </a:r>
            <a:r>
              <a:rPr kumimoji="0" sz="1800" b="1" i="0" u="none" strike="noStrike" kern="0" cap="none" spc="-20" normalizeH="0" baseline="0" noProof="0" dirty="0">
                <a:ln>
                  <a:noFill/>
                </a:ln>
                <a:solidFill>
                  <a:srgbClr val="FFFFFF"/>
                </a:solidFill>
                <a:effectLst/>
                <a:uLnTx/>
                <a:uFillTx/>
                <a:latin typeface="Calibri"/>
                <a:cs typeface="Calibri"/>
              </a:rPr>
              <a:t>card</a:t>
            </a:r>
            <a:endParaRPr kumimoji="0" sz="1800" b="0" i="0" u="none" strike="noStrike" kern="0" cap="none" spc="0" normalizeH="0" baseline="0" noProof="0">
              <a:ln>
                <a:noFill/>
              </a:ln>
              <a:solidFill>
                <a:sysClr val="windowText" lastClr="000000"/>
              </a:solidFill>
              <a:effectLst/>
              <a:uLnTx/>
              <a:uFillTx/>
              <a:latin typeface="Calibri"/>
              <a:cs typeface="Calibri"/>
            </a:endParaRPr>
          </a:p>
        </p:txBody>
      </p:sp>
      <p:sp>
        <p:nvSpPr>
          <p:cNvPr id="9" name="object 9"/>
          <p:cNvSpPr txBox="1"/>
          <p:nvPr/>
        </p:nvSpPr>
        <p:spPr>
          <a:xfrm>
            <a:off x="765048" y="5096255"/>
            <a:ext cx="2243455" cy="1346200"/>
          </a:xfrm>
          <a:prstGeom prst="rect">
            <a:avLst/>
          </a:prstGeom>
          <a:solidFill>
            <a:srgbClr val="AF9291"/>
          </a:solidFill>
        </p:spPr>
        <p:txBody>
          <a:bodyPr vert="horz" wrap="square" lIns="0" tIns="121285" rIns="0" bIns="0" rtlCol="0">
            <a:spAutoFit/>
          </a:bodyPr>
          <a:lstStyle/>
          <a:p>
            <a:pPr marL="0" marR="0" lvl="0" indent="0" defTabSz="914400" eaLnBrk="1" fontAlgn="auto" latinLnBrk="0" hangingPunct="1">
              <a:lnSpc>
                <a:spcPct val="100000"/>
              </a:lnSpc>
              <a:spcBef>
                <a:spcPts val="955"/>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Times New Roman"/>
              <a:cs typeface="Times New Roman"/>
            </a:endParaRPr>
          </a:p>
          <a:p>
            <a:pPr marL="0" marR="0" lvl="0" indent="0" algn="ctr" defTabSz="914400" eaLnBrk="1" fontAlgn="auto" latinLnBrk="0" hangingPunct="1">
              <a:lnSpc>
                <a:spcPts val="2065"/>
              </a:lnSpc>
              <a:spcBef>
                <a:spcPts val="0"/>
              </a:spcBef>
              <a:spcAft>
                <a:spcPts val="0"/>
              </a:spcAft>
              <a:buClrTx/>
              <a:buSzTx/>
              <a:buFontTx/>
              <a:buNone/>
              <a:tabLst/>
              <a:defRPr/>
            </a:pPr>
            <a:r>
              <a:rPr kumimoji="0" sz="1800" b="1" i="0" u="none" strike="noStrike" kern="0" cap="none" spc="0" normalizeH="0" baseline="0" noProof="0" dirty="0">
                <a:ln>
                  <a:noFill/>
                </a:ln>
                <a:solidFill>
                  <a:srgbClr val="FFFFFF"/>
                </a:solidFill>
                <a:effectLst/>
                <a:uLnTx/>
                <a:uFillTx/>
                <a:latin typeface="Calibri"/>
                <a:cs typeface="Calibri"/>
              </a:rPr>
              <a:t>List</a:t>
            </a:r>
            <a:r>
              <a:rPr kumimoji="0" sz="1800" b="1" i="0" u="none" strike="noStrike" kern="0" cap="none" spc="-35" normalizeH="0" baseline="0" noProof="0" dirty="0">
                <a:ln>
                  <a:noFill/>
                </a:ln>
                <a:solidFill>
                  <a:srgbClr val="FFFFFF"/>
                </a:solidFill>
                <a:effectLst/>
                <a:uLnTx/>
                <a:uFillTx/>
                <a:latin typeface="Calibri"/>
                <a:cs typeface="Calibri"/>
              </a:rPr>
              <a:t> </a:t>
            </a:r>
            <a:r>
              <a:rPr kumimoji="0" sz="1800" b="1" i="0" u="none" strike="noStrike" kern="0" cap="none" spc="0" normalizeH="0" baseline="0" noProof="0" dirty="0">
                <a:ln>
                  <a:noFill/>
                </a:ln>
                <a:solidFill>
                  <a:srgbClr val="FFFFFF"/>
                </a:solidFill>
                <a:effectLst/>
                <a:uLnTx/>
                <a:uFillTx/>
                <a:latin typeface="Calibri"/>
                <a:cs typeface="Calibri"/>
              </a:rPr>
              <a:t>of</a:t>
            </a:r>
            <a:r>
              <a:rPr kumimoji="0" sz="1800" b="1" i="0" u="none" strike="noStrike" kern="0" cap="none" spc="-40" normalizeH="0" baseline="0" noProof="0" dirty="0">
                <a:ln>
                  <a:noFill/>
                </a:ln>
                <a:solidFill>
                  <a:srgbClr val="FFFFFF"/>
                </a:solidFill>
                <a:effectLst/>
                <a:uLnTx/>
                <a:uFillTx/>
                <a:latin typeface="Calibri"/>
                <a:cs typeface="Calibri"/>
              </a:rPr>
              <a:t> </a:t>
            </a:r>
            <a:r>
              <a:rPr kumimoji="0" sz="1800" b="1" i="0" u="none" strike="noStrike" kern="0" cap="none" spc="-10" normalizeH="0" baseline="0" noProof="0" dirty="0">
                <a:ln>
                  <a:noFill/>
                </a:ln>
                <a:solidFill>
                  <a:srgbClr val="FFFFFF"/>
                </a:solidFill>
                <a:effectLst/>
                <a:uLnTx/>
                <a:uFillTx/>
                <a:latin typeface="Calibri"/>
                <a:cs typeface="Calibri"/>
              </a:rPr>
              <a:t>Network</a:t>
            </a:r>
            <a:endParaRPr kumimoji="0" sz="1800" b="0" i="0" u="none" strike="noStrike" kern="0" cap="none" spc="0" normalizeH="0" baseline="0" noProof="0">
              <a:ln>
                <a:noFill/>
              </a:ln>
              <a:solidFill>
                <a:sysClr val="windowText" lastClr="000000"/>
              </a:solidFill>
              <a:effectLst/>
              <a:uLnTx/>
              <a:uFillTx/>
              <a:latin typeface="Calibri"/>
              <a:cs typeface="Calibri"/>
            </a:endParaRPr>
          </a:p>
          <a:p>
            <a:pPr marL="0" marR="0" lvl="0" indent="0" algn="ctr" defTabSz="914400" eaLnBrk="1" fontAlgn="auto" latinLnBrk="0" hangingPunct="1">
              <a:lnSpc>
                <a:spcPts val="2065"/>
              </a:lnSpc>
              <a:spcBef>
                <a:spcPts val="0"/>
              </a:spcBef>
              <a:spcAft>
                <a:spcPts val="0"/>
              </a:spcAft>
              <a:buClrTx/>
              <a:buSzTx/>
              <a:buFontTx/>
              <a:buNone/>
              <a:tabLst/>
              <a:defRPr/>
            </a:pPr>
            <a:r>
              <a:rPr kumimoji="0" sz="1800" b="1" i="0" u="none" strike="noStrike" kern="0" cap="none" spc="-10" normalizeH="0" baseline="0" noProof="0" dirty="0">
                <a:ln>
                  <a:noFill/>
                </a:ln>
                <a:solidFill>
                  <a:srgbClr val="FFFFFF"/>
                </a:solidFill>
                <a:effectLst/>
                <a:uLnTx/>
                <a:uFillTx/>
                <a:latin typeface="Calibri"/>
                <a:cs typeface="Calibri"/>
              </a:rPr>
              <a:t>Hospitals</a:t>
            </a:r>
            <a:endParaRPr kumimoji="0" sz="1800" b="0" i="0" u="none" strike="noStrike" kern="0" cap="none" spc="0" normalizeH="0" baseline="0" noProof="0">
              <a:ln>
                <a:noFill/>
              </a:ln>
              <a:solidFill>
                <a:sysClr val="windowText" lastClr="000000"/>
              </a:solidFill>
              <a:effectLst/>
              <a:uLnTx/>
              <a:uFillTx/>
              <a:latin typeface="Calibri"/>
              <a:cs typeface="Calibri"/>
            </a:endParaRPr>
          </a:p>
        </p:txBody>
      </p:sp>
      <p:sp>
        <p:nvSpPr>
          <p:cNvPr id="10" name="object 10"/>
          <p:cNvSpPr txBox="1"/>
          <p:nvPr/>
        </p:nvSpPr>
        <p:spPr>
          <a:xfrm>
            <a:off x="3232404" y="5093208"/>
            <a:ext cx="2190115" cy="1351915"/>
          </a:xfrm>
          <a:prstGeom prst="rect">
            <a:avLst/>
          </a:prstGeom>
          <a:solidFill>
            <a:srgbClr val="A4A4A4"/>
          </a:solidFill>
        </p:spPr>
        <p:txBody>
          <a:bodyPr vert="horz" wrap="square" lIns="0" tIns="250190" rIns="0" bIns="0" rtlCol="0">
            <a:spAutoFit/>
          </a:bodyPr>
          <a:lstStyle/>
          <a:p>
            <a:pPr marL="0" marR="0" lvl="0" indent="0" defTabSz="914400" eaLnBrk="1" fontAlgn="auto" latinLnBrk="0" hangingPunct="1">
              <a:lnSpc>
                <a:spcPct val="100000"/>
              </a:lnSpc>
              <a:spcBef>
                <a:spcPts val="197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Times New Roman"/>
              <a:cs typeface="Times New Roman"/>
            </a:endParaRPr>
          </a:p>
          <a:p>
            <a:pPr marL="155575" marR="0" lvl="0" indent="0" defTabSz="914400" eaLnBrk="1" fontAlgn="auto" latinLnBrk="0" hangingPunct="1">
              <a:lnSpc>
                <a:spcPct val="100000"/>
              </a:lnSpc>
              <a:spcBef>
                <a:spcPts val="0"/>
              </a:spcBef>
              <a:spcAft>
                <a:spcPts val="0"/>
              </a:spcAft>
              <a:buClrTx/>
              <a:buSzTx/>
              <a:buFontTx/>
              <a:buNone/>
              <a:tabLst/>
              <a:defRPr/>
            </a:pPr>
            <a:r>
              <a:rPr kumimoji="0" sz="1800" b="1" i="0" u="none" strike="noStrike" kern="0" cap="none" spc="0" normalizeH="0" baseline="0" noProof="0" dirty="0">
                <a:ln>
                  <a:noFill/>
                </a:ln>
                <a:solidFill>
                  <a:srgbClr val="FFFFFF"/>
                </a:solidFill>
                <a:effectLst/>
                <a:uLnTx/>
                <a:uFillTx/>
                <a:latin typeface="Calibri"/>
                <a:cs typeface="Calibri"/>
              </a:rPr>
              <a:t>Other</a:t>
            </a:r>
            <a:r>
              <a:rPr kumimoji="0" sz="1800" b="1" i="0" u="none" strike="noStrike" kern="0" cap="none" spc="-25" normalizeH="0" baseline="0" noProof="0" dirty="0">
                <a:ln>
                  <a:noFill/>
                </a:ln>
                <a:solidFill>
                  <a:srgbClr val="FFFFFF"/>
                </a:solidFill>
                <a:effectLst/>
                <a:uLnTx/>
                <a:uFillTx/>
                <a:latin typeface="Calibri"/>
                <a:cs typeface="Calibri"/>
              </a:rPr>
              <a:t> </a:t>
            </a:r>
            <a:r>
              <a:rPr kumimoji="0" sz="1800" b="1" i="0" u="none" strike="noStrike" kern="0" cap="none" spc="-10" normalizeH="0" baseline="0" noProof="0" dirty="0">
                <a:ln>
                  <a:noFill/>
                </a:ln>
                <a:solidFill>
                  <a:srgbClr val="FFFFFF"/>
                </a:solidFill>
                <a:effectLst/>
                <a:uLnTx/>
                <a:uFillTx/>
                <a:latin typeface="Calibri"/>
                <a:cs typeface="Calibri"/>
              </a:rPr>
              <a:t>information's</a:t>
            </a:r>
            <a:endParaRPr kumimoji="0" sz="1800" b="0" i="0" u="none" strike="noStrike" kern="0" cap="none" spc="0" normalizeH="0" baseline="0" noProof="0">
              <a:ln>
                <a:noFill/>
              </a:ln>
              <a:solidFill>
                <a:sysClr val="windowText" lastClr="000000"/>
              </a:solidFill>
              <a:effectLst/>
              <a:uLnTx/>
              <a:uFillTx/>
              <a:latin typeface="Calibri"/>
              <a:cs typeface="Calibri"/>
            </a:endParaRPr>
          </a:p>
        </p:txBody>
      </p:sp>
      <p:sp>
        <p:nvSpPr>
          <p:cNvPr id="11" name="object 11"/>
          <p:cNvSpPr txBox="1"/>
          <p:nvPr/>
        </p:nvSpPr>
        <p:spPr>
          <a:xfrm>
            <a:off x="440232" y="890981"/>
            <a:ext cx="5128260" cy="849630"/>
          </a:xfrm>
          <a:prstGeom prst="rect">
            <a:avLst/>
          </a:prstGeom>
        </p:spPr>
        <p:txBody>
          <a:bodyPr vert="horz" wrap="square" lIns="0" tIns="12700" rIns="0" bIns="0" rtlCol="0">
            <a:spAutoFit/>
          </a:bodyPr>
          <a:lstStyle/>
          <a:p>
            <a:pPr marL="0" marR="0" lvl="0" indent="0" algn="ctr" defTabSz="914400" eaLnBrk="1" fontAlgn="auto" latinLnBrk="0" hangingPunct="1">
              <a:lnSpc>
                <a:spcPct val="100000"/>
              </a:lnSpc>
              <a:spcBef>
                <a:spcPts val="100"/>
              </a:spcBef>
              <a:spcAft>
                <a:spcPts val="0"/>
              </a:spcAft>
              <a:buClrTx/>
              <a:buSzTx/>
              <a:buFontTx/>
              <a:buNone/>
              <a:tabLst/>
              <a:defRPr/>
            </a:pPr>
            <a:r>
              <a:rPr kumimoji="0" sz="1800" b="1" i="0" u="none" strike="noStrike" kern="0" cap="none" spc="0" normalizeH="0" baseline="0" noProof="0" dirty="0">
                <a:ln>
                  <a:noFill/>
                </a:ln>
                <a:solidFill>
                  <a:sysClr val="windowText" lastClr="000000"/>
                </a:solidFill>
                <a:effectLst/>
                <a:uLnTx/>
                <a:uFillTx/>
                <a:latin typeface="Calibri"/>
                <a:cs typeface="Calibri"/>
              </a:rPr>
              <a:t>Features</a:t>
            </a:r>
            <a:r>
              <a:rPr kumimoji="0" sz="1800" b="1" i="0" u="none" strike="noStrike" kern="0" cap="none" spc="-40" normalizeH="0" baseline="0" noProof="0" dirty="0">
                <a:ln>
                  <a:noFill/>
                </a:ln>
                <a:solidFill>
                  <a:sysClr val="windowText" lastClr="000000"/>
                </a:solidFill>
                <a:effectLst/>
                <a:uLnTx/>
                <a:uFillTx/>
                <a:latin typeface="Calibri"/>
                <a:cs typeface="Calibri"/>
              </a:rPr>
              <a:t> </a:t>
            </a:r>
            <a:r>
              <a:rPr kumimoji="0" sz="1800" b="1" i="0" u="none" strike="noStrike" kern="0" cap="none" spc="0" normalizeH="0" baseline="0" noProof="0" dirty="0">
                <a:ln>
                  <a:noFill/>
                </a:ln>
                <a:solidFill>
                  <a:sysClr val="windowText" lastClr="000000"/>
                </a:solidFill>
                <a:effectLst/>
                <a:uLnTx/>
                <a:uFillTx/>
                <a:latin typeface="Calibri"/>
                <a:cs typeface="Calibri"/>
              </a:rPr>
              <a:t>of</a:t>
            </a:r>
            <a:r>
              <a:rPr kumimoji="0" sz="1800" b="1" i="0" u="none" strike="noStrike" kern="0" cap="none" spc="-55" normalizeH="0" baseline="0" noProof="0" dirty="0">
                <a:ln>
                  <a:noFill/>
                </a:ln>
                <a:solidFill>
                  <a:sysClr val="windowText" lastClr="000000"/>
                </a:solidFill>
                <a:effectLst/>
                <a:uLnTx/>
                <a:uFillTx/>
                <a:latin typeface="Calibri"/>
                <a:cs typeface="Calibri"/>
              </a:rPr>
              <a:t> </a:t>
            </a:r>
            <a:r>
              <a:rPr kumimoji="0" sz="1800" b="1" i="0" u="none" strike="noStrike" kern="0" cap="none" spc="0" normalizeH="0" baseline="0" noProof="0" dirty="0">
                <a:ln>
                  <a:noFill/>
                </a:ln>
                <a:solidFill>
                  <a:sysClr val="windowText" lastClr="000000"/>
                </a:solidFill>
                <a:effectLst/>
                <a:uLnTx/>
                <a:uFillTx/>
                <a:latin typeface="Calibri"/>
                <a:cs typeface="Calibri"/>
              </a:rPr>
              <a:t>FG</a:t>
            </a:r>
            <a:r>
              <a:rPr kumimoji="0" sz="1800" b="1" i="0" u="none" strike="noStrike" kern="0" cap="none" spc="-30" normalizeH="0" baseline="0" noProof="0" dirty="0">
                <a:ln>
                  <a:noFill/>
                </a:ln>
                <a:solidFill>
                  <a:sysClr val="windowText" lastClr="000000"/>
                </a:solidFill>
                <a:effectLst/>
                <a:uLnTx/>
                <a:uFillTx/>
                <a:latin typeface="Calibri"/>
                <a:cs typeface="Calibri"/>
              </a:rPr>
              <a:t> </a:t>
            </a:r>
            <a:r>
              <a:rPr kumimoji="0" sz="1800" b="1" i="0" u="none" strike="noStrike" kern="0" cap="none" spc="0" normalizeH="0" baseline="0" noProof="0" dirty="0">
                <a:ln>
                  <a:noFill/>
                </a:ln>
                <a:solidFill>
                  <a:sysClr val="windowText" lastClr="000000"/>
                </a:solidFill>
                <a:effectLst/>
                <a:uLnTx/>
                <a:uFillTx/>
                <a:latin typeface="Calibri"/>
                <a:cs typeface="Calibri"/>
              </a:rPr>
              <a:t>Digital</a:t>
            </a:r>
            <a:r>
              <a:rPr kumimoji="0" sz="1800" b="1" i="0" u="none" strike="noStrike" kern="0" cap="none" spc="-50" normalizeH="0" baseline="0" noProof="0" dirty="0">
                <a:ln>
                  <a:noFill/>
                </a:ln>
                <a:solidFill>
                  <a:sysClr val="windowText" lastClr="000000"/>
                </a:solidFill>
                <a:effectLst/>
                <a:uLnTx/>
                <a:uFillTx/>
                <a:latin typeface="Calibri"/>
                <a:cs typeface="Calibri"/>
              </a:rPr>
              <a:t> </a:t>
            </a:r>
            <a:r>
              <a:rPr kumimoji="0" sz="1800" b="1" i="0" u="none" strike="noStrike" kern="0" cap="none" spc="-10" normalizeH="0" baseline="0" noProof="0" dirty="0">
                <a:ln>
                  <a:noFill/>
                </a:ln>
                <a:solidFill>
                  <a:sysClr val="windowText" lastClr="000000"/>
                </a:solidFill>
                <a:effectLst/>
                <a:uLnTx/>
                <a:uFillTx/>
                <a:latin typeface="Calibri"/>
                <a:cs typeface="Calibri"/>
              </a:rPr>
              <a:t>Portal</a:t>
            </a:r>
            <a:endParaRPr kumimoji="0" sz="1800" b="0" i="0" u="none" strike="noStrike" kern="0" cap="none" spc="0" normalizeH="0" baseline="0" noProof="0" dirty="0">
              <a:ln>
                <a:noFill/>
              </a:ln>
              <a:solidFill>
                <a:sysClr val="windowText" lastClr="000000"/>
              </a:solidFill>
              <a:effectLst/>
              <a:uLnTx/>
              <a:uFillTx/>
              <a:latin typeface="Calibri"/>
              <a:cs typeface="Calibri"/>
            </a:endParaRPr>
          </a:p>
          <a:p>
            <a:pPr marL="0" marR="0" lvl="0" indent="0" algn="ctr" defTabSz="914400" eaLnBrk="1" fontAlgn="auto" latinLnBrk="0" hangingPunct="1">
              <a:lnSpc>
                <a:spcPct val="100000"/>
              </a:lnSpc>
              <a:spcBef>
                <a:spcPts val="2165"/>
              </a:spcBef>
              <a:spcAft>
                <a:spcPts val="0"/>
              </a:spcAft>
              <a:buClrTx/>
              <a:buSzTx/>
              <a:buFontTx/>
              <a:buNone/>
              <a:tabLst/>
              <a:defRPr/>
            </a:pPr>
            <a:r>
              <a:rPr kumimoji="0" sz="1800" b="0" i="0" u="none" strike="noStrike" kern="0" cap="none" spc="0" normalizeH="0" baseline="0" noProof="0" dirty="0">
                <a:ln>
                  <a:noFill/>
                </a:ln>
                <a:solidFill>
                  <a:sysClr val="windowText" lastClr="000000"/>
                </a:solidFill>
                <a:effectLst/>
                <a:uLnTx/>
                <a:uFillTx/>
                <a:latin typeface="Calibri"/>
                <a:cs typeface="Calibri"/>
              </a:rPr>
              <a:t>Portal</a:t>
            </a:r>
            <a:r>
              <a:rPr kumimoji="0" sz="1800" b="0" i="0" u="none" strike="noStrike" kern="0" cap="none" spc="-35" normalizeH="0" baseline="0" noProof="0" dirty="0">
                <a:ln>
                  <a:noFill/>
                </a:ln>
                <a:solidFill>
                  <a:sysClr val="windowText" lastClr="000000"/>
                </a:solidFill>
                <a:effectLst/>
                <a:uLnTx/>
                <a:uFillTx/>
                <a:latin typeface="Calibri"/>
                <a:cs typeface="Calibri"/>
              </a:rPr>
              <a:t> </a:t>
            </a:r>
            <a:r>
              <a:rPr kumimoji="0" sz="1800" b="0" i="0" u="none" strike="noStrike" kern="0" cap="none" spc="0" normalizeH="0" baseline="0" noProof="0" dirty="0">
                <a:ln>
                  <a:noFill/>
                </a:ln>
                <a:solidFill>
                  <a:sysClr val="windowText" lastClr="000000"/>
                </a:solidFill>
                <a:effectLst/>
                <a:uLnTx/>
                <a:uFillTx/>
                <a:latin typeface="Calibri"/>
                <a:cs typeface="Calibri"/>
              </a:rPr>
              <a:t>Link</a:t>
            </a:r>
            <a:r>
              <a:rPr kumimoji="0" sz="1800" b="0" i="0" u="none" strike="noStrike" kern="0" cap="none" spc="-25" normalizeH="0" baseline="0" noProof="0" dirty="0">
                <a:ln>
                  <a:noFill/>
                </a:ln>
                <a:solidFill>
                  <a:sysClr val="windowText" lastClr="000000"/>
                </a:solidFill>
                <a:effectLst/>
                <a:uLnTx/>
                <a:uFillTx/>
                <a:latin typeface="Calibri"/>
                <a:cs typeface="Calibri"/>
              </a:rPr>
              <a:t> </a:t>
            </a:r>
            <a:r>
              <a:rPr kumimoji="0" sz="1800" b="0" i="0" u="none" strike="noStrike" kern="0" cap="none" spc="0" normalizeH="0" baseline="0" noProof="0" dirty="0">
                <a:ln>
                  <a:noFill/>
                </a:ln>
                <a:solidFill>
                  <a:sysClr val="windowText" lastClr="000000"/>
                </a:solidFill>
                <a:effectLst/>
                <a:uLnTx/>
                <a:uFillTx/>
                <a:latin typeface="Calibri"/>
                <a:cs typeface="Calibri"/>
              </a:rPr>
              <a:t>:-</a:t>
            </a:r>
            <a:r>
              <a:rPr kumimoji="0" sz="1800" b="0" i="0" u="none" strike="noStrike" kern="0" cap="none" spc="-30" normalizeH="0" baseline="0" noProof="0" dirty="0">
                <a:ln>
                  <a:noFill/>
                </a:ln>
                <a:solidFill>
                  <a:sysClr val="windowText" lastClr="000000"/>
                </a:solidFill>
                <a:effectLst/>
                <a:uLnTx/>
                <a:uFillTx/>
                <a:latin typeface="Calibri"/>
                <a:cs typeface="Calibri"/>
              </a:rPr>
              <a:t> </a:t>
            </a:r>
            <a:r>
              <a:rPr kumimoji="0" sz="1800" b="0" i="0" u="sng" strike="noStrike" kern="0" cap="none" spc="-10" normalizeH="0" baseline="0" noProof="0" dirty="0">
                <a:ln>
                  <a:noFill/>
                </a:ln>
                <a:solidFill>
                  <a:srgbClr val="C11A16"/>
                </a:solidFill>
                <a:effectLst/>
                <a:uLnTx/>
                <a:uFill>
                  <a:solidFill>
                    <a:srgbClr val="C11A16"/>
                  </a:solidFill>
                </a:uFill>
                <a:latin typeface="Calibri"/>
                <a:cs typeface="Calibri"/>
                <a:hlinkClick r:id="rId3"/>
              </a:rPr>
              <a:t>https://healthbuzzportal.futuregenerali.in</a:t>
            </a:r>
            <a:endParaRPr kumimoji="0" sz="1800" b="0" i="0" u="none" strike="noStrike" kern="0" cap="none" spc="0" normalizeH="0" baseline="0" noProof="0" dirty="0">
              <a:ln>
                <a:noFill/>
              </a:ln>
              <a:solidFill>
                <a:sysClr val="windowText" lastClr="000000"/>
              </a:solidFill>
              <a:effectLst/>
              <a:uLnTx/>
              <a:uFillTx/>
              <a:latin typeface="Calibri"/>
              <a:cs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19770" t="4696" r="-116371" b="9295"/>
          <a:stretch/>
        </p:blipFill>
        <p:spPr>
          <a:xfrm>
            <a:off x="4552951" y="231821"/>
            <a:ext cx="2981191" cy="6001556"/>
          </a:xfrm>
          <a:prstGeom prst="rect">
            <a:avLst/>
          </a:prstGeom>
        </p:spPr>
      </p:pic>
      <p:grpSp>
        <p:nvGrpSpPr>
          <p:cNvPr id="8" name="Group 7">
            <a:extLst>
              <a:ext uri="{FF2B5EF4-FFF2-40B4-BE49-F238E27FC236}">
                <a16:creationId xmlns:a16="http://schemas.microsoft.com/office/drawing/2014/main" id="{394D5961-6001-1CFD-9A30-E751AD8AE0B1}"/>
              </a:ext>
            </a:extLst>
          </p:cNvPr>
          <p:cNvGrpSpPr/>
          <p:nvPr/>
        </p:nvGrpSpPr>
        <p:grpSpPr>
          <a:xfrm>
            <a:off x="790974" y="489239"/>
            <a:ext cx="10763073" cy="5630318"/>
            <a:chOff x="306149" y="249966"/>
            <a:chExt cx="8917700" cy="4698051"/>
          </a:xfrm>
        </p:grpSpPr>
        <p:sp>
          <p:nvSpPr>
            <p:cNvPr id="4" name="TextBox 3">
              <a:extLst>
                <a:ext uri="{FF2B5EF4-FFF2-40B4-BE49-F238E27FC236}">
                  <a16:creationId xmlns:a16="http://schemas.microsoft.com/office/drawing/2014/main" id="{68F41EC6-DB46-2544-BF07-5AFB8019C315}"/>
                </a:ext>
              </a:extLst>
            </p:cNvPr>
            <p:cNvSpPr txBox="1"/>
            <p:nvPr/>
          </p:nvSpPr>
          <p:spPr>
            <a:xfrm>
              <a:off x="306149" y="4408705"/>
              <a:ext cx="2572653" cy="539312"/>
            </a:xfrm>
            <a:prstGeom prst="rect">
              <a:avLst/>
            </a:prstGeom>
            <a:noFill/>
          </p:spPr>
          <p:txBody>
            <a:bodyPr wrap="square" rtlCol="0">
              <a:spAutoFit/>
            </a:bodyPr>
            <a:lstStyle/>
            <a:p>
              <a:pPr algn="ctr" defTabSz="914377">
                <a:defRPr/>
              </a:pPr>
              <a:r>
                <a:rPr lang="en-US" b="1" dirty="0">
                  <a:solidFill>
                    <a:prstClr val="black"/>
                  </a:solidFill>
                  <a:latin typeface="Calibri Light" panose="020F0302020204030204"/>
                  <a:cs typeface="Times New Roman" panose="02020603050405020304" pitchFamily="18" charset="0"/>
                </a:rPr>
                <a:t> Enter purpose of consultation and other details</a:t>
              </a:r>
            </a:p>
          </p:txBody>
        </p:sp>
        <p:sp>
          <p:nvSpPr>
            <p:cNvPr id="5" name="TextBox 4">
              <a:extLst>
                <a:ext uri="{FF2B5EF4-FFF2-40B4-BE49-F238E27FC236}">
                  <a16:creationId xmlns:a16="http://schemas.microsoft.com/office/drawing/2014/main" id="{1796A6A3-8CCD-AB48-A84C-4EB59FDDFA61}"/>
                </a:ext>
              </a:extLst>
            </p:cNvPr>
            <p:cNvSpPr txBox="1"/>
            <p:nvPr/>
          </p:nvSpPr>
          <p:spPr>
            <a:xfrm>
              <a:off x="3214448" y="4374080"/>
              <a:ext cx="2572653" cy="308178"/>
            </a:xfrm>
            <a:prstGeom prst="rect">
              <a:avLst/>
            </a:prstGeom>
            <a:noFill/>
          </p:spPr>
          <p:txBody>
            <a:bodyPr wrap="square" rtlCol="0">
              <a:spAutoFit/>
            </a:bodyPr>
            <a:lstStyle/>
            <a:p>
              <a:pPr algn="ctr" defTabSz="914377">
                <a:defRPr/>
              </a:pPr>
              <a:r>
                <a:rPr lang="en-US" b="1" dirty="0">
                  <a:solidFill>
                    <a:prstClr val="black"/>
                  </a:solidFill>
                  <a:latin typeface="Calibri Light" panose="020F0302020204030204"/>
                  <a:cs typeface="Times New Roman" panose="02020603050405020304" pitchFamily="18" charset="0"/>
                </a:rPr>
                <a:t>Get appointment confirmation</a:t>
              </a:r>
            </a:p>
          </p:txBody>
        </p:sp>
        <p:sp>
          <p:nvSpPr>
            <p:cNvPr id="7" name="TextBox 6">
              <a:extLst>
                <a:ext uri="{FF2B5EF4-FFF2-40B4-BE49-F238E27FC236}">
                  <a16:creationId xmlns:a16="http://schemas.microsoft.com/office/drawing/2014/main" id="{F22A9D67-2C97-F043-8055-F5E370FADA13}"/>
                </a:ext>
              </a:extLst>
            </p:cNvPr>
            <p:cNvSpPr txBox="1"/>
            <p:nvPr/>
          </p:nvSpPr>
          <p:spPr>
            <a:xfrm>
              <a:off x="6321899" y="4379511"/>
              <a:ext cx="2572653" cy="539312"/>
            </a:xfrm>
            <a:prstGeom prst="rect">
              <a:avLst/>
            </a:prstGeom>
            <a:noFill/>
          </p:spPr>
          <p:txBody>
            <a:bodyPr wrap="square" rtlCol="0">
              <a:spAutoFit/>
            </a:bodyPr>
            <a:lstStyle/>
            <a:p>
              <a:pPr algn="ctr" defTabSz="914377">
                <a:defRPr/>
              </a:pPr>
              <a:r>
                <a:rPr lang="en-US" b="1" dirty="0">
                  <a:solidFill>
                    <a:prstClr val="black"/>
                  </a:solidFill>
                  <a:latin typeface="Calibri Light" panose="020F0302020204030204"/>
                  <a:cs typeface="Times New Roman" panose="02020603050405020304" pitchFamily="18" charset="0"/>
                </a:rPr>
                <a:t> Talk to the doctor as per appointment booked </a:t>
              </a:r>
            </a:p>
          </p:txBody>
        </p:sp>
        <p:sp>
          <p:nvSpPr>
            <p:cNvPr id="3" name="Rectangle 2"/>
            <p:cNvSpPr/>
            <p:nvPr/>
          </p:nvSpPr>
          <p:spPr>
            <a:xfrm>
              <a:off x="3214448" y="3042634"/>
              <a:ext cx="2572653" cy="5795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IN">
                <a:solidFill>
                  <a:prstClr val="white"/>
                </a:solidFill>
                <a:latin typeface="Calibri" panose="020F0502020204030204"/>
              </a:endParaRP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t="5166" r="5104" b="8340"/>
            <a:stretch/>
          </p:blipFill>
          <p:spPr>
            <a:xfrm>
              <a:off x="370834" y="260517"/>
              <a:ext cx="2770888" cy="4095481"/>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1" t="13081" r="2106" b="10126"/>
            <a:stretch/>
          </p:blipFill>
          <p:spPr>
            <a:xfrm>
              <a:off x="3278217" y="270456"/>
              <a:ext cx="3043682" cy="4029387"/>
            </a:xfrm>
            <a:prstGeom prst="rect">
              <a:avLst/>
            </a:prstGeom>
          </p:spPr>
        </p:pic>
        <p:pic>
          <p:nvPicPr>
            <p:cNvPr id="10" name="Picture 9">
              <a:extLst>
                <a:ext uri="{FF2B5EF4-FFF2-40B4-BE49-F238E27FC236}">
                  <a16:creationId xmlns:a16="http://schemas.microsoft.com/office/drawing/2014/main" id="{A954F249-53F8-E24D-87F1-94E3AC7BC831}"/>
                </a:ext>
              </a:extLst>
            </p:cNvPr>
            <p:cNvPicPr>
              <a:picLocks noChangeAspect="1"/>
            </p:cNvPicPr>
            <p:nvPr/>
          </p:nvPicPr>
          <p:blipFill rotWithShape="1">
            <a:blip r:embed="rId4"/>
            <a:srcRect l="68165" t="158"/>
            <a:stretch/>
          </p:blipFill>
          <p:spPr>
            <a:xfrm>
              <a:off x="6385667" y="270456"/>
              <a:ext cx="2838182" cy="4058365"/>
            </a:xfrm>
            <a:prstGeom prst="rect">
              <a:avLst/>
            </a:prstGeom>
          </p:spPr>
        </p:pic>
        <p:pic>
          <p:nvPicPr>
            <p:cNvPr id="11" name="Picture 10">
              <a:extLst>
                <a:ext uri="{FF2B5EF4-FFF2-40B4-BE49-F238E27FC236}">
                  <a16:creationId xmlns:a16="http://schemas.microsoft.com/office/drawing/2014/main" id="{8BFB5D8B-4DB4-01F8-8E55-6A1F3D206F0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166" r="5104" b="8340"/>
            <a:stretch/>
          </p:blipFill>
          <p:spPr>
            <a:xfrm>
              <a:off x="370834" y="249966"/>
              <a:ext cx="2770888" cy="4095481"/>
            </a:xfrm>
            <a:prstGeom prst="rect">
              <a:avLst/>
            </a:prstGeom>
          </p:spPr>
        </p:pic>
        <p:pic>
          <p:nvPicPr>
            <p:cNvPr id="12" name="Picture 11">
              <a:extLst>
                <a:ext uri="{FF2B5EF4-FFF2-40B4-BE49-F238E27FC236}">
                  <a16:creationId xmlns:a16="http://schemas.microsoft.com/office/drawing/2014/main" id="{B92AD70D-1F00-857B-E2E2-642F7EE375E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13081" r="2106" b="10126"/>
            <a:stretch/>
          </p:blipFill>
          <p:spPr>
            <a:xfrm>
              <a:off x="3278217" y="259905"/>
              <a:ext cx="3043682" cy="4029387"/>
            </a:xfrm>
            <a:prstGeom prst="rect">
              <a:avLst/>
            </a:prstGeom>
          </p:spPr>
        </p:pic>
      </p:grpSp>
    </p:spTree>
    <p:extLst>
      <p:ext uri="{BB962C8B-B14F-4D97-AF65-F5344CB8AC3E}">
        <p14:creationId xmlns:p14="http://schemas.microsoft.com/office/powerpoint/2010/main" val="37242735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D069177-69FD-588C-03EC-55FA25B5B8E2}"/>
              </a:ext>
            </a:extLst>
          </p:cNvPr>
          <p:cNvSpPr/>
          <p:nvPr/>
        </p:nvSpPr>
        <p:spPr>
          <a:xfrm>
            <a:off x="635001" y="640823"/>
            <a:ext cx="3418659" cy="5583148"/>
          </a:xfrm>
          <a:prstGeom prst="rect">
            <a:avLst/>
          </a:prstGeom>
        </p:spPr>
        <p:txBody>
          <a:bodyPr vert="horz" lIns="91440" tIns="45720" rIns="91440" bIns="45720" rtlCol="0" anchor="ctr">
            <a:normAutofit/>
          </a:bodyPr>
          <a:lstStyle/>
          <a:p>
            <a:pPr defTabSz="914377">
              <a:lnSpc>
                <a:spcPct val="90000"/>
              </a:lnSpc>
              <a:spcBef>
                <a:spcPct val="0"/>
              </a:spcBef>
              <a:spcAft>
                <a:spcPts val="600"/>
              </a:spcAft>
              <a:defRPr/>
            </a:pPr>
            <a:r>
              <a:rPr lang="en-US" sz="5400" b="1">
                <a:ln w="0"/>
                <a:solidFill>
                  <a:prstClr val="black"/>
                </a:solidFill>
                <a:effectLst>
                  <a:outerShdw blurRad="38100" dist="19050" dir="2700000" algn="tl" rotWithShape="0">
                    <a:prstClr val="black">
                      <a:alpha val="40000"/>
                    </a:prstClr>
                  </a:outerShdw>
                </a:effectLst>
                <a:latin typeface="Calibri Light" panose="020F0302020204030204"/>
              </a:rPr>
              <a:t>Important Links </a:t>
            </a:r>
          </a:p>
        </p:txBody>
      </p:sp>
      <p:graphicFrame>
        <p:nvGraphicFramePr>
          <p:cNvPr id="9" name="TextBox 6">
            <a:extLst>
              <a:ext uri="{FF2B5EF4-FFF2-40B4-BE49-F238E27FC236}">
                <a16:creationId xmlns:a16="http://schemas.microsoft.com/office/drawing/2014/main" id="{A5EAC2A6-1366-E867-1E0F-AA54A7A24096}"/>
              </a:ext>
            </a:extLst>
          </p:cNvPr>
          <p:cNvGraphicFramePr/>
          <p:nvPr/>
        </p:nvGraphicFramePr>
        <p:xfrm>
          <a:off x="4648019" y="640823"/>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4B53EA43-C888-4E4F-21EB-559D8974CAED}"/>
              </a:ext>
            </a:extLst>
          </p:cNvPr>
          <p:cNvSpPr txBox="1"/>
          <p:nvPr/>
        </p:nvSpPr>
        <p:spPr>
          <a:xfrm>
            <a:off x="635000" y="4200940"/>
            <a:ext cx="3047984" cy="646331"/>
          </a:xfrm>
          <a:prstGeom prst="rect">
            <a:avLst/>
          </a:prstGeom>
          <a:noFill/>
        </p:spPr>
        <p:txBody>
          <a:bodyPr wrap="square" rtlCol="0">
            <a:spAutoFit/>
          </a:bodyPr>
          <a:lstStyle/>
          <a:p>
            <a:pPr defTabSz="914377">
              <a:defRPr/>
            </a:pPr>
            <a:r>
              <a:rPr lang="en-US" dirty="0">
                <a:solidFill>
                  <a:prstClr val="black"/>
                </a:solidFill>
                <a:latin typeface="Calibri" panose="020F0502020204030204"/>
              </a:rPr>
              <a:t>Click on the link to access the following link </a:t>
            </a:r>
            <a:endParaRPr lang="en-IN" dirty="0">
              <a:solidFill>
                <a:prstClr val="black"/>
              </a:solidFill>
              <a:latin typeface="Calibri" panose="020F0502020204030204"/>
            </a:endParaRPr>
          </a:p>
        </p:txBody>
      </p:sp>
    </p:spTree>
    <p:extLst>
      <p:ext uri="{BB962C8B-B14F-4D97-AF65-F5344CB8AC3E}">
        <p14:creationId xmlns:p14="http://schemas.microsoft.com/office/powerpoint/2010/main" val="10473196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674A082-4EE4-E740-9A23-99D567245F19}"/>
              </a:ext>
            </a:extLst>
          </p:cNvPr>
          <p:cNvSpPr/>
          <p:nvPr/>
        </p:nvSpPr>
        <p:spPr>
          <a:xfrm>
            <a:off x="-1" y="0"/>
            <a:ext cx="4945207" cy="685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US" dirty="0">
              <a:solidFill>
                <a:prstClr val="white"/>
              </a:solidFill>
              <a:highlight>
                <a:srgbClr val="800000"/>
              </a:highlight>
              <a:latin typeface="Calibri" panose="020F0502020204030204"/>
            </a:endParaRPr>
          </a:p>
        </p:txBody>
      </p:sp>
      <p:sp>
        <p:nvSpPr>
          <p:cNvPr id="3" name="TextBox 2">
            <a:extLst>
              <a:ext uri="{FF2B5EF4-FFF2-40B4-BE49-F238E27FC236}">
                <a16:creationId xmlns:a16="http://schemas.microsoft.com/office/drawing/2014/main" id="{C5EF417E-BFE6-0243-96E2-AF102959D15D}"/>
              </a:ext>
            </a:extLst>
          </p:cNvPr>
          <p:cNvSpPr txBox="1"/>
          <p:nvPr/>
        </p:nvSpPr>
        <p:spPr>
          <a:xfrm>
            <a:off x="1" y="2489919"/>
            <a:ext cx="4889500" cy="1938992"/>
          </a:xfrm>
          <a:prstGeom prst="rect">
            <a:avLst/>
          </a:prstGeom>
          <a:noFill/>
        </p:spPr>
        <p:txBody>
          <a:bodyPr wrap="square">
            <a:spAutoFit/>
          </a:bodyPr>
          <a:lstStyle/>
          <a:p>
            <a:pPr algn="ctr" defTabSz="914377">
              <a:defRPr/>
            </a:pPr>
            <a:r>
              <a:rPr lang="en-IN" sz="6000" b="1" dirty="0">
                <a:solidFill>
                  <a:prstClr val="white"/>
                </a:solidFill>
                <a:latin typeface="Times New Roman" panose="02020603050405020304" pitchFamily="18" charset="0"/>
                <a:cs typeface="Times New Roman" panose="02020603050405020304" pitchFamily="18" charset="0"/>
              </a:rPr>
              <a:t>QR code for APP</a:t>
            </a:r>
            <a:endParaRPr lang="en-IN" sz="4800" dirty="0">
              <a:solidFill>
                <a:prstClr val="white"/>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B79C1E41-FAAA-2603-C311-FDC678A353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7828" y="2072824"/>
            <a:ext cx="3109428" cy="3110135"/>
          </a:xfrm>
          <a:prstGeom prst="rect">
            <a:avLst/>
          </a:prstGeom>
        </p:spPr>
      </p:pic>
      <p:pic>
        <p:nvPicPr>
          <p:cNvPr id="7" name="Picture 6">
            <a:extLst>
              <a:ext uri="{FF2B5EF4-FFF2-40B4-BE49-F238E27FC236}">
                <a16:creationId xmlns:a16="http://schemas.microsoft.com/office/drawing/2014/main" id="{E67D0209-D159-C3D9-C8FD-646DA78B198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9878" y="2072824"/>
            <a:ext cx="3031902" cy="3032593"/>
          </a:xfrm>
          <a:prstGeom prst="rect">
            <a:avLst/>
          </a:prstGeom>
        </p:spPr>
      </p:pic>
    </p:spTree>
    <p:extLst>
      <p:ext uri="{BB962C8B-B14F-4D97-AF65-F5344CB8AC3E}">
        <p14:creationId xmlns:p14="http://schemas.microsoft.com/office/powerpoint/2010/main" val="37343620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descr="Announcement on customer service continuity and support amid Covid‑19  pandemic - Generali Insurance">
            <a:extLst>
              <a:ext uri="{FF2B5EF4-FFF2-40B4-BE49-F238E27FC236}">
                <a16:creationId xmlns:a16="http://schemas.microsoft.com/office/drawing/2014/main" id="{752FF0CC-CC27-5D48-AA6D-FF8086BA8D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 y="0"/>
            <a:ext cx="12189238" cy="6858000"/>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1ABC12D9-5AFC-8D45-AC76-720C75B5067C}"/>
              </a:ext>
            </a:extLst>
          </p:cNvPr>
          <p:cNvSpPr/>
          <p:nvPr/>
        </p:nvSpPr>
        <p:spPr>
          <a:xfrm>
            <a:off x="0" y="2584704"/>
            <a:ext cx="6437376" cy="837623"/>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21" name="Picture 20">
            <a:extLst>
              <a:ext uri="{FF2B5EF4-FFF2-40B4-BE49-F238E27FC236}">
                <a16:creationId xmlns:a16="http://schemas.microsoft.com/office/drawing/2014/main" id="{2D79DB24-AA38-364F-944E-DEBA2332E3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700" y="5996207"/>
            <a:ext cx="1946028" cy="880738"/>
          </a:xfrm>
          <a:prstGeom prst="rect">
            <a:avLst/>
          </a:prstGeom>
        </p:spPr>
      </p:pic>
      <p:sp>
        <p:nvSpPr>
          <p:cNvPr id="22" name="Rectangle 21">
            <a:extLst>
              <a:ext uri="{FF2B5EF4-FFF2-40B4-BE49-F238E27FC236}">
                <a16:creationId xmlns:a16="http://schemas.microsoft.com/office/drawing/2014/main" id="{A00CE826-7A14-994C-A75B-DC6BD6B28096}"/>
              </a:ext>
            </a:extLst>
          </p:cNvPr>
          <p:cNvSpPr/>
          <p:nvPr/>
        </p:nvSpPr>
        <p:spPr>
          <a:xfrm>
            <a:off x="-6096" y="422753"/>
            <a:ext cx="6437376" cy="844296"/>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TextBox 3"/>
          <p:cNvSpPr txBox="1"/>
          <p:nvPr/>
        </p:nvSpPr>
        <p:spPr>
          <a:xfrm>
            <a:off x="945568" y="447391"/>
            <a:ext cx="4404972" cy="830997"/>
          </a:xfrm>
          <a:prstGeom prst="rect">
            <a:avLst/>
          </a:prstGeom>
          <a:noFill/>
        </p:spPr>
        <p:txBody>
          <a:bodyPr wrap="square" rtlCol="0">
            <a:spAutoFit/>
          </a:bodyPr>
          <a:lstStyle/>
          <a:p>
            <a:pPr algn="ctr"/>
            <a:r>
              <a:rPr lang="en-US" sz="4400" b="1" dirty="0">
                <a:solidFill>
                  <a:prstClr val="white"/>
                </a:solidFill>
                <a:latin typeface="Times New Roman" panose="02020603050405020304" pitchFamily="18" charset="0"/>
                <a:cs typeface="Times New Roman" panose="02020603050405020304" pitchFamily="18" charset="0"/>
              </a:rPr>
              <a:t>Thank You</a:t>
            </a:r>
          </a:p>
        </p:txBody>
      </p:sp>
      <p:sp>
        <p:nvSpPr>
          <p:cNvPr id="2" name="TextBox 1">
            <a:extLst>
              <a:ext uri="{FF2B5EF4-FFF2-40B4-BE49-F238E27FC236}">
                <a16:creationId xmlns:a16="http://schemas.microsoft.com/office/drawing/2014/main" id="{B3C064D8-0EBC-2749-85D4-49FF79D43EE4}"/>
              </a:ext>
            </a:extLst>
          </p:cNvPr>
          <p:cNvSpPr txBox="1"/>
          <p:nvPr/>
        </p:nvSpPr>
        <p:spPr>
          <a:xfrm>
            <a:off x="241701" y="3090833"/>
            <a:ext cx="5765510" cy="276999"/>
          </a:xfrm>
          <a:prstGeom prst="rect">
            <a:avLst/>
          </a:prstGeom>
          <a:noFill/>
        </p:spPr>
        <p:txBody>
          <a:bodyPr wrap="square" rtlCol="0">
            <a:spAutoFit/>
          </a:bodyPr>
          <a:lstStyle/>
          <a:p>
            <a:pPr algn="ctr"/>
            <a:endParaRPr lang="en-IN" sz="1200" dirty="0">
              <a:solidFill>
                <a:prstClr val="white"/>
              </a:solidFill>
            </a:endParaRPr>
          </a:p>
        </p:txBody>
      </p:sp>
      <p:sp>
        <p:nvSpPr>
          <p:cNvPr id="3" name="Rectangle 2"/>
          <p:cNvSpPr/>
          <p:nvPr/>
        </p:nvSpPr>
        <p:spPr>
          <a:xfrm>
            <a:off x="0" y="1197981"/>
            <a:ext cx="6437376" cy="15345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prstClr val="white"/>
              </a:solidFill>
            </a:endParaRPr>
          </a:p>
        </p:txBody>
      </p:sp>
      <p:sp>
        <p:nvSpPr>
          <p:cNvPr id="43" name="TextBox 42">
            <a:extLst>
              <a:ext uri="{FF2B5EF4-FFF2-40B4-BE49-F238E27FC236}">
                <a16:creationId xmlns:a16="http://schemas.microsoft.com/office/drawing/2014/main" id="{B72AD8A6-92AE-8842-B29D-68EFC3C213D5}"/>
              </a:ext>
            </a:extLst>
          </p:cNvPr>
          <p:cNvSpPr txBox="1"/>
          <p:nvPr/>
        </p:nvSpPr>
        <p:spPr>
          <a:xfrm>
            <a:off x="180117" y="2234317"/>
            <a:ext cx="1097104" cy="245003"/>
          </a:xfrm>
          <a:prstGeom prst="rect">
            <a:avLst/>
          </a:prstGeom>
          <a:noFill/>
        </p:spPr>
        <p:txBody>
          <a:bodyPr wrap="square" rtlCol="0">
            <a:spAutoFit/>
          </a:bodyPr>
          <a:lstStyle/>
          <a:p>
            <a:pPr algn="ctr"/>
            <a:r>
              <a:rPr lang="en-US" sz="992" dirty="0">
                <a:solidFill>
                  <a:srgbClr val="C00000"/>
                </a:solidFill>
              </a:rPr>
              <a:t>Online Chat</a:t>
            </a:r>
          </a:p>
        </p:txBody>
      </p:sp>
      <p:pic>
        <p:nvPicPr>
          <p:cNvPr id="45" name="Picture 44">
            <a:hlinkClick r:id="rId4"/>
            <a:extLst>
              <a:ext uri="{FF2B5EF4-FFF2-40B4-BE49-F238E27FC236}">
                <a16:creationId xmlns:a16="http://schemas.microsoft.com/office/drawing/2014/main" id="{F94A454A-2289-034C-96B3-05769AB55B09}"/>
              </a:ext>
            </a:extLst>
          </p:cNvPr>
          <p:cNvPicPr>
            <a:picLocks noChangeAspect="1"/>
          </p:cNvPicPr>
          <p:nvPr/>
        </p:nvPicPr>
        <p:blipFill>
          <a:blip r:embed="rId5"/>
          <a:stretch>
            <a:fillRect/>
          </a:stretch>
        </p:blipFill>
        <p:spPr>
          <a:xfrm>
            <a:off x="2657335" y="1491349"/>
            <a:ext cx="934242" cy="684542"/>
          </a:xfrm>
          <a:prstGeom prst="rect">
            <a:avLst/>
          </a:prstGeom>
        </p:spPr>
      </p:pic>
      <p:sp>
        <p:nvSpPr>
          <p:cNvPr id="46" name="TextBox 45">
            <a:extLst>
              <a:ext uri="{FF2B5EF4-FFF2-40B4-BE49-F238E27FC236}">
                <a16:creationId xmlns:a16="http://schemas.microsoft.com/office/drawing/2014/main" id="{D8482905-C57F-2641-98F2-8017C886AEC3}"/>
              </a:ext>
            </a:extLst>
          </p:cNvPr>
          <p:cNvSpPr txBox="1"/>
          <p:nvPr/>
        </p:nvSpPr>
        <p:spPr>
          <a:xfrm>
            <a:off x="2727181" y="2242588"/>
            <a:ext cx="794550" cy="245003"/>
          </a:xfrm>
          <a:prstGeom prst="rect">
            <a:avLst/>
          </a:prstGeom>
          <a:noFill/>
        </p:spPr>
        <p:txBody>
          <a:bodyPr wrap="square" rtlCol="0">
            <a:spAutoFit/>
          </a:bodyPr>
          <a:lstStyle/>
          <a:p>
            <a:pPr algn="ctr"/>
            <a:r>
              <a:rPr lang="en-US" sz="992" dirty="0">
                <a:solidFill>
                  <a:srgbClr val="C00000"/>
                </a:solidFill>
              </a:rPr>
              <a:t>Web  Portal</a:t>
            </a:r>
          </a:p>
        </p:txBody>
      </p:sp>
      <p:sp>
        <p:nvSpPr>
          <p:cNvPr id="47" name="TextBox 46">
            <a:extLst>
              <a:ext uri="{FF2B5EF4-FFF2-40B4-BE49-F238E27FC236}">
                <a16:creationId xmlns:a16="http://schemas.microsoft.com/office/drawing/2014/main" id="{6B31D2A3-0F67-964C-AEEA-2227F85A01EB}"/>
              </a:ext>
            </a:extLst>
          </p:cNvPr>
          <p:cNvSpPr txBox="1"/>
          <p:nvPr/>
        </p:nvSpPr>
        <p:spPr>
          <a:xfrm>
            <a:off x="1489668" y="2240349"/>
            <a:ext cx="769540" cy="245003"/>
          </a:xfrm>
          <a:prstGeom prst="rect">
            <a:avLst/>
          </a:prstGeom>
          <a:noFill/>
        </p:spPr>
        <p:txBody>
          <a:bodyPr wrap="square" rtlCol="0">
            <a:spAutoFit/>
          </a:bodyPr>
          <a:lstStyle/>
          <a:p>
            <a:pPr algn="ctr"/>
            <a:r>
              <a:rPr lang="en-US" sz="992" dirty="0">
                <a:solidFill>
                  <a:srgbClr val="C00000"/>
                </a:solidFill>
              </a:rPr>
              <a:t>Email</a:t>
            </a:r>
          </a:p>
        </p:txBody>
      </p:sp>
      <p:sp>
        <p:nvSpPr>
          <p:cNvPr id="48" name="TextBox 47"/>
          <p:cNvSpPr txBox="1"/>
          <p:nvPr/>
        </p:nvSpPr>
        <p:spPr>
          <a:xfrm>
            <a:off x="4289201" y="2215161"/>
            <a:ext cx="1286782" cy="369332"/>
          </a:xfrm>
          <a:prstGeom prst="rect">
            <a:avLst/>
          </a:prstGeom>
          <a:noFill/>
        </p:spPr>
        <p:txBody>
          <a:bodyPr wrap="square" rtlCol="0">
            <a:spAutoFit/>
          </a:bodyPr>
          <a:lstStyle/>
          <a:p>
            <a:pPr algn="ctr"/>
            <a:r>
              <a:rPr lang="en-US" sz="900" dirty="0">
                <a:solidFill>
                  <a:srgbClr val="941100"/>
                </a:solidFill>
              </a:rPr>
              <a:t>Scan to download FGH Mobile App </a:t>
            </a:r>
            <a:endParaRPr lang="en-IN" sz="900" dirty="0">
              <a:solidFill>
                <a:srgbClr val="941100"/>
              </a:solidFill>
            </a:endParaRPr>
          </a:p>
        </p:txBody>
      </p:sp>
      <p:pic>
        <p:nvPicPr>
          <p:cNvPr id="49" name="Picture 4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27131" y="1402515"/>
            <a:ext cx="805370" cy="805553"/>
          </a:xfrm>
          <a:prstGeom prst="rect">
            <a:avLst/>
          </a:prstGeom>
        </p:spPr>
      </p:pic>
      <p:pic>
        <p:nvPicPr>
          <p:cNvPr id="50" name="Picture 4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75303" y="1412556"/>
            <a:ext cx="785290" cy="785469"/>
          </a:xfrm>
          <a:prstGeom prst="rect">
            <a:avLst/>
          </a:prstGeom>
        </p:spPr>
      </p:pic>
      <p:pic>
        <p:nvPicPr>
          <p:cNvPr id="51" name="Picture 3">
            <a:hlinkClick r:id="rId8"/>
            <a:extLst>
              <a:ext uri="{FF2B5EF4-FFF2-40B4-BE49-F238E27FC236}">
                <a16:creationId xmlns:a16="http://schemas.microsoft.com/office/drawing/2014/main" id="{C0B5658E-6AE8-EA44-9CE1-E47EF995BAF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60" y="1331622"/>
            <a:ext cx="1392306" cy="971964"/>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52" name="Picture 4">
            <a:hlinkClick r:id="rId10"/>
            <a:extLst>
              <a:ext uri="{FF2B5EF4-FFF2-40B4-BE49-F238E27FC236}">
                <a16:creationId xmlns:a16="http://schemas.microsoft.com/office/drawing/2014/main" id="{CA27B3BA-E169-2E42-B2C9-78208DB30FB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65630" y="1402515"/>
            <a:ext cx="866628" cy="866827"/>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5" name="TextBox 4"/>
          <p:cNvSpPr txBox="1"/>
          <p:nvPr/>
        </p:nvSpPr>
        <p:spPr>
          <a:xfrm>
            <a:off x="180305" y="2823307"/>
            <a:ext cx="6064574" cy="369332"/>
          </a:xfrm>
          <a:prstGeom prst="rect">
            <a:avLst/>
          </a:prstGeom>
          <a:noFill/>
        </p:spPr>
        <p:txBody>
          <a:bodyPr wrap="square" rtlCol="0">
            <a:spAutoFit/>
          </a:bodyPr>
          <a:lstStyle/>
          <a:p>
            <a:r>
              <a:rPr lang="en-US" b="1" dirty="0">
                <a:solidFill>
                  <a:prstClr val="white"/>
                </a:solidFill>
              </a:rPr>
              <a:t>Contact us :- 1800 209 1016 / 1800 103 8889 (Health - Phone)</a:t>
            </a:r>
            <a:endParaRPr lang="en-IN" b="1" dirty="0">
              <a:solidFill>
                <a:prstClr val="white"/>
              </a:solidFill>
            </a:endParaRPr>
          </a:p>
        </p:txBody>
      </p:sp>
    </p:spTree>
    <p:extLst>
      <p:ext uri="{BB962C8B-B14F-4D97-AF65-F5344CB8AC3E}">
        <p14:creationId xmlns:p14="http://schemas.microsoft.com/office/powerpoint/2010/main" val="3951084632"/>
      </p:ext>
    </p:extLst>
  </p:cSld>
  <p:clrMapOvr>
    <a:masterClrMapping/>
  </p:clrMapOvr>
  <mc:AlternateContent xmlns:mc="http://schemas.openxmlformats.org/markup-compatibility/2006" xmlns:p14="http://schemas.microsoft.com/office/powerpoint/2010/main">
    <mc:Choice Requires="p14">
      <p:transition spd="slow" p14:dur="2000" advTm="18152"/>
    </mc:Choice>
    <mc:Fallback xmlns="">
      <p:transition spd="slow" advTm="1815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439" y="6562871"/>
            <a:ext cx="301625" cy="151130"/>
          </a:xfrm>
          <a:prstGeom prst="rect">
            <a:avLst/>
          </a:prstGeom>
        </p:spPr>
        <p:txBody>
          <a:bodyPr vert="horz" wrap="square" lIns="0" tIns="0" rIns="0" bIns="0" rtlCol="0">
            <a:spAutoFit/>
          </a:bodyPr>
          <a:lstStyle/>
          <a:p>
            <a:pPr marL="0" marR="0" lvl="0" indent="0" defTabSz="914400" eaLnBrk="1" fontAlgn="auto" latinLnBrk="0" hangingPunct="1">
              <a:lnSpc>
                <a:spcPts val="1180"/>
              </a:lnSpc>
              <a:spcBef>
                <a:spcPts val="0"/>
              </a:spcBef>
              <a:spcAft>
                <a:spcPts val="0"/>
              </a:spcAft>
              <a:buClrTx/>
              <a:buSzTx/>
              <a:buFontTx/>
              <a:buNone/>
              <a:tabLst/>
              <a:defRPr/>
            </a:pPr>
            <a:r>
              <a:rPr kumimoji="0" sz="1050" b="0" i="0" u="none" strike="noStrike" kern="0" cap="none" spc="-35" normalizeH="0" baseline="0" noProof="0" dirty="0">
                <a:ln>
                  <a:noFill/>
                </a:ln>
                <a:solidFill>
                  <a:srgbClr val="A42A2A"/>
                </a:solidFill>
                <a:effectLst/>
                <a:uLnTx/>
                <a:uFillTx/>
                <a:latin typeface="Microsoft Sans Serif"/>
                <a:cs typeface="Microsoft Sans Serif"/>
              </a:rPr>
              <a:t>Confi</a:t>
            </a:r>
            <a:endParaRPr kumimoji="0" sz="1050" b="0" i="0" u="none" strike="noStrike" kern="0" cap="none" spc="0" normalizeH="0" baseline="0" noProof="0">
              <a:ln>
                <a:noFill/>
              </a:ln>
              <a:solidFill>
                <a:sysClr val="windowText" lastClr="000000"/>
              </a:solidFill>
              <a:effectLst/>
              <a:uLnTx/>
              <a:uFillTx/>
              <a:latin typeface="Microsoft Sans Serif"/>
              <a:cs typeface="Microsoft Sans Serif"/>
            </a:endParaRPr>
          </a:p>
        </p:txBody>
      </p:sp>
      <p:sp>
        <p:nvSpPr>
          <p:cNvPr id="3" name="object 3"/>
          <p:cNvSpPr txBox="1"/>
          <p:nvPr/>
        </p:nvSpPr>
        <p:spPr>
          <a:xfrm>
            <a:off x="381308" y="6539755"/>
            <a:ext cx="238760" cy="185420"/>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1050" b="0" i="0" u="none" strike="noStrike" kern="0" cap="none" spc="-25" normalizeH="0" baseline="0" noProof="0" dirty="0">
                <a:ln>
                  <a:noFill/>
                </a:ln>
                <a:solidFill>
                  <a:srgbClr val="A42A2A"/>
                </a:solidFill>
                <a:effectLst/>
                <a:uLnTx/>
                <a:uFillTx/>
                <a:latin typeface="Microsoft Sans Serif"/>
                <a:cs typeface="Microsoft Sans Serif"/>
              </a:rPr>
              <a:t>den</a:t>
            </a:r>
            <a:endParaRPr kumimoji="0" sz="1050" b="0" i="0" u="none" strike="noStrike" kern="0" cap="none" spc="0" normalizeH="0" baseline="0" noProof="0">
              <a:ln>
                <a:noFill/>
              </a:ln>
              <a:solidFill>
                <a:sysClr val="windowText" lastClr="000000"/>
              </a:solidFill>
              <a:effectLst/>
              <a:uLnTx/>
              <a:uFillTx/>
              <a:latin typeface="Microsoft Sans Serif"/>
              <a:cs typeface="Microsoft Sans Serif"/>
            </a:endParaRPr>
          </a:p>
        </p:txBody>
      </p:sp>
      <p:sp>
        <p:nvSpPr>
          <p:cNvPr id="4" name="object 4"/>
          <p:cNvSpPr txBox="1"/>
          <p:nvPr/>
        </p:nvSpPr>
        <p:spPr>
          <a:xfrm>
            <a:off x="607274" y="6562871"/>
            <a:ext cx="2941955" cy="151130"/>
          </a:xfrm>
          <a:prstGeom prst="rect">
            <a:avLst/>
          </a:prstGeom>
        </p:spPr>
        <p:txBody>
          <a:bodyPr vert="horz" wrap="square" lIns="0" tIns="0" rIns="0" bIns="0" rtlCol="0">
            <a:spAutoFit/>
          </a:bodyPr>
          <a:lstStyle/>
          <a:p>
            <a:pPr marL="0" marR="0" lvl="0" indent="0" defTabSz="914400" eaLnBrk="1" fontAlgn="auto" latinLnBrk="0" hangingPunct="1">
              <a:lnSpc>
                <a:spcPts val="1180"/>
              </a:lnSpc>
              <a:spcBef>
                <a:spcPts val="0"/>
              </a:spcBef>
              <a:spcAft>
                <a:spcPts val="0"/>
              </a:spcAft>
              <a:buClrTx/>
              <a:buSzTx/>
              <a:buFontTx/>
              <a:buNone/>
              <a:tabLst/>
              <a:defRPr/>
            </a:pPr>
            <a:r>
              <a:rPr kumimoji="0" sz="1050" b="0" i="0" u="none" strike="noStrike" kern="0" cap="none" spc="-20" normalizeH="0" baseline="0" noProof="0" dirty="0">
                <a:ln>
                  <a:noFill/>
                </a:ln>
                <a:solidFill>
                  <a:srgbClr val="A42A2A"/>
                </a:solidFill>
                <a:effectLst/>
                <a:uLnTx/>
                <a:uFillTx/>
                <a:latin typeface="Microsoft Sans Serif"/>
                <a:cs typeface="Microsoft Sans Serif"/>
              </a:rPr>
              <a:t>tial</a:t>
            </a:r>
            <a:r>
              <a:rPr kumimoji="0" sz="1050" b="0" i="0" u="none" strike="noStrike" kern="0" cap="none" spc="-10" normalizeH="0" baseline="0" noProof="0" dirty="0">
                <a:ln>
                  <a:noFill/>
                </a:ln>
                <a:solidFill>
                  <a:srgbClr val="A42A2A"/>
                </a:solidFill>
                <a:effectLst/>
                <a:uLnTx/>
                <a:uFillTx/>
                <a:latin typeface="Microsoft Sans Serif"/>
                <a:cs typeface="Microsoft Sans Serif"/>
              </a:rPr>
              <a:t> </a:t>
            </a:r>
            <a:r>
              <a:rPr kumimoji="0" sz="1000" b="0" i="0" u="none" strike="noStrike" kern="0" cap="none" spc="0" normalizeH="0" baseline="0" noProof="0" dirty="0">
                <a:ln>
                  <a:noFill/>
                </a:ln>
                <a:solidFill>
                  <a:sysClr val="windowText" lastClr="000000"/>
                </a:solidFill>
                <a:effectLst/>
                <a:uLnTx/>
                <a:uFillTx/>
                <a:latin typeface="Microsoft Sans Serif"/>
                <a:cs typeface="Microsoft Sans Serif"/>
              </a:rPr>
              <a:t>Future</a:t>
            </a:r>
            <a:r>
              <a:rPr kumimoji="0" sz="1000" b="0" i="0" u="none" strike="noStrike" kern="0" cap="none" spc="-10" normalizeH="0" baseline="0" noProof="0" dirty="0">
                <a:ln>
                  <a:noFill/>
                </a:ln>
                <a:solidFill>
                  <a:sysClr val="windowText" lastClr="000000"/>
                </a:solidFill>
                <a:effectLst/>
                <a:uLnTx/>
                <a:uFillTx/>
                <a:latin typeface="Microsoft Sans Serif"/>
                <a:cs typeface="Microsoft Sans Serif"/>
              </a:rPr>
              <a:t> </a:t>
            </a:r>
            <a:r>
              <a:rPr kumimoji="0" sz="1000" b="0" i="0" u="none" strike="noStrike" kern="0" cap="none" spc="0" normalizeH="0" baseline="0" noProof="0" dirty="0">
                <a:ln>
                  <a:noFill/>
                </a:ln>
                <a:solidFill>
                  <a:sysClr val="windowText" lastClr="000000"/>
                </a:solidFill>
                <a:effectLst/>
                <a:uLnTx/>
                <a:uFillTx/>
                <a:latin typeface="Microsoft Sans Serif"/>
                <a:cs typeface="Microsoft Sans Serif"/>
              </a:rPr>
              <a:t>Generali</a:t>
            </a:r>
            <a:r>
              <a:rPr kumimoji="0" sz="1000" b="0" i="0" u="none" strike="noStrike" kern="0" cap="none" spc="-20" normalizeH="0" baseline="0" noProof="0" dirty="0">
                <a:ln>
                  <a:noFill/>
                </a:ln>
                <a:solidFill>
                  <a:sysClr val="windowText" lastClr="000000"/>
                </a:solidFill>
                <a:effectLst/>
                <a:uLnTx/>
                <a:uFillTx/>
                <a:latin typeface="Microsoft Sans Serif"/>
                <a:cs typeface="Microsoft Sans Serif"/>
              </a:rPr>
              <a:t> </a:t>
            </a:r>
            <a:r>
              <a:rPr kumimoji="0" sz="1000" b="0" i="0" u="none" strike="noStrike" kern="0" cap="none" spc="0" normalizeH="0" baseline="0" noProof="0" dirty="0">
                <a:ln>
                  <a:noFill/>
                </a:ln>
                <a:solidFill>
                  <a:sysClr val="windowText" lastClr="000000"/>
                </a:solidFill>
                <a:effectLst/>
                <a:uLnTx/>
                <a:uFillTx/>
                <a:latin typeface="Microsoft Sans Serif"/>
                <a:cs typeface="Microsoft Sans Serif"/>
              </a:rPr>
              <a:t>India</a:t>
            </a:r>
            <a:r>
              <a:rPr kumimoji="0" sz="1000" b="0" i="0" u="none" strike="noStrike" kern="0" cap="none" spc="-10" normalizeH="0" baseline="0" noProof="0" dirty="0">
                <a:ln>
                  <a:noFill/>
                </a:ln>
                <a:solidFill>
                  <a:sysClr val="windowText" lastClr="000000"/>
                </a:solidFill>
                <a:effectLst/>
                <a:uLnTx/>
                <a:uFillTx/>
                <a:latin typeface="Microsoft Sans Serif"/>
                <a:cs typeface="Microsoft Sans Serif"/>
              </a:rPr>
              <a:t> </a:t>
            </a:r>
            <a:r>
              <a:rPr kumimoji="0" sz="1000" b="0" i="0" u="none" strike="noStrike" kern="0" cap="none" spc="0" normalizeH="0" baseline="0" noProof="0" dirty="0">
                <a:ln>
                  <a:noFill/>
                </a:ln>
                <a:solidFill>
                  <a:sysClr val="windowText" lastClr="000000"/>
                </a:solidFill>
                <a:effectLst/>
                <a:uLnTx/>
                <a:uFillTx/>
                <a:latin typeface="Microsoft Sans Serif"/>
                <a:cs typeface="Microsoft Sans Serif"/>
              </a:rPr>
              <a:t>Insurance</a:t>
            </a:r>
            <a:r>
              <a:rPr kumimoji="0" sz="1000" b="0" i="0" u="none" strike="noStrike" kern="0" cap="none" spc="-5" normalizeH="0" baseline="0" noProof="0" dirty="0">
                <a:ln>
                  <a:noFill/>
                </a:ln>
                <a:solidFill>
                  <a:sysClr val="windowText" lastClr="000000"/>
                </a:solidFill>
                <a:effectLst/>
                <a:uLnTx/>
                <a:uFillTx/>
                <a:latin typeface="Microsoft Sans Serif"/>
                <a:cs typeface="Microsoft Sans Serif"/>
              </a:rPr>
              <a:t> </a:t>
            </a:r>
            <a:r>
              <a:rPr kumimoji="0" sz="1000" b="0" i="0" u="none" strike="noStrike" kern="0" cap="none" spc="0" normalizeH="0" baseline="0" noProof="0" dirty="0">
                <a:ln>
                  <a:noFill/>
                </a:ln>
                <a:solidFill>
                  <a:sysClr val="windowText" lastClr="000000"/>
                </a:solidFill>
                <a:effectLst/>
                <a:uLnTx/>
                <a:uFillTx/>
                <a:latin typeface="Microsoft Sans Serif"/>
                <a:cs typeface="Microsoft Sans Serif"/>
              </a:rPr>
              <a:t>Company</a:t>
            </a:r>
            <a:r>
              <a:rPr kumimoji="0" sz="1000" b="0" i="0" u="none" strike="noStrike" kern="0" cap="none" spc="-5" normalizeH="0" baseline="0" noProof="0" dirty="0">
                <a:ln>
                  <a:noFill/>
                </a:ln>
                <a:solidFill>
                  <a:sysClr val="windowText" lastClr="000000"/>
                </a:solidFill>
                <a:effectLst/>
                <a:uLnTx/>
                <a:uFillTx/>
                <a:latin typeface="Microsoft Sans Serif"/>
                <a:cs typeface="Microsoft Sans Serif"/>
              </a:rPr>
              <a:t> </a:t>
            </a:r>
            <a:r>
              <a:rPr kumimoji="0" sz="1000" b="0" i="0" u="none" strike="noStrike" kern="0" cap="none" spc="-10" normalizeH="0" baseline="0" noProof="0" dirty="0">
                <a:ln>
                  <a:noFill/>
                </a:ln>
                <a:solidFill>
                  <a:sysClr val="windowText" lastClr="000000"/>
                </a:solidFill>
                <a:effectLst/>
                <a:uLnTx/>
                <a:uFillTx/>
                <a:latin typeface="Microsoft Sans Serif"/>
                <a:cs typeface="Microsoft Sans Serif"/>
              </a:rPr>
              <a:t>Limite</a:t>
            </a:r>
            <a:endParaRPr kumimoji="0" sz="1000" b="0" i="0" u="none" strike="noStrike" kern="0" cap="none" spc="0" normalizeH="0" baseline="0" noProof="0">
              <a:ln>
                <a:noFill/>
              </a:ln>
              <a:solidFill>
                <a:sysClr val="windowText" lastClr="000000"/>
              </a:solidFill>
              <a:effectLst/>
              <a:uLnTx/>
              <a:uFillTx/>
              <a:latin typeface="Microsoft Sans Serif"/>
              <a:cs typeface="Microsoft Sans Serif"/>
            </a:endParaRPr>
          </a:p>
        </p:txBody>
      </p:sp>
      <p:sp>
        <p:nvSpPr>
          <p:cNvPr id="5" name="object 5"/>
          <p:cNvSpPr txBox="1"/>
          <p:nvPr/>
        </p:nvSpPr>
        <p:spPr>
          <a:xfrm>
            <a:off x="3537188" y="6546595"/>
            <a:ext cx="95885" cy="177800"/>
          </a:xfrm>
          <a:prstGeom prst="rect">
            <a:avLst/>
          </a:prstGeom>
        </p:spPr>
        <p:txBody>
          <a:bodyPr vert="horz" wrap="square" lIns="0" tIns="12065" rIns="0" bIns="0" rtlCol="0">
            <a:spAutoFit/>
          </a:bodyPr>
          <a:lstStyle/>
          <a:p>
            <a:pPr marL="12700" marR="0" lvl="0" indent="0" defTabSz="914400" eaLnBrk="1" fontAlgn="auto" latinLnBrk="0" hangingPunct="1">
              <a:lnSpc>
                <a:spcPct val="100000"/>
              </a:lnSpc>
              <a:spcBef>
                <a:spcPts val="95"/>
              </a:spcBef>
              <a:spcAft>
                <a:spcPts val="0"/>
              </a:spcAft>
              <a:buClrTx/>
              <a:buSzTx/>
              <a:buFontTx/>
              <a:buNone/>
              <a:tabLst/>
              <a:defRPr/>
            </a:pPr>
            <a:r>
              <a:rPr kumimoji="0" sz="1000" b="0" i="0" u="none" strike="noStrike" kern="0" cap="none" spc="-50" normalizeH="0" baseline="0" noProof="0" dirty="0">
                <a:ln>
                  <a:noFill/>
                </a:ln>
                <a:solidFill>
                  <a:sysClr val="windowText" lastClr="000000"/>
                </a:solidFill>
                <a:effectLst/>
                <a:uLnTx/>
                <a:uFillTx/>
                <a:latin typeface="Microsoft Sans Serif"/>
                <a:cs typeface="Microsoft Sans Serif"/>
              </a:rPr>
              <a:t>d</a:t>
            </a:r>
            <a:endParaRPr kumimoji="0" sz="1000" b="0" i="0" u="none" strike="noStrike" kern="0" cap="none" spc="0" normalizeH="0" baseline="0" noProof="0">
              <a:ln>
                <a:noFill/>
              </a:ln>
              <a:solidFill>
                <a:sysClr val="windowText" lastClr="000000"/>
              </a:solidFill>
              <a:effectLst/>
              <a:uLnTx/>
              <a:uFillTx/>
              <a:latin typeface="Microsoft Sans Serif"/>
              <a:cs typeface="Microsoft Sans Serif"/>
            </a:endParaRPr>
          </a:p>
        </p:txBody>
      </p:sp>
      <p:sp>
        <p:nvSpPr>
          <p:cNvPr id="6" name="object 6"/>
          <p:cNvSpPr txBox="1"/>
          <p:nvPr/>
        </p:nvSpPr>
        <p:spPr>
          <a:xfrm>
            <a:off x="254914" y="113538"/>
            <a:ext cx="196215" cy="208279"/>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1200" b="0" i="0" u="none" strike="noStrike" kern="0" cap="none" spc="-25" normalizeH="0" baseline="0" noProof="0" dirty="0">
                <a:ln>
                  <a:noFill/>
                </a:ln>
                <a:solidFill>
                  <a:srgbClr val="C21B17"/>
                </a:solidFill>
                <a:effectLst/>
                <a:uLnTx/>
                <a:uFillTx/>
                <a:latin typeface="Arial MT"/>
                <a:cs typeface="Arial MT"/>
              </a:rPr>
              <a:t>12</a:t>
            </a:r>
            <a:endParaRPr kumimoji="0" sz="1200" b="0" i="0" u="none" strike="noStrike" kern="0" cap="none" spc="0" normalizeH="0" baseline="0" noProof="0">
              <a:ln>
                <a:noFill/>
              </a:ln>
              <a:solidFill>
                <a:sysClr val="windowText" lastClr="000000"/>
              </a:solidFill>
              <a:effectLst/>
              <a:uLnTx/>
              <a:uFillTx/>
              <a:latin typeface="Arial MT"/>
              <a:cs typeface="Arial MT"/>
            </a:endParaRPr>
          </a:p>
        </p:txBody>
      </p:sp>
      <p:sp>
        <p:nvSpPr>
          <p:cNvPr id="7" name="object 7"/>
          <p:cNvSpPr txBox="1">
            <a:spLocks noGrp="1"/>
          </p:cNvSpPr>
          <p:nvPr>
            <p:ph type="title"/>
          </p:nvPr>
        </p:nvSpPr>
        <p:spPr>
          <a:xfrm>
            <a:off x="1194612" y="29972"/>
            <a:ext cx="2674620" cy="452120"/>
          </a:xfrm>
          <a:prstGeom prst="rect">
            <a:avLst/>
          </a:prstGeom>
        </p:spPr>
        <p:txBody>
          <a:bodyPr vert="horz" wrap="square" lIns="0" tIns="12065" rIns="0" bIns="0" rtlCol="0">
            <a:spAutoFit/>
          </a:bodyPr>
          <a:lstStyle/>
          <a:p>
            <a:pPr marL="12700">
              <a:lnSpc>
                <a:spcPct val="100000"/>
              </a:lnSpc>
              <a:spcBef>
                <a:spcPts val="95"/>
              </a:spcBef>
            </a:pPr>
            <a:r>
              <a:rPr dirty="0">
                <a:solidFill>
                  <a:srgbClr val="C21B17"/>
                </a:solidFill>
              </a:rPr>
              <a:t>FGH</a:t>
            </a:r>
            <a:r>
              <a:rPr spc="190" dirty="0">
                <a:solidFill>
                  <a:srgbClr val="C21B17"/>
                </a:solidFill>
              </a:rPr>
              <a:t> </a:t>
            </a:r>
            <a:r>
              <a:rPr spc="50" dirty="0">
                <a:solidFill>
                  <a:srgbClr val="C21B17"/>
                </a:solidFill>
              </a:rPr>
              <a:t>MOBILE</a:t>
            </a:r>
            <a:r>
              <a:rPr spc="150" dirty="0">
                <a:solidFill>
                  <a:srgbClr val="C21B17"/>
                </a:solidFill>
              </a:rPr>
              <a:t> </a:t>
            </a:r>
            <a:r>
              <a:rPr spc="-25" dirty="0">
                <a:solidFill>
                  <a:srgbClr val="C21B17"/>
                </a:solidFill>
              </a:rPr>
              <a:t>APP</a:t>
            </a:r>
          </a:p>
        </p:txBody>
      </p:sp>
      <p:grpSp>
        <p:nvGrpSpPr>
          <p:cNvPr id="8" name="object 8"/>
          <p:cNvGrpSpPr/>
          <p:nvPr/>
        </p:nvGrpSpPr>
        <p:grpSpPr>
          <a:xfrm>
            <a:off x="6324600" y="280414"/>
            <a:ext cx="5550535" cy="6577965"/>
            <a:chOff x="6324600" y="280414"/>
            <a:chExt cx="5550535" cy="6577965"/>
          </a:xfrm>
        </p:grpSpPr>
        <p:pic>
          <p:nvPicPr>
            <p:cNvPr id="9" name="object 9"/>
            <p:cNvPicPr/>
            <p:nvPr/>
          </p:nvPicPr>
          <p:blipFill>
            <a:blip r:embed="rId2" cstate="print"/>
            <a:stretch>
              <a:fillRect/>
            </a:stretch>
          </p:blipFill>
          <p:spPr>
            <a:xfrm>
              <a:off x="6324600" y="280414"/>
              <a:ext cx="2921507" cy="6577581"/>
            </a:xfrm>
            <a:prstGeom prst="rect">
              <a:avLst/>
            </a:prstGeom>
          </p:spPr>
        </p:pic>
        <p:pic>
          <p:nvPicPr>
            <p:cNvPr id="10" name="object 10"/>
            <p:cNvPicPr/>
            <p:nvPr/>
          </p:nvPicPr>
          <p:blipFill>
            <a:blip r:embed="rId3" cstate="print"/>
            <a:stretch>
              <a:fillRect/>
            </a:stretch>
          </p:blipFill>
          <p:spPr>
            <a:xfrm>
              <a:off x="6894576" y="1821179"/>
              <a:ext cx="1805939" cy="4070604"/>
            </a:xfrm>
            <a:prstGeom prst="rect">
              <a:avLst/>
            </a:prstGeom>
          </p:spPr>
        </p:pic>
        <p:pic>
          <p:nvPicPr>
            <p:cNvPr id="11" name="object 11"/>
            <p:cNvPicPr/>
            <p:nvPr/>
          </p:nvPicPr>
          <p:blipFill>
            <a:blip r:embed="rId4" cstate="print"/>
            <a:stretch>
              <a:fillRect/>
            </a:stretch>
          </p:blipFill>
          <p:spPr>
            <a:xfrm>
              <a:off x="6550152" y="998220"/>
              <a:ext cx="2470404" cy="754379"/>
            </a:xfrm>
            <a:prstGeom prst="rect">
              <a:avLst/>
            </a:prstGeom>
          </p:spPr>
        </p:pic>
        <p:pic>
          <p:nvPicPr>
            <p:cNvPr id="12" name="object 12"/>
            <p:cNvPicPr/>
            <p:nvPr/>
          </p:nvPicPr>
          <p:blipFill>
            <a:blip r:embed="rId5" cstate="print"/>
            <a:stretch>
              <a:fillRect/>
            </a:stretch>
          </p:blipFill>
          <p:spPr>
            <a:xfrm>
              <a:off x="6937248" y="1078992"/>
              <a:ext cx="1670303" cy="632460"/>
            </a:xfrm>
            <a:prstGeom prst="rect">
              <a:avLst/>
            </a:prstGeom>
          </p:spPr>
        </p:pic>
        <p:pic>
          <p:nvPicPr>
            <p:cNvPr id="13" name="object 13"/>
            <p:cNvPicPr/>
            <p:nvPr/>
          </p:nvPicPr>
          <p:blipFill>
            <a:blip r:embed="rId4" cstate="print"/>
            <a:stretch>
              <a:fillRect/>
            </a:stretch>
          </p:blipFill>
          <p:spPr>
            <a:xfrm>
              <a:off x="6550152" y="5983224"/>
              <a:ext cx="2482596" cy="149351"/>
            </a:xfrm>
            <a:prstGeom prst="rect">
              <a:avLst/>
            </a:prstGeom>
          </p:spPr>
        </p:pic>
        <p:pic>
          <p:nvPicPr>
            <p:cNvPr id="14" name="object 14"/>
            <p:cNvPicPr/>
            <p:nvPr/>
          </p:nvPicPr>
          <p:blipFill>
            <a:blip r:embed="rId6" cstate="print"/>
            <a:stretch>
              <a:fillRect/>
            </a:stretch>
          </p:blipFill>
          <p:spPr>
            <a:xfrm>
              <a:off x="7080504" y="5305044"/>
              <a:ext cx="362711" cy="382524"/>
            </a:xfrm>
            <a:prstGeom prst="rect">
              <a:avLst/>
            </a:prstGeom>
          </p:spPr>
        </p:pic>
        <p:sp>
          <p:nvSpPr>
            <p:cNvPr id="15" name="object 15"/>
            <p:cNvSpPr/>
            <p:nvPr/>
          </p:nvSpPr>
          <p:spPr>
            <a:xfrm>
              <a:off x="9799320" y="693420"/>
              <a:ext cx="2075814" cy="601980"/>
            </a:xfrm>
            <a:custGeom>
              <a:avLst/>
              <a:gdLst/>
              <a:ahLst/>
              <a:cxnLst/>
              <a:rect l="l" t="t" r="r" b="b"/>
              <a:pathLst>
                <a:path w="2075815" h="601980">
                  <a:moveTo>
                    <a:pt x="2075687" y="0"/>
                  </a:moveTo>
                  <a:lnTo>
                    <a:pt x="100329" y="0"/>
                  </a:lnTo>
                  <a:lnTo>
                    <a:pt x="61293" y="7889"/>
                  </a:lnTo>
                  <a:lnTo>
                    <a:pt x="29400" y="29400"/>
                  </a:lnTo>
                  <a:lnTo>
                    <a:pt x="7889" y="61293"/>
                  </a:lnTo>
                  <a:lnTo>
                    <a:pt x="0" y="100329"/>
                  </a:lnTo>
                  <a:lnTo>
                    <a:pt x="0" y="601979"/>
                  </a:lnTo>
                  <a:lnTo>
                    <a:pt x="1975357" y="601979"/>
                  </a:lnTo>
                  <a:lnTo>
                    <a:pt x="2014394" y="594090"/>
                  </a:lnTo>
                  <a:lnTo>
                    <a:pt x="2046287" y="572579"/>
                  </a:lnTo>
                  <a:lnTo>
                    <a:pt x="2067798" y="540686"/>
                  </a:lnTo>
                  <a:lnTo>
                    <a:pt x="2075687" y="501650"/>
                  </a:lnTo>
                  <a:lnTo>
                    <a:pt x="2075687" y="0"/>
                  </a:lnTo>
                  <a:close/>
                </a:path>
              </a:pathLst>
            </a:custGeom>
            <a:solidFill>
              <a:srgbClr val="FAE4D5"/>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6" name="object 16"/>
            <p:cNvSpPr/>
            <p:nvPr/>
          </p:nvSpPr>
          <p:spPr>
            <a:xfrm>
              <a:off x="8513826" y="1082802"/>
              <a:ext cx="1543685" cy="869315"/>
            </a:xfrm>
            <a:custGeom>
              <a:avLst/>
              <a:gdLst/>
              <a:ahLst/>
              <a:cxnLst/>
              <a:rect l="l" t="t" r="r" b="b"/>
              <a:pathLst>
                <a:path w="1543684" h="869314">
                  <a:moveTo>
                    <a:pt x="0" y="868680"/>
                  </a:moveTo>
                  <a:lnTo>
                    <a:pt x="1543177" y="868807"/>
                  </a:lnTo>
                </a:path>
                <a:path w="1543684" h="869314">
                  <a:moveTo>
                    <a:pt x="534924" y="0"/>
                  </a:moveTo>
                  <a:lnTo>
                    <a:pt x="1305941" y="0"/>
                  </a:lnTo>
                </a:path>
              </a:pathLst>
            </a:custGeom>
            <a:ln w="28575">
              <a:solidFill>
                <a:srgbClr val="7E7E7E"/>
              </a:solidFill>
              <a:prstDash val="sysDash"/>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grpSp>
        <p:nvGrpSpPr>
          <p:cNvPr id="17" name="object 17"/>
          <p:cNvGrpSpPr/>
          <p:nvPr/>
        </p:nvGrpSpPr>
        <p:grpSpPr>
          <a:xfrm>
            <a:off x="618744" y="862582"/>
            <a:ext cx="2921635" cy="5872480"/>
            <a:chOff x="618744" y="862582"/>
            <a:chExt cx="2921635" cy="5872480"/>
          </a:xfrm>
        </p:grpSpPr>
        <p:pic>
          <p:nvPicPr>
            <p:cNvPr id="18" name="object 18"/>
            <p:cNvPicPr/>
            <p:nvPr/>
          </p:nvPicPr>
          <p:blipFill>
            <a:blip r:embed="rId7" cstate="print"/>
            <a:stretch>
              <a:fillRect/>
            </a:stretch>
          </p:blipFill>
          <p:spPr>
            <a:xfrm>
              <a:off x="618744" y="862582"/>
              <a:ext cx="2921508" cy="5871970"/>
            </a:xfrm>
            <a:prstGeom prst="rect">
              <a:avLst/>
            </a:prstGeom>
          </p:spPr>
        </p:pic>
        <p:pic>
          <p:nvPicPr>
            <p:cNvPr id="19" name="object 19"/>
            <p:cNvPicPr/>
            <p:nvPr/>
          </p:nvPicPr>
          <p:blipFill>
            <a:blip r:embed="rId4" cstate="print"/>
            <a:stretch>
              <a:fillRect/>
            </a:stretch>
          </p:blipFill>
          <p:spPr>
            <a:xfrm>
              <a:off x="844296" y="1490472"/>
              <a:ext cx="2470404" cy="661415"/>
            </a:xfrm>
            <a:prstGeom prst="rect">
              <a:avLst/>
            </a:prstGeom>
          </p:spPr>
        </p:pic>
        <p:pic>
          <p:nvPicPr>
            <p:cNvPr id="20" name="object 20"/>
            <p:cNvPicPr/>
            <p:nvPr/>
          </p:nvPicPr>
          <p:blipFill>
            <a:blip r:embed="rId8" cstate="print"/>
            <a:stretch>
              <a:fillRect/>
            </a:stretch>
          </p:blipFill>
          <p:spPr>
            <a:xfrm>
              <a:off x="894588" y="2827019"/>
              <a:ext cx="2331720" cy="1757171"/>
            </a:xfrm>
            <a:prstGeom prst="rect">
              <a:avLst/>
            </a:prstGeom>
          </p:spPr>
        </p:pic>
        <p:pic>
          <p:nvPicPr>
            <p:cNvPr id="21" name="object 21"/>
            <p:cNvPicPr/>
            <p:nvPr/>
          </p:nvPicPr>
          <p:blipFill>
            <a:blip r:embed="rId5" cstate="print"/>
            <a:stretch>
              <a:fillRect/>
            </a:stretch>
          </p:blipFill>
          <p:spPr>
            <a:xfrm>
              <a:off x="1229868" y="1560575"/>
              <a:ext cx="1670304" cy="554736"/>
            </a:xfrm>
            <a:prstGeom prst="rect">
              <a:avLst/>
            </a:prstGeom>
          </p:spPr>
        </p:pic>
        <p:pic>
          <p:nvPicPr>
            <p:cNvPr id="22" name="object 22"/>
            <p:cNvPicPr/>
            <p:nvPr/>
          </p:nvPicPr>
          <p:blipFill>
            <a:blip r:embed="rId4" cstate="print"/>
            <a:stretch>
              <a:fillRect/>
            </a:stretch>
          </p:blipFill>
          <p:spPr>
            <a:xfrm>
              <a:off x="844296" y="5594603"/>
              <a:ext cx="2482595" cy="397763"/>
            </a:xfrm>
            <a:prstGeom prst="rect">
              <a:avLst/>
            </a:prstGeom>
          </p:spPr>
        </p:pic>
      </p:grpSp>
      <p:sp>
        <p:nvSpPr>
          <p:cNvPr id="23" name="object 23"/>
          <p:cNvSpPr txBox="1"/>
          <p:nvPr/>
        </p:nvSpPr>
        <p:spPr>
          <a:xfrm>
            <a:off x="943762" y="5657799"/>
            <a:ext cx="2272030" cy="269875"/>
          </a:xfrm>
          <a:prstGeom prst="rect">
            <a:avLst/>
          </a:prstGeom>
        </p:spPr>
        <p:txBody>
          <a:bodyPr vert="horz" wrap="square" lIns="0" tIns="12700" rIns="0" bIns="0" rtlCol="0">
            <a:spAutoFit/>
          </a:bodyPr>
          <a:lstStyle/>
          <a:p>
            <a:pPr marL="0" marR="0" lvl="0" indent="0" algn="ctr" defTabSz="914400" eaLnBrk="1" fontAlgn="auto" latinLnBrk="0" hangingPunct="1">
              <a:lnSpc>
                <a:spcPct val="100000"/>
              </a:lnSpc>
              <a:spcBef>
                <a:spcPts val="100"/>
              </a:spcBef>
              <a:spcAft>
                <a:spcPts val="0"/>
              </a:spcAft>
              <a:buClrTx/>
              <a:buSzTx/>
              <a:buFontTx/>
              <a:buNone/>
              <a:tabLst/>
              <a:defRPr/>
            </a:pPr>
            <a:r>
              <a:rPr kumimoji="0" sz="800" b="0" i="0" u="none" strike="noStrike" kern="0" cap="none" spc="-10" normalizeH="0" baseline="0" noProof="0" dirty="0">
                <a:ln>
                  <a:noFill/>
                </a:ln>
                <a:solidFill>
                  <a:srgbClr val="FFFFFF"/>
                </a:solidFill>
                <a:effectLst/>
                <a:uLnTx/>
                <a:uFillTx/>
                <a:latin typeface="Calibri"/>
                <a:cs typeface="Calibri"/>
              </a:rPr>
              <a:t>Copyright@2016.</a:t>
            </a:r>
            <a:r>
              <a:rPr kumimoji="0" sz="800" b="0" i="0" u="none" strike="noStrike" kern="0" cap="none" spc="-50" normalizeH="0" baseline="0" noProof="0" dirty="0">
                <a:ln>
                  <a:noFill/>
                </a:ln>
                <a:solidFill>
                  <a:srgbClr val="FFFFFF"/>
                </a:solidFill>
                <a:effectLst/>
                <a:uLnTx/>
                <a:uFillTx/>
                <a:latin typeface="Calibri"/>
                <a:cs typeface="Calibri"/>
              </a:rPr>
              <a:t> </a:t>
            </a:r>
            <a:r>
              <a:rPr kumimoji="0" sz="800" b="0" i="0" u="none" strike="noStrike" kern="0" cap="none" spc="0" normalizeH="0" baseline="0" noProof="0" dirty="0">
                <a:ln>
                  <a:noFill/>
                </a:ln>
                <a:solidFill>
                  <a:srgbClr val="FFFFFF"/>
                </a:solidFill>
                <a:effectLst/>
                <a:uLnTx/>
                <a:uFillTx/>
                <a:latin typeface="Calibri"/>
                <a:cs typeface="Calibri"/>
              </a:rPr>
              <a:t>Future</a:t>
            </a:r>
            <a:r>
              <a:rPr kumimoji="0" sz="800" b="0" i="0" u="none" strike="noStrike" kern="0" cap="none" spc="-5" normalizeH="0" baseline="0" noProof="0" dirty="0">
                <a:ln>
                  <a:noFill/>
                </a:ln>
                <a:solidFill>
                  <a:srgbClr val="FFFFFF"/>
                </a:solidFill>
                <a:effectLst/>
                <a:uLnTx/>
                <a:uFillTx/>
                <a:latin typeface="Calibri"/>
                <a:cs typeface="Calibri"/>
              </a:rPr>
              <a:t> </a:t>
            </a:r>
            <a:r>
              <a:rPr kumimoji="0" sz="800" b="0" i="0" u="none" strike="noStrike" kern="0" cap="none" spc="0" normalizeH="0" baseline="0" noProof="0" dirty="0">
                <a:ln>
                  <a:noFill/>
                </a:ln>
                <a:solidFill>
                  <a:srgbClr val="FFFFFF"/>
                </a:solidFill>
                <a:effectLst/>
                <a:uLnTx/>
                <a:uFillTx/>
                <a:latin typeface="Calibri"/>
                <a:cs typeface="Calibri"/>
              </a:rPr>
              <a:t>Generali.</a:t>
            </a:r>
            <a:r>
              <a:rPr kumimoji="0" sz="800" b="0" i="0" u="none" strike="noStrike" kern="0" cap="none" spc="15" normalizeH="0" baseline="0" noProof="0" dirty="0">
                <a:ln>
                  <a:noFill/>
                </a:ln>
                <a:solidFill>
                  <a:srgbClr val="FFFFFF"/>
                </a:solidFill>
                <a:effectLst/>
                <a:uLnTx/>
                <a:uFillTx/>
                <a:latin typeface="Calibri"/>
                <a:cs typeface="Calibri"/>
              </a:rPr>
              <a:t> </a:t>
            </a:r>
            <a:r>
              <a:rPr kumimoji="0" sz="800" b="0" i="0" u="none" strike="noStrike" kern="0" cap="none" spc="0" normalizeH="0" baseline="0" noProof="0" dirty="0">
                <a:ln>
                  <a:noFill/>
                </a:ln>
                <a:solidFill>
                  <a:srgbClr val="FFFFFF"/>
                </a:solidFill>
                <a:effectLst/>
                <a:uLnTx/>
                <a:uFillTx/>
                <a:latin typeface="Calibri"/>
                <a:cs typeface="Calibri"/>
              </a:rPr>
              <a:t>All</a:t>
            </a:r>
            <a:r>
              <a:rPr kumimoji="0" sz="800" b="0" i="0" u="none" strike="noStrike" kern="0" cap="none" spc="-5" normalizeH="0" baseline="0" noProof="0" dirty="0">
                <a:ln>
                  <a:noFill/>
                </a:ln>
                <a:solidFill>
                  <a:srgbClr val="FFFFFF"/>
                </a:solidFill>
                <a:effectLst/>
                <a:uLnTx/>
                <a:uFillTx/>
                <a:latin typeface="Calibri"/>
                <a:cs typeface="Calibri"/>
              </a:rPr>
              <a:t> </a:t>
            </a:r>
            <a:r>
              <a:rPr kumimoji="0" sz="800" b="0" i="0" u="none" strike="noStrike" kern="0" cap="none" spc="0" normalizeH="0" baseline="0" noProof="0" dirty="0">
                <a:ln>
                  <a:noFill/>
                </a:ln>
                <a:solidFill>
                  <a:srgbClr val="FFFFFF"/>
                </a:solidFill>
                <a:effectLst/>
                <a:uLnTx/>
                <a:uFillTx/>
                <a:latin typeface="Calibri"/>
                <a:cs typeface="Calibri"/>
              </a:rPr>
              <a:t>Rights</a:t>
            </a:r>
            <a:r>
              <a:rPr kumimoji="0" sz="800" b="0" i="0" u="none" strike="noStrike" kern="0" cap="none" spc="-5" normalizeH="0" baseline="0" noProof="0" dirty="0">
                <a:ln>
                  <a:noFill/>
                </a:ln>
                <a:solidFill>
                  <a:srgbClr val="FFFFFF"/>
                </a:solidFill>
                <a:effectLst/>
                <a:uLnTx/>
                <a:uFillTx/>
                <a:latin typeface="Calibri"/>
                <a:cs typeface="Calibri"/>
              </a:rPr>
              <a:t> </a:t>
            </a:r>
            <a:r>
              <a:rPr kumimoji="0" sz="800" b="0" i="0" u="none" strike="noStrike" kern="0" cap="none" spc="-10" normalizeH="0" baseline="0" noProof="0" dirty="0">
                <a:ln>
                  <a:noFill/>
                </a:ln>
                <a:solidFill>
                  <a:srgbClr val="FFFFFF"/>
                </a:solidFill>
                <a:effectLst/>
                <a:uLnTx/>
                <a:uFillTx/>
                <a:latin typeface="Calibri"/>
                <a:cs typeface="Calibri"/>
              </a:rPr>
              <a:t>Reserved.</a:t>
            </a:r>
            <a:endParaRPr kumimoji="0" sz="800" b="0" i="0" u="none" strike="noStrike" kern="0" cap="none" spc="0" normalizeH="0" baseline="0" noProof="0">
              <a:ln>
                <a:noFill/>
              </a:ln>
              <a:solidFill>
                <a:sysClr val="windowText" lastClr="000000"/>
              </a:solidFill>
              <a:effectLst/>
              <a:uLnTx/>
              <a:uFillTx/>
              <a:latin typeface="Calibri"/>
              <a:cs typeface="Calibri"/>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noProof="0" dirty="0">
                <a:ln>
                  <a:noFill/>
                </a:ln>
                <a:solidFill>
                  <a:srgbClr val="FFFFFF"/>
                </a:solidFill>
                <a:effectLst/>
                <a:uLnTx/>
                <a:uFillTx/>
                <a:latin typeface="Calibri"/>
                <a:cs typeface="Calibri"/>
              </a:rPr>
              <a:t>Insurance</a:t>
            </a:r>
            <a:r>
              <a:rPr kumimoji="0" sz="800" b="0" i="0" u="none" strike="noStrike" kern="0" cap="none" spc="-20" normalizeH="0" baseline="0" noProof="0" dirty="0">
                <a:ln>
                  <a:noFill/>
                </a:ln>
                <a:solidFill>
                  <a:srgbClr val="FFFFFF"/>
                </a:solidFill>
                <a:effectLst/>
                <a:uLnTx/>
                <a:uFillTx/>
                <a:latin typeface="Calibri"/>
                <a:cs typeface="Calibri"/>
              </a:rPr>
              <a:t> </a:t>
            </a:r>
            <a:r>
              <a:rPr kumimoji="0" sz="800" b="0" i="0" u="none" strike="noStrike" kern="0" cap="none" spc="0" normalizeH="0" baseline="0" noProof="0" dirty="0">
                <a:ln>
                  <a:noFill/>
                </a:ln>
                <a:solidFill>
                  <a:srgbClr val="FFFFFF"/>
                </a:solidFill>
                <a:effectLst/>
                <a:uLnTx/>
                <a:uFillTx/>
                <a:latin typeface="Calibri"/>
                <a:cs typeface="Calibri"/>
              </a:rPr>
              <a:t>is</a:t>
            </a:r>
            <a:r>
              <a:rPr kumimoji="0" sz="800" b="0" i="0" u="none" strike="noStrike" kern="0" cap="none" spc="-30" normalizeH="0" baseline="0" noProof="0" dirty="0">
                <a:ln>
                  <a:noFill/>
                </a:ln>
                <a:solidFill>
                  <a:srgbClr val="FFFFFF"/>
                </a:solidFill>
                <a:effectLst/>
                <a:uLnTx/>
                <a:uFillTx/>
                <a:latin typeface="Calibri"/>
                <a:cs typeface="Calibri"/>
              </a:rPr>
              <a:t> </a:t>
            </a:r>
            <a:r>
              <a:rPr kumimoji="0" sz="800" b="0" i="0" u="none" strike="noStrike" kern="0" cap="none" spc="0" normalizeH="0" baseline="0" noProof="0" dirty="0">
                <a:ln>
                  <a:noFill/>
                </a:ln>
                <a:solidFill>
                  <a:srgbClr val="FFFFFF"/>
                </a:solidFill>
                <a:effectLst/>
                <a:uLnTx/>
                <a:uFillTx/>
                <a:latin typeface="Calibri"/>
                <a:cs typeface="Calibri"/>
              </a:rPr>
              <a:t>the</a:t>
            </a:r>
            <a:r>
              <a:rPr kumimoji="0" sz="800" b="0" i="0" u="none" strike="noStrike" kern="0" cap="none" spc="-20" normalizeH="0" baseline="0" noProof="0" dirty="0">
                <a:ln>
                  <a:noFill/>
                </a:ln>
                <a:solidFill>
                  <a:srgbClr val="FFFFFF"/>
                </a:solidFill>
                <a:effectLst/>
                <a:uLnTx/>
                <a:uFillTx/>
                <a:latin typeface="Calibri"/>
                <a:cs typeface="Calibri"/>
              </a:rPr>
              <a:t> </a:t>
            </a:r>
            <a:r>
              <a:rPr kumimoji="0" sz="800" b="0" i="0" u="none" strike="noStrike" kern="0" cap="none" spc="0" normalizeH="0" baseline="0" noProof="0" dirty="0">
                <a:ln>
                  <a:noFill/>
                </a:ln>
                <a:solidFill>
                  <a:srgbClr val="FFFFFF"/>
                </a:solidFill>
                <a:effectLst/>
                <a:uLnTx/>
                <a:uFillTx/>
                <a:latin typeface="Calibri"/>
                <a:cs typeface="Calibri"/>
              </a:rPr>
              <a:t>subject</a:t>
            </a:r>
            <a:r>
              <a:rPr kumimoji="0" sz="800" b="0" i="0" u="none" strike="noStrike" kern="0" cap="none" spc="-25" normalizeH="0" baseline="0" noProof="0" dirty="0">
                <a:ln>
                  <a:noFill/>
                </a:ln>
                <a:solidFill>
                  <a:srgbClr val="FFFFFF"/>
                </a:solidFill>
                <a:effectLst/>
                <a:uLnTx/>
                <a:uFillTx/>
                <a:latin typeface="Calibri"/>
                <a:cs typeface="Calibri"/>
              </a:rPr>
              <a:t> </a:t>
            </a:r>
            <a:r>
              <a:rPr kumimoji="0" sz="800" b="0" i="0" u="none" strike="noStrike" kern="0" cap="none" spc="0" normalizeH="0" baseline="0" noProof="0" dirty="0">
                <a:ln>
                  <a:noFill/>
                </a:ln>
                <a:solidFill>
                  <a:srgbClr val="FFFFFF"/>
                </a:solidFill>
                <a:effectLst/>
                <a:uLnTx/>
                <a:uFillTx/>
                <a:latin typeface="Calibri"/>
                <a:cs typeface="Calibri"/>
              </a:rPr>
              <a:t>matter</a:t>
            </a:r>
            <a:r>
              <a:rPr kumimoji="0" sz="800" b="0" i="0" u="none" strike="noStrike" kern="0" cap="none" spc="-40" normalizeH="0" baseline="0" noProof="0" dirty="0">
                <a:ln>
                  <a:noFill/>
                </a:ln>
                <a:solidFill>
                  <a:srgbClr val="FFFFFF"/>
                </a:solidFill>
                <a:effectLst/>
                <a:uLnTx/>
                <a:uFillTx/>
                <a:latin typeface="Calibri"/>
                <a:cs typeface="Calibri"/>
              </a:rPr>
              <a:t> </a:t>
            </a:r>
            <a:r>
              <a:rPr kumimoji="0" sz="800" b="0" i="0" u="none" strike="noStrike" kern="0" cap="none" spc="0" normalizeH="0" baseline="0" noProof="0" dirty="0">
                <a:ln>
                  <a:noFill/>
                </a:ln>
                <a:solidFill>
                  <a:srgbClr val="FFFFFF"/>
                </a:solidFill>
                <a:effectLst/>
                <a:uLnTx/>
                <a:uFillTx/>
                <a:latin typeface="Calibri"/>
                <a:cs typeface="Calibri"/>
              </a:rPr>
              <a:t>of</a:t>
            </a:r>
            <a:r>
              <a:rPr kumimoji="0" sz="800" b="0" i="0" u="none" strike="noStrike" kern="0" cap="none" spc="-20" normalizeH="0" baseline="0" noProof="0" dirty="0">
                <a:ln>
                  <a:noFill/>
                </a:ln>
                <a:solidFill>
                  <a:srgbClr val="FFFFFF"/>
                </a:solidFill>
                <a:effectLst/>
                <a:uLnTx/>
                <a:uFillTx/>
                <a:latin typeface="Calibri"/>
                <a:cs typeface="Calibri"/>
              </a:rPr>
              <a:t> </a:t>
            </a:r>
            <a:r>
              <a:rPr kumimoji="0" sz="800" b="0" i="0" u="none" strike="noStrike" kern="0" cap="none" spc="-10" normalizeH="0" baseline="0" noProof="0" dirty="0">
                <a:ln>
                  <a:noFill/>
                </a:ln>
                <a:solidFill>
                  <a:srgbClr val="FFFFFF"/>
                </a:solidFill>
                <a:effectLst/>
                <a:uLnTx/>
                <a:uFillTx/>
                <a:latin typeface="Calibri"/>
                <a:cs typeface="Calibri"/>
              </a:rPr>
              <a:t>solicitation.</a:t>
            </a:r>
            <a:endParaRPr kumimoji="0" sz="800" b="0" i="0" u="none" strike="noStrike" kern="0" cap="none" spc="0" normalizeH="0" baseline="0" noProof="0">
              <a:ln>
                <a:noFill/>
              </a:ln>
              <a:solidFill>
                <a:sysClr val="windowText" lastClr="000000"/>
              </a:solidFill>
              <a:effectLst/>
              <a:uLnTx/>
              <a:uFillTx/>
              <a:latin typeface="Calibri"/>
              <a:cs typeface="Calibri"/>
            </a:endParaRPr>
          </a:p>
        </p:txBody>
      </p:sp>
      <p:sp>
        <p:nvSpPr>
          <p:cNvPr id="24" name="object 24"/>
          <p:cNvSpPr txBox="1"/>
          <p:nvPr/>
        </p:nvSpPr>
        <p:spPr>
          <a:xfrm>
            <a:off x="9879583" y="664590"/>
            <a:ext cx="1779270" cy="574040"/>
          </a:xfrm>
          <a:prstGeom prst="rect">
            <a:avLst/>
          </a:prstGeom>
        </p:spPr>
        <p:txBody>
          <a:bodyPr vert="horz" wrap="square" lIns="0" tIns="12700" rIns="0" bIns="0" rtlCol="0">
            <a:spAutoFit/>
          </a:bodyPr>
          <a:lstStyle/>
          <a:p>
            <a:pPr marL="12700" marR="5080" lvl="0" indent="0" defTabSz="914400" eaLnBrk="1" fontAlgn="auto" latinLnBrk="0" hangingPunct="1">
              <a:lnSpc>
                <a:spcPct val="100000"/>
              </a:lnSpc>
              <a:spcBef>
                <a:spcPts val="100"/>
              </a:spcBef>
              <a:spcAft>
                <a:spcPts val="0"/>
              </a:spcAft>
              <a:buClrTx/>
              <a:buSzTx/>
              <a:buFontTx/>
              <a:buNone/>
              <a:tabLst/>
              <a:defRPr/>
            </a:pPr>
            <a:r>
              <a:rPr kumimoji="0" sz="1200" b="0" i="0" u="none" strike="noStrike" kern="0" cap="none" spc="0" normalizeH="0" baseline="0" noProof="0" dirty="0">
                <a:ln>
                  <a:noFill/>
                </a:ln>
                <a:solidFill>
                  <a:sysClr val="windowText" lastClr="000000"/>
                </a:solidFill>
                <a:effectLst/>
                <a:uLnTx/>
                <a:uFillTx/>
                <a:latin typeface="Arial MT"/>
                <a:cs typeface="Arial MT"/>
              </a:rPr>
              <a:t>Customers</a:t>
            </a:r>
            <a:r>
              <a:rPr kumimoji="0" sz="1200" b="0" i="0" u="none" strike="noStrike" kern="0" cap="none" spc="-55"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can</a:t>
            </a:r>
            <a:r>
              <a:rPr kumimoji="0" sz="1200" b="0" i="0" u="none" strike="noStrike" kern="0" cap="none" spc="-25"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view</a:t>
            </a:r>
            <a:r>
              <a:rPr kumimoji="0" sz="1200" b="0" i="0" u="none" strike="noStrike" kern="0" cap="none" spc="-15" normalizeH="0" baseline="0" noProof="0" dirty="0">
                <a:ln>
                  <a:noFill/>
                </a:ln>
                <a:solidFill>
                  <a:sysClr val="windowText" lastClr="000000"/>
                </a:solidFill>
                <a:effectLst/>
                <a:uLnTx/>
                <a:uFillTx/>
                <a:latin typeface="Arial MT"/>
                <a:cs typeface="Arial MT"/>
              </a:rPr>
              <a:t> </a:t>
            </a:r>
            <a:r>
              <a:rPr kumimoji="0" sz="1200" b="0" i="0" u="none" strike="noStrike" kern="0" cap="none" spc="-25" normalizeH="0" baseline="0" noProof="0" dirty="0">
                <a:ln>
                  <a:noFill/>
                </a:ln>
                <a:solidFill>
                  <a:sysClr val="windowText" lastClr="000000"/>
                </a:solidFill>
                <a:effectLst/>
                <a:uLnTx/>
                <a:uFillTx/>
                <a:latin typeface="Arial MT"/>
                <a:cs typeface="Arial MT"/>
              </a:rPr>
              <a:t>and </a:t>
            </a:r>
            <a:r>
              <a:rPr kumimoji="0" sz="1200" b="0" i="0" u="none" strike="noStrike" kern="0" cap="none" spc="0" normalizeH="0" baseline="0" noProof="0" dirty="0">
                <a:ln>
                  <a:noFill/>
                </a:ln>
                <a:solidFill>
                  <a:sysClr val="windowText" lastClr="000000"/>
                </a:solidFill>
                <a:effectLst/>
                <a:uLnTx/>
                <a:uFillTx/>
                <a:latin typeface="Arial MT"/>
                <a:cs typeface="Arial MT"/>
              </a:rPr>
              <a:t>download</a:t>
            </a:r>
            <a:r>
              <a:rPr kumimoji="0" sz="1200" b="0" i="0" u="none" strike="noStrike" kern="0" cap="none" spc="-60"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the</a:t>
            </a:r>
            <a:r>
              <a:rPr kumimoji="0" sz="1200" b="0" i="0" u="none" strike="noStrike" kern="0" cap="none" spc="-20"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Health</a:t>
            </a:r>
            <a:r>
              <a:rPr kumimoji="0" sz="1200" b="0" i="0" u="none" strike="noStrike" kern="0" cap="none" spc="-40" normalizeH="0" baseline="0" noProof="0" dirty="0">
                <a:ln>
                  <a:noFill/>
                </a:ln>
                <a:solidFill>
                  <a:sysClr val="windowText" lastClr="000000"/>
                </a:solidFill>
                <a:effectLst/>
                <a:uLnTx/>
                <a:uFillTx/>
                <a:latin typeface="Arial MT"/>
                <a:cs typeface="Arial MT"/>
              </a:rPr>
              <a:t> </a:t>
            </a:r>
            <a:r>
              <a:rPr kumimoji="0" sz="1200" b="0" i="0" u="none" strike="noStrike" kern="0" cap="none" spc="-20" normalizeH="0" baseline="0" noProof="0" dirty="0">
                <a:ln>
                  <a:noFill/>
                </a:ln>
                <a:solidFill>
                  <a:sysClr val="windowText" lastClr="000000"/>
                </a:solidFill>
                <a:effectLst/>
                <a:uLnTx/>
                <a:uFillTx/>
                <a:latin typeface="Arial MT"/>
                <a:cs typeface="Arial MT"/>
              </a:rPr>
              <a:t>Card </a:t>
            </a:r>
            <a:r>
              <a:rPr kumimoji="0" sz="1200" b="0" i="0" u="none" strike="noStrike" kern="0" cap="none" spc="0" normalizeH="0" baseline="0" noProof="0" dirty="0">
                <a:ln>
                  <a:noFill/>
                </a:ln>
                <a:solidFill>
                  <a:sysClr val="windowText" lastClr="000000"/>
                </a:solidFill>
                <a:effectLst/>
                <a:uLnTx/>
                <a:uFillTx/>
                <a:latin typeface="Arial MT"/>
                <a:cs typeface="Arial MT"/>
              </a:rPr>
              <a:t>for</a:t>
            </a:r>
            <a:r>
              <a:rPr kumimoji="0" sz="1200" b="0" i="0" u="none" strike="noStrike" kern="0" cap="none" spc="-25"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all</a:t>
            </a:r>
            <a:r>
              <a:rPr kumimoji="0" sz="1200" b="0" i="0" u="none" strike="noStrike" kern="0" cap="none" spc="-20"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enrolled</a:t>
            </a:r>
            <a:r>
              <a:rPr kumimoji="0" sz="1200" b="0" i="0" u="none" strike="noStrike" kern="0" cap="none" spc="-55" normalizeH="0" baseline="0" noProof="0" dirty="0">
                <a:ln>
                  <a:noFill/>
                </a:ln>
                <a:solidFill>
                  <a:sysClr val="windowText" lastClr="000000"/>
                </a:solidFill>
                <a:effectLst/>
                <a:uLnTx/>
                <a:uFillTx/>
                <a:latin typeface="Arial MT"/>
                <a:cs typeface="Arial MT"/>
              </a:rPr>
              <a:t> </a:t>
            </a:r>
            <a:r>
              <a:rPr kumimoji="0" sz="1200" b="0" i="0" u="none" strike="noStrike" kern="0" cap="none" spc="-10" normalizeH="0" baseline="0" noProof="0" dirty="0">
                <a:ln>
                  <a:noFill/>
                </a:ln>
                <a:solidFill>
                  <a:sysClr val="windowText" lastClr="000000"/>
                </a:solidFill>
                <a:effectLst/>
                <a:uLnTx/>
                <a:uFillTx/>
                <a:latin typeface="Arial MT"/>
                <a:cs typeface="Arial MT"/>
              </a:rPr>
              <a:t>members.</a:t>
            </a:r>
            <a:endParaRPr kumimoji="0" sz="1200" b="0" i="0" u="none" strike="noStrike" kern="0" cap="none" spc="0" normalizeH="0" baseline="0" noProof="0">
              <a:ln>
                <a:noFill/>
              </a:ln>
              <a:solidFill>
                <a:sysClr val="windowText" lastClr="000000"/>
              </a:solidFill>
              <a:effectLst/>
              <a:uLnTx/>
              <a:uFillTx/>
              <a:latin typeface="Arial MT"/>
              <a:cs typeface="Arial MT"/>
            </a:endParaRPr>
          </a:p>
        </p:txBody>
      </p:sp>
      <p:grpSp>
        <p:nvGrpSpPr>
          <p:cNvPr id="25" name="object 25"/>
          <p:cNvGrpSpPr/>
          <p:nvPr/>
        </p:nvGrpSpPr>
        <p:grpSpPr>
          <a:xfrm>
            <a:off x="8548306" y="1540763"/>
            <a:ext cx="3331845" cy="1185545"/>
            <a:chOff x="8548306" y="1540763"/>
            <a:chExt cx="3331845" cy="1185545"/>
          </a:xfrm>
        </p:grpSpPr>
        <p:sp>
          <p:nvSpPr>
            <p:cNvPr id="26" name="object 26"/>
            <p:cNvSpPr/>
            <p:nvPr/>
          </p:nvSpPr>
          <p:spPr>
            <a:xfrm>
              <a:off x="10055351" y="1540763"/>
              <a:ext cx="1824355" cy="603885"/>
            </a:xfrm>
            <a:custGeom>
              <a:avLst/>
              <a:gdLst/>
              <a:ahLst/>
              <a:cxnLst/>
              <a:rect l="l" t="t" r="r" b="b"/>
              <a:pathLst>
                <a:path w="1824354" h="603885">
                  <a:moveTo>
                    <a:pt x="1824227" y="0"/>
                  </a:moveTo>
                  <a:lnTo>
                    <a:pt x="100583" y="0"/>
                  </a:lnTo>
                  <a:lnTo>
                    <a:pt x="61454" y="7911"/>
                  </a:lnTo>
                  <a:lnTo>
                    <a:pt x="29479" y="29479"/>
                  </a:lnTo>
                  <a:lnTo>
                    <a:pt x="7911" y="61454"/>
                  </a:lnTo>
                  <a:lnTo>
                    <a:pt x="0" y="100584"/>
                  </a:lnTo>
                  <a:lnTo>
                    <a:pt x="0" y="603503"/>
                  </a:lnTo>
                  <a:lnTo>
                    <a:pt x="1723644" y="603503"/>
                  </a:lnTo>
                  <a:lnTo>
                    <a:pt x="1762773" y="595592"/>
                  </a:lnTo>
                  <a:lnTo>
                    <a:pt x="1794748" y="574024"/>
                  </a:lnTo>
                  <a:lnTo>
                    <a:pt x="1816316" y="542049"/>
                  </a:lnTo>
                  <a:lnTo>
                    <a:pt x="1824227" y="502920"/>
                  </a:lnTo>
                  <a:lnTo>
                    <a:pt x="1824227" y="0"/>
                  </a:lnTo>
                  <a:close/>
                </a:path>
              </a:pathLst>
            </a:custGeom>
            <a:solidFill>
              <a:srgbClr val="FFE699"/>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27" name="object 27"/>
            <p:cNvSpPr/>
            <p:nvPr/>
          </p:nvSpPr>
          <p:spPr>
            <a:xfrm>
              <a:off x="8562593" y="2711958"/>
              <a:ext cx="2167890" cy="0"/>
            </a:xfrm>
            <a:custGeom>
              <a:avLst/>
              <a:gdLst/>
              <a:ahLst/>
              <a:cxnLst/>
              <a:rect l="l" t="t" r="r" b="b"/>
              <a:pathLst>
                <a:path w="2167890">
                  <a:moveTo>
                    <a:pt x="0" y="0"/>
                  </a:moveTo>
                  <a:lnTo>
                    <a:pt x="2167508" y="0"/>
                  </a:lnTo>
                </a:path>
              </a:pathLst>
            </a:custGeom>
            <a:ln w="28575">
              <a:solidFill>
                <a:srgbClr val="7E7E7E"/>
              </a:solidFill>
              <a:prstDash val="sysDash"/>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sp>
        <p:nvSpPr>
          <p:cNvPr id="28" name="object 28"/>
          <p:cNvSpPr txBox="1"/>
          <p:nvPr/>
        </p:nvSpPr>
        <p:spPr>
          <a:xfrm>
            <a:off x="10087482" y="1544573"/>
            <a:ext cx="1765300" cy="574040"/>
          </a:xfrm>
          <a:prstGeom prst="rect">
            <a:avLst/>
          </a:prstGeom>
        </p:spPr>
        <p:txBody>
          <a:bodyPr vert="horz" wrap="square" lIns="0" tIns="12700" rIns="0" bIns="0" rtlCol="0">
            <a:spAutoFit/>
          </a:bodyPr>
          <a:lstStyle/>
          <a:p>
            <a:pPr marL="12700" marR="5080" lvl="0" indent="0" defTabSz="914400" eaLnBrk="1" fontAlgn="auto" latinLnBrk="0" hangingPunct="1">
              <a:lnSpc>
                <a:spcPct val="100000"/>
              </a:lnSpc>
              <a:spcBef>
                <a:spcPts val="100"/>
              </a:spcBef>
              <a:spcAft>
                <a:spcPts val="0"/>
              </a:spcAft>
              <a:buClrTx/>
              <a:buSzTx/>
              <a:buFontTx/>
              <a:buNone/>
              <a:tabLst/>
              <a:defRPr/>
            </a:pPr>
            <a:r>
              <a:rPr kumimoji="0" sz="1200" b="0" i="0" u="none" strike="noStrike" kern="0" cap="none" spc="0" normalizeH="0" baseline="0" noProof="0" dirty="0">
                <a:ln>
                  <a:noFill/>
                </a:ln>
                <a:solidFill>
                  <a:sysClr val="windowText" lastClr="000000"/>
                </a:solidFill>
                <a:effectLst/>
                <a:uLnTx/>
                <a:uFillTx/>
                <a:latin typeface="Arial MT"/>
                <a:cs typeface="Arial MT"/>
              </a:rPr>
              <a:t>Customer</a:t>
            </a:r>
            <a:r>
              <a:rPr kumimoji="0" sz="1200" b="0" i="0" u="none" strike="noStrike" kern="0" cap="none" spc="-55"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can</a:t>
            </a:r>
            <a:r>
              <a:rPr kumimoji="0" sz="1200" b="0" i="0" u="none" strike="noStrike" kern="0" cap="none" spc="-25"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view</a:t>
            </a:r>
            <a:r>
              <a:rPr kumimoji="0" sz="1200" b="0" i="0" u="none" strike="noStrike" kern="0" cap="none" spc="-10" normalizeH="0" baseline="0" noProof="0" dirty="0">
                <a:ln>
                  <a:noFill/>
                </a:ln>
                <a:solidFill>
                  <a:sysClr val="windowText" lastClr="000000"/>
                </a:solidFill>
                <a:effectLst/>
                <a:uLnTx/>
                <a:uFillTx/>
                <a:latin typeface="Arial MT"/>
                <a:cs typeface="Arial MT"/>
              </a:rPr>
              <a:t> </a:t>
            </a:r>
            <a:r>
              <a:rPr kumimoji="0" sz="1200" b="0" i="0" u="none" strike="noStrike" kern="0" cap="none" spc="-25" normalizeH="0" baseline="0" noProof="0" dirty="0">
                <a:ln>
                  <a:noFill/>
                </a:ln>
                <a:solidFill>
                  <a:sysClr val="windowText" lastClr="000000"/>
                </a:solidFill>
                <a:effectLst/>
                <a:uLnTx/>
                <a:uFillTx/>
                <a:latin typeface="Arial MT"/>
                <a:cs typeface="Arial MT"/>
              </a:rPr>
              <a:t>the </a:t>
            </a:r>
            <a:r>
              <a:rPr kumimoji="0" sz="1200" b="0" i="0" u="none" strike="noStrike" kern="0" cap="none" spc="0" normalizeH="0" baseline="0" noProof="0" dirty="0">
                <a:ln>
                  <a:noFill/>
                </a:ln>
                <a:solidFill>
                  <a:sysClr val="windowText" lastClr="000000"/>
                </a:solidFill>
                <a:effectLst/>
                <a:uLnTx/>
                <a:uFillTx/>
                <a:latin typeface="Arial MT"/>
                <a:cs typeface="Arial MT"/>
              </a:rPr>
              <a:t>updated</a:t>
            </a:r>
            <a:r>
              <a:rPr kumimoji="0" sz="1200" b="0" i="0" u="none" strike="noStrike" kern="0" cap="none" spc="-55"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list</a:t>
            </a:r>
            <a:r>
              <a:rPr kumimoji="0" sz="1200" b="0" i="0" u="none" strike="noStrike" kern="0" cap="none" spc="-5"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of</a:t>
            </a:r>
            <a:r>
              <a:rPr kumimoji="0" sz="1200" b="0" i="0" u="none" strike="noStrike" kern="0" cap="none" spc="-10"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all</a:t>
            </a:r>
            <a:r>
              <a:rPr kumimoji="0" sz="1200" b="0" i="0" u="none" strike="noStrike" kern="0" cap="none" spc="-25" normalizeH="0" baseline="0" noProof="0" dirty="0">
                <a:ln>
                  <a:noFill/>
                </a:ln>
                <a:solidFill>
                  <a:sysClr val="windowText" lastClr="000000"/>
                </a:solidFill>
                <a:effectLst/>
                <a:uLnTx/>
                <a:uFillTx/>
                <a:latin typeface="Arial MT"/>
                <a:cs typeface="Arial MT"/>
              </a:rPr>
              <a:t> </a:t>
            </a:r>
            <a:r>
              <a:rPr kumimoji="0" sz="1200" b="0" i="0" u="none" strike="noStrike" kern="0" cap="none" spc="-10" normalizeH="0" baseline="0" noProof="0" dirty="0">
                <a:ln>
                  <a:noFill/>
                </a:ln>
                <a:solidFill>
                  <a:sysClr val="windowText" lastClr="000000"/>
                </a:solidFill>
                <a:effectLst/>
                <a:uLnTx/>
                <a:uFillTx/>
                <a:latin typeface="Arial MT"/>
                <a:cs typeface="Arial MT"/>
              </a:rPr>
              <a:t>Network Hospitals</a:t>
            </a:r>
            <a:endParaRPr kumimoji="0" sz="1200" b="0" i="0" u="none" strike="noStrike" kern="0" cap="none" spc="0" normalizeH="0" baseline="0" noProof="0">
              <a:ln>
                <a:noFill/>
              </a:ln>
              <a:solidFill>
                <a:sysClr val="windowText" lastClr="000000"/>
              </a:solidFill>
              <a:effectLst/>
              <a:uLnTx/>
              <a:uFillTx/>
              <a:latin typeface="Arial MT"/>
              <a:cs typeface="Arial MT"/>
            </a:endParaRPr>
          </a:p>
        </p:txBody>
      </p:sp>
      <p:grpSp>
        <p:nvGrpSpPr>
          <p:cNvPr id="29" name="object 29"/>
          <p:cNvGrpSpPr/>
          <p:nvPr/>
        </p:nvGrpSpPr>
        <p:grpSpPr>
          <a:xfrm>
            <a:off x="8499538" y="2741676"/>
            <a:ext cx="3092450" cy="735965"/>
            <a:chOff x="8499538" y="2741676"/>
            <a:chExt cx="3092450" cy="735965"/>
          </a:xfrm>
        </p:grpSpPr>
        <p:sp>
          <p:nvSpPr>
            <p:cNvPr id="30" name="object 30"/>
            <p:cNvSpPr/>
            <p:nvPr/>
          </p:nvSpPr>
          <p:spPr>
            <a:xfrm>
              <a:off x="9755124" y="2741676"/>
              <a:ext cx="1836420" cy="601980"/>
            </a:xfrm>
            <a:custGeom>
              <a:avLst/>
              <a:gdLst/>
              <a:ahLst/>
              <a:cxnLst/>
              <a:rect l="l" t="t" r="r" b="b"/>
              <a:pathLst>
                <a:path w="1836420" h="601979">
                  <a:moveTo>
                    <a:pt x="1836420" y="0"/>
                  </a:moveTo>
                  <a:lnTo>
                    <a:pt x="100329" y="0"/>
                  </a:lnTo>
                  <a:lnTo>
                    <a:pt x="61293" y="7889"/>
                  </a:lnTo>
                  <a:lnTo>
                    <a:pt x="29400" y="29400"/>
                  </a:lnTo>
                  <a:lnTo>
                    <a:pt x="7889" y="61293"/>
                  </a:lnTo>
                  <a:lnTo>
                    <a:pt x="0" y="100329"/>
                  </a:lnTo>
                  <a:lnTo>
                    <a:pt x="0" y="601979"/>
                  </a:lnTo>
                  <a:lnTo>
                    <a:pt x="1736090" y="601979"/>
                  </a:lnTo>
                  <a:lnTo>
                    <a:pt x="1775126" y="594090"/>
                  </a:lnTo>
                  <a:lnTo>
                    <a:pt x="1807019" y="572579"/>
                  </a:lnTo>
                  <a:lnTo>
                    <a:pt x="1828530" y="540686"/>
                  </a:lnTo>
                  <a:lnTo>
                    <a:pt x="1836420" y="501650"/>
                  </a:lnTo>
                  <a:lnTo>
                    <a:pt x="1836420" y="0"/>
                  </a:lnTo>
                  <a:close/>
                </a:path>
              </a:pathLst>
            </a:custGeom>
            <a:solidFill>
              <a:srgbClr val="CCFF3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31" name="object 31"/>
            <p:cNvSpPr/>
            <p:nvPr/>
          </p:nvSpPr>
          <p:spPr>
            <a:xfrm>
              <a:off x="8513826" y="3463290"/>
              <a:ext cx="2157730" cy="0"/>
            </a:xfrm>
            <a:custGeom>
              <a:avLst/>
              <a:gdLst/>
              <a:ahLst/>
              <a:cxnLst/>
              <a:rect l="l" t="t" r="r" b="b"/>
              <a:pathLst>
                <a:path w="2157729">
                  <a:moveTo>
                    <a:pt x="0" y="0"/>
                  </a:moveTo>
                  <a:lnTo>
                    <a:pt x="2157349" y="0"/>
                  </a:lnTo>
                </a:path>
              </a:pathLst>
            </a:custGeom>
            <a:ln w="28575">
              <a:solidFill>
                <a:srgbClr val="7E7E7E"/>
              </a:solidFill>
              <a:prstDash val="sysDash"/>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sp>
        <p:nvSpPr>
          <p:cNvPr id="32" name="object 32"/>
          <p:cNvSpPr txBox="1"/>
          <p:nvPr/>
        </p:nvSpPr>
        <p:spPr>
          <a:xfrm>
            <a:off x="9898760" y="2744470"/>
            <a:ext cx="1393190" cy="574040"/>
          </a:xfrm>
          <a:prstGeom prst="rect">
            <a:avLst/>
          </a:prstGeom>
        </p:spPr>
        <p:txBody>
          <a:bodyPr vert="horz" wrap="square" lIns="0" tIns="12700" rIns="0" bIns="0" rtlCol="0">
            <a:spAutoFit/>
          </a:bodyPr>
          <a:lstStyle/>
          <a:p>
            <a:pPr marL="12700" marR="5080" lvl="0" indent="0" algn="just" defTabSz="914400" eaLnBrk="1" fontAlgn="auto" latinLnBrk="0" hangingPunct="1">
              <a:lnSpc>
                <a:spcPct val="100000"/>
              </a:lnSpc>
              <a:spcBef>
                <a:spcPts val="100"/>
              </a:spcBef>
              <a:spcAft>
                <a:spcPts val="0"/>
              </a:spcAft>
              <a:buClrTx/>
              <a:buSzTx/>
              <a:buFontTx/>
              <a:buNone/>
              <a:tabLst/>
              <a:defRPr/>
            </a:pPr>
            <a:r>
              <a:rPr kumimoji="0" sz="1200" b="0" i="0" u="none" strike="noStrike" kern="0" cap="none" spc="0" normalizeH="0" baseline="0" noProof="0" dirty="0">
                <a:ln>
                  <a:noFill/>
                </a:ln>
                <a:solidFill>
                  <a:sysClr val="windowText" lastClr="000000"/>
                </a:solidFill>
                <a:effectLst/>
                <a:uLnTx/>
                <a:uFillTx/>
                <a:latin typeface="Arial MT"/>
                <a:cs typeface="Arial MT"/>
              </a:rPr>
              <a:t>Customers</a:t>
            </a:r>
            <a:r>
              <a:rPr kumimoji="0" sz="1200" b="0" i="0" u="none" strike="noStrike" kern="0" cap="none" spc="-50"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can</a:t>
            </a:r>
            <a:r>
              <a:rPr kumimoji="0" sz="1200" b="0" i="0" u="none" strike="noStrike" kern="0" cap="none" spc="-20" normalizeH="0" baseline="0" noProof="0" dirty="0">
                <a:ln>
                  <a:noFill/>
                </a:ln>
                <a:solidFill>
                  <a:sysClr val="windowText" lastClr="000000"/>
                </a:solidFill>
                <a:effectLst/>
                <a:uLnTx/>
                <a:uFillTx/>
                <a:latin typeface="Arial MT"/>
                <a:cs typeface="Arial MT"/>
              </a:rPr>
              <a:t> view </a:t>
            </a:r>
            <a:r>
              <a:rPr kumimoji="0" sz="1200" b="0" i="0" u="none" strike="noStrike" kern="0" cap="none" spc="0" normalizeH="0" baseline="0" noProof="0" dirty="0">
                <a:ln>
                  <a:noFill/>
                </a:ln>
                <a:solidFill>
                  <a:sysClr val="windowText" lastClr="000000"/>
                </a:solidFill>
                <a:effectLst/>
                <a:uLnTx/>
                <a:uFillTx/>
                <a:latin typeface="Arial MT"/>
                <a:cs typeface="Arial MT"/>
              </a:rPr>
              <a:t>the</a:t>
            </a:r>
            <a:r>
              <a:rPr kumimoji="0" sz="1200" b="0" i="0" u="none" strike="noStrike" kern="0" cap="none" spc="-35"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department</a:t>
            </a:r>
            <a:r>
              <a:rPr kumimoji="0" sz="1200" b="0" i="0" u="none" strike="noStrike" kern="0" cap="none" spc="-50" normalizeH="0" baseline="0" noProof="0" dirty="0">
                <a:ln>
                  <a:noFill/>
                </a:ln>
                <a:solidFill>
                  <a:sysClr val="windowText" lastClr="000000"/>
                </a:solidFill>
                <a:effectLst/>
                <a:uLnTx/>
                <a:uFillTx/>
                <a:latin typeface="Arial MT"/>
                <a:cs typeface="Arial MT"/>
              </a:rPr>
              <a:t> </a:t>
            </a:r>
            <a:r>
              <a:rPr kumimoji="0" sz="1200" b="0" i="0" u="none" strike="noStrike" kern="0" cap="none" spc="-20" normalizeH="0" baseline="0" noProof="0" dirty="0">
                <a:ln>
                  <a:noFill/>
                </a:ln>
                <a:solidFill>
                  <a:sysClr val="windowText" lastClr="000000"/>
                </a:solidFill>
                <a:effectLst/>
                <a:uLnTx/>
                <a:uFillTx/>
                <a:latin typeface="Arial MT"/>
                <a:cs typeface="Arial MT"/>
              </a:rPr>
              <a:t>wise </a:t>
            </a:r>
            <a:r>
              <a:rPr kumimoji="0" sz="1200" b="0" i="0" u="none" strike="noStrike" kern="0" cap="none" spc="0" normalizeH="0" baseline="0" noProof="0" dirty="0">
                <a:ln>
                  <a:noFill/>
                </a:ln>
                <a:solidFill>
                  <a:sysClr val="windowText" lastClr="000000"/>
                </a:solidFill>
                <a:effectLst/>
                <a:uLnTx/>
                <a:uFillTx/>
                <a:latin typeface="Arial MT"/>
                <a:cs typeface="Arial MT"/>
              </a:rPr>
              <a:t>contact</a:t>
            </a:r>
            <a:r>
              <a:rPr kumimoji="0" sz="1200" b="0" i="0" u="none" strike="noStrike" kern="0" cap="none" spc="-35" normalizeH="0" baseline="0" noProof="0" dirty="0">
                <a:ln>
                  <a:noFill/>
                </a:ln>
                <a:solidFill>
                  <a:sysClr val="windowText" lastClr="000000"/>
                </a:solidFill>
                <a:effectLst/>
                <a:uLnTx/>
                <a:uFillTx/>
                <a:latin typeface="Arial MT"/>
                <a:cs typeface="Arial MT"/>
              </a:rPr>
              <a:t> </a:t>
            </a:r>
            <a:r>
              <a:rPr kumimoji="0" sz="1200" b="0" i="0" u="none" strike="noStrike" kern="0" cap="none" spc="-10" normalizeH="0" baseline="0" noProof="0" dirty="0">
                <a:ln>
                  <a:noFill/>
                </a:ln>
                <a:solidFill>
                  <a:sysClr val="windowText" lastClr="000000"/>
                </a:solidFill>
                <a:effectLst/>
                <a:uLnTx/>
                <a:uFillTx/>
                <a:latin typeface="Arial MT"/>
                <a:cs typeface="Arial MT"/>
              </a:rPr>
              <a:t>information.</a:t>
            </a:r>
            <a:endParaRPr kumimoji="0" sz="1200" b="0" i="0" u="none" strike="noStrike" kern="0" cap="none" spc="0" normalizeH="0" baseline="0" noProof="0">
              <a:ln>
                <a:noFill/>
              </a:ln>
              <a:solidFill>
                <a:sysClr val="windowText" lastClr="000000"/>
              </a:solidFill>
              <a:effectLst/>
              <a:uLnTx/>
              <a:uFillTx/>
              <a:latin typeface="Arial MT"/>
              <a:cs typeface="Arial MT"/>
            </a:endParaRPr>
          </a:p>
        </p:txBody>
      </p:sp>
      <p:grpSp>
        <p:nvGrpSpPr>
          <p:cNvPr id="33" name="object 33"/>
          <p:cNvGrpSpPr/>
          <p:nvPr/>
        </p:nvGrpSpPr>
        <p:grpSpPr>
          <a:xfrm>
            <a:off x="3938015" y="571500"/>
            <a:ext cx="2670175" cy="943610"/>
            <a:chOff x="3938015" y="571500"/>
            <a:chExt cx="2670175" cy="943610"/>
          </a:xfrm>
        </p:grpSpPr>
        <p:sp>
          <p:nvSpPr>
            <p:cNvPr id="34" name="object 34"/>
            <p:cNvSpPr/>
            <p:nvPr/>
          </p:nvSpPr>
          <p:spPr>
            <a:xfrm>
              <a:off x="3938015" y="571500"/>
              <a:ext cx="2075814" cy="601980"/>
            </a:xfrm>
            <a:custGeom>
              <a:avLst/>
              <a:gdLst/>
              <a:ahLst/>
              <a:cxnLst/>
              <a:rect l="l" t="t" r="r" b="b"/>
              <a:pathLst>
                <a:path w="2075814" h="601980">
                  <a:moveTo>
                    <a:pt x="2075688" y="0"/>
                  </a:moveTo>
                  <a:lnTo>
                    <a:pt x="100330" y="0"/>
                  </a:lnTo>
                  <a:lnTo>
                    <a:pt x="61293" y="7889"/>
                  </a:lnTo>
                  <a:lnTo>
                    <a:pt x="29400" y="29400"/>
                  </a:lnTo>
                  <a:lnTo>
                    <a:pt x="7889" y="61293"/>
                  </a:lnTo>
                  <a:lnTo>
                    <a:pt x="0" y="100329"/>
                  </a:lnTo>
                  <a:lnTo>
                    <a:pt x="0" y="601979"/>
                  </a:lnTo>
                  <a:lnTo>
                    <a:pt x="1975358" y="601979"/>
                  </a:lnTo>
                  <a:lnTo>
                    <a:pt x="2014394" y="594090"/>
                  </a:lnTo>
                  <a:lnTo>
                    <a:pt x="2046287" y="572579"/>
                  </a:lnTo>
                  <a:lnTo>
                    <a:pt x="2067798" y="540686"/>
                  </a:lnTo>
                  <a:lnTo>
                    <a:pt x="2075688" y="501650"/>
                  </a:lnTo>
                  <a:lnTo>
                    <a:pt x="2075688" y="0"/>
                  </a:lnTo>
                  <a:close/>
                </a:path>
              </a:pathLst>
            </a:custGeom>
            <a:solidFill>
              <a:srgbClr val="FFC0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35" name="object 35"/>
            <p:cNvSpPr/>
            <p:nvPr/>
          </p:nvSpPr>
          <p:spPr>
            <a:xfrm>
              <a:off x="4810505" y="1174241"/>
              <a:ext cx="1783080" cy="326390"/>
            </a:xfrm>
            <a:custGeom>
              <a:avLst/>
              <a:gdLst/>
              <a:ahLst/>
              <a:cxnLst/>
              <a:rect l="l" t="t" r="r" b="b"/>
              <a:pathLst>
                <a:path w="1783079" h="326390">
                  <a:moveTo>
                    <a:pt x="0" y="326136"/>
                  </a:moveTo>
                  <a:lnTo>
                    <a:pt x="1782952" y="326136"/>
                  </a:lnTo>
                </a:path>
                <a:path w="1783079" h="326390">
                  <a:moveTo>
                    <a:pt x="0" y="285623"/>
                  </a:moveTo>
                  <a:lnTo>
                    <a:pt x="0" y="0"/>
                  </a:lnTo>
                </a:path>
              </a:pathLst>
            </a:custGeom>
            <a:ln w="28575">
              <a:solidFill>
                <a:srgbClr val="7E7E7E"/>
              </a:solidFill>
              <a:prstDash val="sysDash"/>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sp>
        <p:nvSpPr>
          <p:cNvPr id="36" name="object 36"/>
          <p:cNvSpPr txBox="1"/>
          <p:nvPr/>
        </p:nvSpPr>
        <p:spPr>
          <a:xfrm>
            <a:off x="4048759" y="613664"/>
            <a:ext cx="1816100" cy="574040"/>
          </a:xfrm>
          <a:prstGeom prst="rect">
            <a:avLst/>
          </a:prstGeom>
        </p:spPr>
        <p:txBody>
          <a:bodyPr vert="horz" wrap="square" lIns="0" tIns="12700" rIns="0" bIns="0" rtlCol="0">
            <a:spAutoFit/>
          </a:bodyPr>
          <a:lstStyle/>
          <a:p>
            <a:pPr marL="12700" marR="5080" lvl="0" indent="0" defTabSz="914400" eaLnBrk="1" fontAlgn="auto" latinLnBrk="0" hangingPunct="1">
              <a:lnSpc>
                <a:spcPct val="100000"/>
              </a:lnSpc>
              <a:spcBef>
                <a:spcPts val="100"/>
              </a:spcBef>
              <a:spcAft>
                <a:spcPts val="0"/>
              </a:spcAft>
              <a:buClrTx/>
              <a:buSzTx/>
              <a:buFontTx/>
              <a:buNone/>
              <a:tabLst/>
              <a:defRPr/>
            </a:pPr>
            <a:r>
              <a:rPr kumimoji="0" sz="1200" b="0" i="0" u="none" strike="noStrike" kern="0" cap="none" spc="0" normalizeH="0" baseline="0" noProof="0" dirty="0">
                <a:ln>
                  <a:noFill/>
                </a:ln>
                <a:solidFill>
                  <a:sysClr val="windowText" lastClr="000000"/>
                </a:solidFill>
                <a:effectLst/>
                <a:uLnTx/>
                <a:uFillTx/>
                <a:latin typeface="Arial MT"/>
                <a:cs typeface="Arial MT"/>
              </a:rPr>
              <a:t>Customers</a:t>
            </a:r>
            <a:r>
              <a:rPr kumimoji="0" sz="1200" b="0" i="0" u="none" strike="noStrike" kern="0" cap="none" spc="-55"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can</a:t>
            </a:r>
            <a:r>
              <a:rPr kumimoji="0" sz="1200" b="0" i="0" u="none" strike="noStrike" kern="0" cap="none" spc="-25"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view</a:t>
            </a:r>
            <a:r>
              <a:rPr kumimoji="0" sz="1200" b="0" i="0" u="none" strike="noStrike" kern="0" cap="none" spc="-15" normalizeH="0" baseline="0" noProof="0" dirty="0">
                <a:ln>
                  <a:noFill/>
                </a:ln>
                <a:solidFill>
                  <a:sysClr val="windowText" lastClr="000000"/>
                </a:solidFill>
                <a:effectLst/>
                <a:uLnTx/>
                <a:uFillTx/>
                <a:latin typeface="Arial MT"/>
                <a:cs typeface="Arial MT"/>
              </a:rPr>
              <a:t> </a:t>
            </a:r>
            <a:r>
              <a:rPr kumimoji="0" sz="1200" b="0" i="0" u="none" strike="noStrike" kern="0" cap="none" spc="-20" normalizeH="0" baseline="0" noProof="0" dirty="0">
                <a:ln>
                  <a:noFill/>
                </a:ln>
                <a:solidFill>
                  <a:sysClr val="windowText" lastClr="000000"/>
                </a:solidFill>
                <a:effectLst/>
                <a:uLnTx/>
                <a:uFillTx/>
                <a:latin typeface="Arial MT"/>
                <a:cs typeface="Arial MT"/>
              </a:rPr>
              <a:t>their </a:t>
            </a:r>
            <a:r>
              <a:rPr kumimoji="0" sz="1200" b="0" i="0" u="none" strike="noStrike" kern="0" cap="none" spc="0" normalizeH="0" baseline="0" noProof="0" dirty="0">
                <a:ln>
                  <a:noFill/>
                </a:ln>
                <a:solidFill>
                  <a:sysClr val="windowText" lastClr="000000"/>
                </a:solidFill>
                <a:effectLst/>
                <a:uLnTx/>
                <a:uFillTx/>
                <a:latin typeface="Arial MT"/>
                <a:cs typeface="Arial MT"/>
              </a:rPr>
              <a:t>profile</a:t>
            </a:r>
            <a:r>
              <a:rPr kumimoji="0" sz="1200" b="0" i="0" u="none" strike="noStrike" kern="0" cap="none" spc="-40"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along</a:t>
            </a:r>
            <a:r>
              <a:rPr kumimoji="0" sz="1200" b="0" i="0" u="none" strike="noStrike" kern="0" cap="none" spc="-40"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with</a:t>
            </a:r>
            <a:r>
              <a:rPr kumimoji="0" sz="1200" b="0" i="0" u="none" strike="noStrike" kern="0" cap="none" spc="-10"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the</a:t>
            </a:r>
            <a:r>
              <a:rPr kumimoji="0" sz="1200" b="0" i="0" u="none" strike="noStrike" kern="0" cap="none" spc="-20"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list</a:t>
            </a:r>
            <a:r>
              <a:rPr kumimoji="0" sz="1200" b="0" i="0" u="none" strike="noStrike" kern="0" cap="none" spc="-10" normalizeH="0" baseline="0" noProof="0" dirty="0">
                <a:ln>
                  <a:noFill/>
                </a:ln>
                <a:solidFill>
                  <a:sysClr val="windowText" lastClr="000000"/>
                </a:solidFill>
                <a:effectLst/>
                <a:uLnTx/>
                <a:uFillTx/>
                <a:latin typeface="Arial MT"/>
                <a:cs typeface="Arial MT"/>
              </a:rPr>
              <a:t> </a:t>
            </a:r>
            <a:r>
              <a:rPr kumimoji="0" sz="1200" b="0" i="0" u="none" strike="noStrike" kern="0" cap="none" spc="-25" normalizeH="0" baseline="0" noProof="0" dirty="0">
                <a:ln>
                  <a:noFill/>
                </a:ln>
                <a:solidFill>
                  <a:sysClr val="windowText" lastClr="000000"/>
                </a:solidFill>
                <a:effectLst/>
                <a:uLnTx/>
                <a:uFillTx/>
                <a:latin typeface="Arial MT"/>
                <a:cs typeface="Arial MT"/>
              </a:rPr>
              <a:t>of </a:t>
            </a:r>
            <a:r>
              <a:rPr kumimoji="0" sz="1200" b="0" i="0" u="none" strike="noStrike" kern="0" cap="none" spc="0" normalizeH="0" baseline="0" noProof="0" dirty="0">
                <a:ln>
                  <a:noFill/>
                </a:ln>
                <a:solidFill>
                  <a:sysClr val="windowText" lastClr="000000"/>
                </a:solidFill>
                <a:effectLst/>
                <a:uLnTx/>
                <a:uFillTx/>
                <a:latin typeface="Arial MT"/>
                <a:cs typeface="Arial MT"/>
              </a:rPr>
              <a:t>all</a:t>
            </a:r>
            <a:r>
              <a:rPr kumimoji="0" sz="1200" b="0" i="0" u="none" strike="noStrike" kern="0" cap="none" spc="-30" normalizeH="0" baseline="0" noProof="0" dirty="0">
                <a:ln>
                  <a:noFill/>
                </a:ln>
                <a:solidFill>
                  <a:sysClr val="windowText" lastClr="000000"/>
                </a:solidFill>
                <a:effectLst/>
                <a:uLnTx/>
                <a:uFillTx/>
                <a:latin typeface="Arial MT"/>
                <a:cs typeface="Arial MT"/>
              </a:rPr>
              <a:t> </a:t>
            </a:r>
            <a:r>
              <a:rPr kumimoji="0" sz="1200" b="0" i="0" u="none" strike="noStrike" kern="0" cap="none" spc="0" normalizeH="0" baseline="0" noProof="0" dirty="0">
                <a:ln>
                  <a:noFill/>
                </a:ln>
                <a:solidFill>
                  <a:sysClr val="windowText" lastClr="000000"/>
                </a:solidFill>
                <a:effectLst/>
                <a:uLnTx/>
                <a:uFillTx/>
                <a:latin typeface="Arial MT"/>
                <a:cs typeface="Arial MT"/>
              </a:rPr>
              <a:t>enrolled</a:t>
            </a:r>
            <a:r>
              <a:rPr kumimoji="0" sz="1200" b="0" i="0" u="none" strike="noStrike" kern="0" cap="none" spc="-50" normalizeH="0" baseline="0" noProof="0" dirty="0">
                <a:ln>
                  <a:noFill/>
                </a:ln>
                <a:solidFill>
                  <a:sysClr val="windowText" lastClr="000000"/>
                </a:solidFill>
                <a:effectLst/>
                <a:uLnTx/>
                <a:uFillTx/>
                <a:latin typeface="Arial MT"/>
                <a:cs typeface="Arial MT"/>
              </a:rPr>
              <a:t> </a:t>
            </a:r>
            <a:r>
              <a:rPr kumimoji="0" sz="1200" b="0" i="0" u="none" strike="noStrike" kern="0" cap="none" spc="-10" normalizeH="0" baseline="0" noProof="0" dirty="0">
                <a:ln>
                  <a:noFill/>
                </a:ln>
                <a:solidFill>
                  <a:sysClr val="windowText" lastClr="000000"/>
                </a:solidFill>
                <a:effectLst/>
                <a:uLnTx/>
                <a:uFillTx/>
                <a:latin typeface="Arial MT"/>
                <a:cs typeface="Arial MT"/>
              </a:rPr>
              <a:t>dependents.</a:t>
            </a:r>
            <a:endParaRPr kumimoji="0" sz="1200" b="0" i="0" u="none" strike="noStrike" kern="0" cap="none" spc="0" normalizeH="0" baseline="0" noProof="0">
              <a:ln>
                <a:noFill/>
              </a:ln>
              <a:solidFill>
                <a:sysClr val="windowText" lastClr="000000"/>
              </a:solidFill>
              <a:effectLst/>
              <a:uLnTx/>
              <a:uFillTx/>
              <a:latin typeface="Arial MT"/>
              <a:cs typeface="Arial MT"/>
            </a:endParaRPr>
          </a:p>
        </p:txBody>
      </p:sp>
      <p:grpSp>
        <p:nvGrpSpPr>
          <p:cNvPr id="37" name="object 37"/>
          <p:cNvGrpSpPr/>
          <p:nvPr/>
        </p:nvGrpSpPr>
        <p:grpSpPr>
          <a:xfrm>
            <a:off x="8365426" y="3494722"/>
            <a:ext cx="3082925" cy="1490980"/>
            <a:chOff x="8365426" y="3494722"/>
            <a:chExt cx="3082925" cy="1490980"/>
          </a:xfrm>
        </p:grpSpPr>
        <p:sp>
          <p:nvSpPr>
            <p:cNvPr id="38" name="object 38"/>
            <p:cNvSpPr/>
            <p:nvPr/>
          </p:nvSpPr>
          <p:spPr>
            <a:xfrm>
              <a:off x="8379714" y="3509009"/>
              <a:ext cx="2373630" cy="1462405"/>
            </a:xfrm>
            <a:custGeom>
              <a:avLst/>
              <a:gdLst/>
              <a:ahLst/>
              <a:cxnLst/>
              <a:rect l="l" t="t" r="r" b="b"/>
              <a:pathLst>
                <a:path w="2373629" h="1462404">
                  <a:moveTo>
                    <a:pt x="0" y="969263"/>
                  </a:moveTo>
                  <a:lnTo>
                    <a:pt x="2373121" y="969263"/>
                  </a:lnTo>
                </a:path>
                <a:path w="2373629" h="1462404">
                  <a:moveTo>
                    <a:pt x="2363596" y="1461896"/>
                  </a:moveTo>
                  <a:lnTo>
                    <a:pt x="2351531" y="1014983"/>
                  </a:lnTo>
                </a:path>
                <a:path w="2373629" h="1462404">
                  <a:moveTo>
                    <a:pt x="2258567" y="227329"/>
                  </a:moveTo>
                  <a:lnTo>
                    <a:pt x="2260980" y="0"/>
                  </a:lnTo>
                </a:path>
              </a:pathLst>
            </a:custGeom>
            <a:ln w="28575">
              <a:solidFill>
                <a:srgbClr val="7E7E7E"/>
              </a:solidFill>
              <a:prstDash val="sysDash"/>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39" name="object 39"/>
            <p:cNvSpPr/>
            <p:nvPr/>
          </p:nvSpPr>
          <p:spPr>
            <a:xfrm>
              <a:off x="9611868" y="3767327"/>
              <a:ext cx="1836420" cy="601980"/>
            </a:xfrm>
            <a:custGeom>
              <a:avLst/>
              <a:gdLst/>
              <a:ahLst/>
              <a:cxnLst/>
              <a:rect l="l" t="t" r="r" b="b"/>
              <a:pathLst>
                <a:path w="1836420" h="601979">
                  <a:moveTo>
                    <a:pt x="1836420" y="0"/>
                  </a:moveTo>
                  <a:lnTo>
                    <a:pt x="100329" y="0"/>
                  </a:lnTo>
                  <a:lnTo>
                    <a:pt x="61293" y="7889"/>
                  </a:lnTo>
                  <a:lnTo>
                    <a:pt x="29400" y="29400"/>
                  </a:lnTo>
                  <a:lnTo>
                    <a:pt x="7889" y="61293"/>
                  </a:lnTo>
                  <a:lnTo>
                    <a:pt x="0" y="100330"/>
                  </a:lnTo>
                  <a:lnTo>
                    <a:pt x="0" y="601980"/>
                  </a:lnTo>
                  <a:lnTo>
                    <a:pt x="1736089" y="601980"/>
                  </a:lnTo>
                  <a:lnTo>
                    <a:pt x="1775126" y="594090"/>
                  </a:lnTo>
                  <a:lnTo>
                    <a:pt x="1807019" y="572579"/>
                  </a:lnTo>
                  <a:lnTo>
                    <a:pt x="1828530" y="540686"/>
                  </a:lnTo>
                  <a:lnTo>
                    <a:pt x="1836420" y="501650"/>
                  </a:lnTo>
                  <a:lnTo>
                    <a:pt x="1836420" y="0"/>
                  </a:lnTo>
                  <a:close/>
                </a:path>
              </a:pathLst>
            </a:custGeom>
            <a:solidFill>
              <a:srgbClr val="006FC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sp>
        <p:nvSpPr>
          <p:cNvPr id="40" name="object 40"/>
          <p:cNvSpPr txBox="1"/>
          <p:nvPr/>
        </p:nvSpPr>
        <p:spPr>
          <a:xfrm>
            <a:off x="9820402" y="3786581"/>
            <a:ext cx="1396365" cy="575310"/>
          </a:xfrm>
          <a:prstGeom prst="rect">
            <a:avLst/>
          </a:prstGeom>
        </p:spPr>
        <p:txBody>
          <a:bodyPr vert="horz" wrap="square" lIns="0" tIns="12700" rIns="0" bIns="0" rtlCol="0">
            <a:spAutoFit/>
          </a:bodyPr>
          <a:lstStyle/>
          <a:p>
            <a:pPr marL="12700" marR="5080" lvl="0" indent="0" defTabSz="914400" eaLnBrk="1" fontAlgn="auto" latinLnBrk="0" hangingPunct="1">
              <a:lnSpc>
                <a:spcPct val="100000"/>
              </a:lnSpc>
              <a:spcBef>
                <a:spcPts val="10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MT"/>
                <a:cs typeface="Arial MT"/>
              </a:rPr>
              <a:t>Customers</a:t>
            </a:r>
            <a:r>
              <a:rPr kumimoji="0" sz="1200" b="0" i="0" u="none" strike="noStrike" kern="0" cap="none" spc="-40"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can</a:t>
            </a:r>
            <a:r>
              <a:rPr kumimoji="0" sz="1200" b="0" i="0" u="none" strike="noStrike" kern="0" cap="none" spc="-15" normalizeH="0" baseline="0" noProof="0" dirty="0">
                <a:ln>
                  <a:noFill/>
                </a:ln>
                <a:solidFill>
                  <a:srgbClr val="FFFFFF"/>
                </a:solidFill>
                <a:effectLst/>
                <a:uLnTx/>
                <a:uFillTx/>
                <a:latin typeface="Arial MT"/>
                <a:cs typeface="Arial MT"/>
              </a:rPr>
              <a:t> </a:t>
            </a:r>
            <a:r>
              <a:rPr kumimoji="0" sz="1200" b="0" i="0" u="none" strike="noStrike" kern="0" cap="none" spc="-20" normalizeH="0" baseline="0" noProof="0" dirty="0">
                <a:ln>
                  <a:noFill/>
                </a:ln>
                <a:solidFill>
                  <a:srgbClr val="FFFFFF"/>
                </a:solidFill>
                <a:effectLst/>
                <a:uLnTx/>
                <a:uFillTx/>
                <a:latin typeface="Arial MT"/>
                <a:cs typeface="Arial MT"/>
              </a:rPr>
              <a:t>view </a:t>
            </a:r>
            <a:r>
              <a:rPr kumimoji="0" sz="1200" b="0" i="0" u="none" strike="noStrike" kern="0" cap="none" spc="0" normalizeH="0" baseline="0" noProof="0" dirty="0">
                <a:ln>
                  <a:noFill/>
                </a:ln>
                <a:solidFill>
                  <a:srgbClr val="FFFFFF"/>
                </a:solidFill>
                <a:effectLst/>
                <a:uLnTx/>
                <a:uFillTx/>
                <a:latin typeface="Arial MT"/>
                <a:cs typeface="Arial MT"/>
              </a:rPr>
              <a:t>FGH</a:t>
            </a:r>
            <a:r>
              <a:rPr kumimoji="0" sz="1200" b="0" i="0" u="none" strike="noStrike" kern="0" cap="none" spc="-10" normalizeH="0" baseline="0" noProof="0" dirty="0">
                <a:ln>
                  <a:noFill/>
                </a:ln>
                <a:solidFill>
                  <a:srgbClr val="FFFFFF"/>
                </a:solidFill>
                <a:effectLst/>
                <a:uLnTx/>
                <a:uFillTx/>
                <a:latin typeface="Arial MT"/>
                <a:cs typeface="Arial MT"/>
              </a:rPr>
              <a:t> escalation Matrix.</a:t>
            </a:r>
            <a:endParaRPr kumimoji="0" sz="1200" b="0" i="0" u="none" strike="noStrike" kern="0" cap="none" spc="0" normalizeH="0" baseline="0" noProof="0">
              <a:ln>
                <a:noFill/>
              </a:ln>
              <a:solidFill>
                <a:sysClr val="windowText" lastClr="000000"/>
              </a:solidFill>
              <a:effectLst/>
              <a:uLnTx/>
              <a:uFillTx/>
              <a:latin typeface="Arial MT"/>
              <a:cs typeface="Arial MT"/>
            </a:endParaRPr>
          </a:p>
        </p:txBody>
      </p:sp>
      <p:grpSp>
        <p:nvGrpSpPr>
          <p:cNvPr id="41" name="object 41"/>
          <p:cNvGrpSpPr/>
          <p:nvPr/>
        </p:nvGrpSpPr>
        <p:grpSpPr>
          <a:xfrm>
            <a:off x="3854196" y="1671827"/>
            <a:ext cx="4683125" cy="3484245"/>
            <a:chOff x="3854196" y="1671827"/>
            <a:chExt cx="4683125" cy="3484245"/>
          </a:xfrm>
        </p:grpSpPr>
        <p:sp>
          <p:nvSpPr>
            <p:cNvPr id="42" name="object 42"/>
            <p:cNvSpPr/>
            <p:nvPr/>
          </p:nvSpPr>
          <p:spPr>
            <a:xfrm>
              <a:off x="8327898" y="1777745"/>
              <a:ext cx="195580" cy="3363595"/>
            </a:xfrm>
            <a:custGeom>
              <a:avLst/>
              <a:gdLst/>
              <a:ahLst/>
              <a:cxnLst/>
              <a:rect l="l" t="t" r="r" b="b"/>
              <a:pathLst>
                <a:path w="195579" h="3363595">
                  <a:moveTo>
                    <a:pt x="56387" y="0"/>
                  </a:moveTo>
                  <a:lnTo>
                    <a:pt x="97303" y="690"/>
                  </a:lnTo>
                  <a:lnTo>
                    <a:pt x="130730" y="2571"/>
                  </a:lnTo>
                  <a:lnTo>
                    <a:pt x="153275" y="5357"/>
                  </a:lnTo>
                  <a:lnTo>
                    <a:pt x="161544" y="8762"/>
                  </a:lnTo>
                  <a:lnTo>
                    <a:pt x="161544" y="340232"/>
                  </a:lnTo>
                  <a:lnTo>
                    <a:pt x="153275" y="343638"/>
                  </a:lnTo>
                  <a:lnTo>
                    <a:pt x="130730" y="346424"/>
                  </a:lnTo>
                  <a:lnTo>
                    <a:pt x="97303" y="348305"/>
                  </a:lnTo>
                  <a:lnTo>
                    <a:pt x="56387" y="348995"/>
                  </a:lnTo>
                </a:path>
                <a:path w="195579" h="3363595">
                  <a:moveTo>
                    <a:pt x="89916" y="705612"/>
                  </a:moveTo>
                  <a:lnTo>
                    <a:pt x="130831" y="706302"/>
                  </a:lnTo>
                  <a:lnTo>
                    <a:pt x="164258" y="708183"/>
                  </a:lnTo>
                  <a:lnTo>
                    <a:pt x="186803" y="710969"/>
                  </a:lnTo>
                  <a:lnTo>
                    <a:pt x="195072" y="714375"/>
                  </a:lnTo>
                  <a:lnTo>
                    <a:pt x="195072" y="1045844"/>
                  </a:lnTo>
                  <a:lnTo>
                    <a:pt x="186803" y="1049250"/>
                  </a:lnTo>
                  <a:lnTo>
                    <a:pt x="164258" y="1052036"/>
                  </a:lnTo>
                  <a:lnTo>
                    <a:pt x="130831" y="1053917"/>
                  </a:lnTo>
                  <a:lnTo>
                    <a:pt x="89916" y="1054607"/>
                  </a:lnTo>
                </a:path>
                <a:path w="195579" h="3363595">
                  <a:moveTo>
                    <a:pt x="76200" y="1664207"/>
                  </a:moveTo>
                  <a:lnTo>
                    <a:pt x="117115" y="1664898"/>
                  </a:lnTo>
                  <a:lnTo>
                    <a:pt x="150542" y="1666779"/>
                  </a:lnTo>
                  <a:lnTo>
                    <a:pt x="173087" y="1669565"/>
                  </a:lnTo>
                  <a:lnTo>
                    <a:pt x="181355" y="1672970"/>
                  </a:lnTo>
                  <a:lnTo>
                    <a:pt x="181355" y="2002916"/>
                  </a:lnTo>
                  <a:lnTo>
                    <a:pt x="173087" y="2006322"/>
                  </a:lnTo>
                  <a:lnTo>
                    <a:pt x="150542" y="2009108"/>
                  </a:lnTo>
                  <a:lnTo>
                    <a:pt x="117115" y="2010989"/>
                  </a:lnTo>
                  <a:lnTo>
                    <a:pt x="76200" y="2011679"/>
                  </a:lnTo>
                </a:path>
                <a:path w="195579" h="3363595">
                  <a:moveTo>
                    <a:pt x="85344" y="2285999"/>
                  </a:moveTo>
                  <a:lnTo>
                    <a:pt x="126259" y="2286690"/>
                  </a:lnTo>
                  <a:lnTo>
                    <a:pt x="159686" y="2288571"/>
                  </a:lnTo>
                  <a:lnTo>
                    <a:pt x="182231" y="2291357"/>
                  </a:lnTo>
                  <a:lnTo>
                    <a:pt x="190500" y="2294762"/>
                  </a:lnTo>
                  <a:lnTo>
                    <a:pt x="190500" y="2624709"/>
                  </a:lnTo>
                  <a:lnTo>
                    <a:pt x="182231" y="2628114"/>
                  </a:lnTo>
                  <a:lnTo>
                    <a:pt x="159686" y="2630900"/>
                  </a:lnTo>
                  <a:lnTo>
                    <a:pt x="126259" y="2632781"/>
                  </a:lnTo>
                  <a:lnTo>
                    <a:pt x="85344" y="2633472"/>
                  </a:lnTo>
                </a:path>
                <a:path w="195579" h="3363595">
                  <a:moveTo>
                    <a:pt x="0" y="3015996"/>
                  </a:moveTo>
                  <a:lnTo>
                    <a:pt x="40915" y="3016686"/>
                  </a:lnTo>
                  <a:lnTo>
                    <a:pt x="74342" y="3018567"/>
                  </a:lnTo>
                  <a:lnTo>
                    <a:pt x="96887" y="3021353"/>
                  </a:lnTo>
                  <a:lnTo>
                    <a:pt x="105155" y="3024759"/>
                  </a:lnTo>
                  <a:lnTo>
                    <a:pt x="105155" y="3354704"/>
                  </a:lnTo>
                  <a:lnTo>
                    <a:pt x="96887" y="3358110"/>
                  </a:lnTo>
                  <a:lnTo>
                    <a:pt x="74342" y="3360896"/>
                  </a:lnTo>
                  <a:lnTo>
                    <a:pt x="40915" y="3362777"/>
                  </a:lnTo>
                  <a:lnTo>
                    <a:pt x="0" y="3363467"/>
                  </a:lnTo>
                </a:path>
              </a:pathLst>
            </a:custGeom>
            <a:ln w="28575">
              <a:solidFill>
                <a:srgbClr val="7E7E7E"/>
              </a:solidFill>
              <a:prstDash val="sysDash"/>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3" name="object 43"/>
            <p:cNvSpPr/>
            <p:nvPr/>
          </p:nvSpPr>
          <p:spPr>
            <a:xfrm>
              <a:off x="3854196" y="1671827"/>
              <a:ext cx="1823085" cy="601980"/>
            </a:xfrm>
            <a:custGeom>
              <a:avLst/>
              <a:gdLst/>
              <a:ahLst/>
              <a:cxnLst/>
              <a:rect l="l" t="t" r="r" b="b"/>
              <a:pathLst>
                <a:path w="1823085" h="601980">
                  <a:moveTo>
                    <a:pt x="1822703" y="0"/>
                  </a:moveTo>
                  <a:lnTo>
                    <a:pt x="100329" y="0"/>
                  </a:lnTo>
                  <a:lnTo>
                    <a:pt x="61293" y="7889"/>
                  </a:lnTo>
                  <a:lnTo>
                    <a:pt x="29400" y="29400"/>
                  </a:lnTo>
                  <a:lnTo>
                    <a:pt x="7889" y="61293"/>
                  </a:lnTo>
                  <a:lnTo>
                    <a:pt x="0" y="100330"/>
                  </a:lnTo>
                  <a:lnTo>
                    <a:pt x="0" y="601980"/>
                  </a:lnTo>
                  <a:lnTo>
                    <a:pt x="1722374" y="601980"/>
                  </a:lnTo>
                  <a:lnTo>
                    <a:pt x="1761410" y="594090"/>
                  </a:lnTo>
                  <a:lnTo>
                    <a:pt x="1793303" y="572579"/>
                  </a:lnTo>
                  <a:lnTo>
                    <a:pt x="1814814" y="540686"/>
                  </a:lnTo>
                  <a:lnTo>
                    <a:pt x="1822703" y="501650"/>
                  </a:lnTo>
                  <a:lnTo>
                    <a:pt x="1822703" y="0"/>
                  </a:lnTo>
                  <a:close/>
                </a:path>
              </a:pathLst>
            </a:custGeom>
            <a:solidFill>
              <a:srgbClr val="92D05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sp>
        <p:nvSpPr>
          <p:cNvPr id="44" name="object 44"/>
          <p:cNvSpPr txBox="1"/>
          <p:nvPr/>
        </p:nvSpPr>
        <p:spPr>
          <a:xfrm>
            <a:off x="3896614" y="1784350"/>
            <a:ext cx="1672589" cy="391160"/>
          </a:xfrm>
          <a:prstGeom prst="rect">
            <a:avLst/>
          </a:prstGeom>
        </p:spPr>
        <p:txBody>
          <a:bodyPr vert="horz" wrap="square" lIns="0" tIns="12700" rIns="0" bIns="0" rtlCol="0">
            <a:spAutoFit/>
          </a:bodyPr>
          <a:lstStyle/>
          <a:p>
            <a:pPr marL="12700" marR="5080" lvl="0" indent="0" defTabSz="914400" eaLnBrk="1" fontAlgn="auto" latinLnBrk="0" hangingPunct="1">
              <a:lnSpc>
                <a:spcPct val="100000"/>
              </a:lnSpc>
              <a:spcBef>
                <a:spcPts val="10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MT"/>
                <a:cs typeface="Arial MT"/>
              </a:rPr>
              <a:t>Customer</a:t>
            </a:r>
            <a:r>
              <a:rPr kumimoji="0" sz="1200" b="0" i="0" u="none" strike="noStrike" kern="0" cap="none" spc="-50"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can</a:t>
            </a:r>
            <a:r>
              <a:rPr kumimoji="0" sz="1200" b="0" i="0" u="none" strike="noStrike" kern="0" cap="none" spc="-15"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intimate</a:t>
            </a:r>
            <a:r>
              <a:rPr kumimoji="0" sz="1200" b="0" i="0" u="none" strike="noStrike" kern="0" cap="none" spc="-35" normalizeH="0" baseline="0" noProof="0" dirty="0">
                <a:ln>
                  <a:noFill/>
                </a:ln>
                <a:solidFill>
                  <a:srgbClr val="FFFFFF"/>
                </a:solidFill>
                <a:effectLst/>
                <a:uLnTx/>
                <a:uFillTx/>
                <a:latin typeface="Arial MT"/>
                <a:cs typeface="Arial MT"/>
              </a:rPr>
              <a:t> </a:t>
            </a:r>
            <a:r>
              <a:rPr kumimoji="0" sz="1200" b="0" i="0" u="none" strike="noStrike" kern="0" cap="none" spc="-50" normalizeH="0" baseline="0" noProof="0" dirty="0">
                <a:ln>
                  <a:noFill/>
                </a:ln>
                <a:solidFill>
                  <a:srgbClr val="FFFFFF"/>
                </a:solidFill>
                <a:effectLst/>
                <a:uLnTx/>
                <a:uFillTx/>
                <a:latin typeface="Arial MT"/>
                <a:cs typeface="Arial MT"/>
              </a:rPr>
              <a:t>a </a:t>
            </a:r>
            <a:r>
              <a:rPr kumimoji="0" sz="1200" b="0" i="0" u="none" strike="noStrike" kern="0" cap="none" spc="0" normalizeH="0" baseline="0" noProof="0" dirty="0">
                <a:ln>
                  <a:noFill/>
                </a:ln>
                <a:solidFill>
                  <a:srgbClr val="FFFFFF"/>
                </a:solidFill>
                <a:effectLst/>
                <a:uLnTx/>
                <a:uFillTx/>
                <a:latin typeface="Arial MT"/>
                <a:cs typeface="Arial MT"/>
              </a:rPr>
              <a:t>claim</a:t>
            </a:r>
            <a:r>
              <a:rPr kumimoji="0" sz="1200" b="0" i="0" u="none" strike="noStrike" kern="0" cap="none" spc="-20"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online</a:t>
            </a:r>
            <a:r>
              <a:rPr kumimoji="0" sz="1200" b="0" i="0" u="none" strike="noStrike" kern="0" cap="none" spc="-30" normalizeH="0" baseline="0" noProof="0" dirty="0">
                <a:ln>
                  <a:noFill/>
                </a:ln>
                <a:solidFill>
                  <a:srgbClr val="FFFFFF"/>
                </a:solidFill>
                <a:effectLst/>
                <a:uLnTx/>
                <a:uFillTx/>
                <a:latin typeface="Arial MT"/>
                <a:cs typeface="Arial MT"/>
              </a:rPr>
              <a:t> </a:t>
            </a:r>
            <a:r>
              <a:rPr kumimoji="0" sz="1200" b="0" i="0" u="none" strike="noStrike" kern="0" cap="none" spc="-10" normalizeH="0" baseline="0" noProof="0" dirty="0">
                <a:ln>
                  <a:noFill/>
                </a:ln>
                <a:solidFill>
                  <a:srgbClr val="FFFFFF"/>
                </a:solidFill>
                <a:effectLst/>
                <a:uLnTx/>
                <a:uFillTx/>
                <a:latin typeface="Arial MT"/>
                <a:cs typeface="Arial MT"/>
              </a:rPr>
              <a:t>anytime.</a:t>
            </a:r>
            <a:endParaRPr kumimoji="0" sz="1200" b="0" i="0" u="none" strike="noStrike" kern="0" cap="none" spc="0" normalizeH="0" baseline="0" noProof="0">
              <a:ln>
                <a:noFill/>
              </a:ln>
              <a:solidFill>
                <a:sysClr val="windowText" lastClr="000000"/>
              </a:solidFill>
              <a:effectLst/>
              <a:uLnTx/>
              <a:uFillTx/>
              <a:latin typeface="Arial MT"/>
              <a:cs typeface="Arial MT"/>
            </a:endParaRPr>
          </a:p>
        </p:txBody>
      </p:sp>
      <p:sp>
        <p:nvSpPr>
          <p:cNvPr id="45" name="object 45"/>
          <p:cNvSpPr/>
          <p:nvPr/>
        </p:nvSpPr>
        <p:spPr>
          <a:xfrm>
            <a:off x="3869435" y="2474976"/>
            <a:ext cx="1838325" cy="601980"/>
          </a:xfrm>
          <a:custGeom>
            <a:avLst/>
            <a:gdLst/>
            <a:ahLst/>
            <a:cxnLst/>
            <a:rect l="l" t="t" r="r" b="b"/>
            <a:pathLst>
              <a:path w="1838325" h="601980">
                <a:moveTo>
                  <a:pt x="1837943" y="0"/>
                </a:moveTo>
                <a:lnTo>
                  <a:pt x="100329" y="0"/>
                </a:lnTo>
                <a:lnTo>
                  <a:pt x="61293" y="7889"/>
                </a:lnTo>
                <a:lnTo>
                  <a:pt x="29400" y="29400"/>
                </a:lnTo>
                <a:lnTo>
                  <a:pt x="7889" y="61293"/>
                </a:lnTo>
                <a:lnTo>
                  <a:pt x="0" y="100329"/>
                </a:lnTo>
                <a:lnTo>
                  <a:pt x="0" y="601979"/>
                </a:lnTo>
                <a:lnTo>
                  <a:pt x="1737614" y="601979"/>
                </a:lnTo>
                <a:lnTo>
                  <a:pt x="1776650" y="594090"/>
                </a:lnTo>
                <a:lnTo>
                  <a:pt x="1808543" y="572579"/>
                </a:lnTo>
                <a:lnTo>
                  <a:pt x="1830054" y="540686"/>
                </a:lnTo>
                <a:lnTo>
                  <a:pt x="1837943" y="501650"/>
                </a:lnTo>
                <a:lnTo>
                  <a:pt x="1837943" y="0"/>
                </a:lnTo>
                <a:close/>
              </a:path>
            </a:pathLst>
          </a:custGeom>
          <a:solidFill>
            <a:srgbClr val="00AFE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6" name="object 46"/>
          <p:cNvSpPr txBox="1"/>
          <p:nvPr/>
        </p:nvSpPr>
        <p:spPr>
          <a:xfrm>
            <a:off x="4025900" y="2539746"/>
            <a:ext cx="1599565" cy="391160"/>
          </a:xfrm>
          <a:prstGeom prst="rect">
            <a:avLst/>
          </a:prstGeom>
        </p:spPr>
        <p:txBody>
          <a:bodyPr vert="horz" wrap="square" lIns="0" tIns="12700" rIns="0" bIns="0" rtlCol="0">
            <a:spAutoFit/>
          </a:bodyPr>
          <a:lstStyle/>
          <a:p>
            <a:pPr marL="12700" marR="5080" lvl="0" indent="0" defTabSz="914400" eaLnBrk="1" fontAlgn="auto" latinLnBrk="0" hangingPunct="1">
              <a:lnSpc>
                <a:spcPct val="100000"/>
              </a:lnSpc>
              <a:spcBef>
                <a:spcPts val="10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MT"/>
                <a:cs typeface="Arial MT"/>
              </a:rPr>
              <a:t>Customer</a:t>
            </a:r>
            <a:r>
              <a:rPr kumimoji="0" sz="1200" b="0" i="0" u="none" strike="noStrike" kern="0" cap="none" spc="-50"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can</a:t>
            </a:r>
            <a:r>
              <a:rPr kumimoji="0" sz="1200" b="0" i="0" u="none" strike="noStrike" kern="0" cap="none" spc="-20"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track</a:t>
            </a:r>
            <a:r>
              <a:rPr kumimoji="0" sz="1200" b="0" i="0" u="none" strike="noStrike" kern="0" cap="none" spc="-5" normalizeH="0" baseline="0" noProof="0" dirty="0">
                <a:ln>
                  <a:noFill/>
                </a:ln>
                <a:solidFill>
                  <a:srgbClr val="FFFFFF"/>
                </a:solidFill>
                <a:effectLst/>
                <a:uLnTx/>
                <a:uFillTx/>
                <a:latin typeface="Arial MT"/>
                <a:cs typeface="Arial MT"/>
              </a:rPr>
              <a:t> </a:t>
            </a:r>
            <a:r>
              <a:rPr kumimoji="0" sz="1200" b="0" i="0" u="none" strike="noStrike" kern="0" cap="none" spc="-25" normalizeH="0" baseline="0" noProof="0" dirty="0">
                <a:ln>
                  <a:noFill/>
                </a:ln>
                <a:solidFill>
                  <a:srgbClr val="FFFFFF"/>
                </a:solidFill>
                <a:effectLst/>
                <a:uLnTx/>
                <a:uFillTx/>
                <a:latin typeface="Arial MT"/>
                <a:cs typeface="Arial MT"/>
              </a:rPr>
              <a:t>the </a:t>
            </a:r>
            <a:r>
              <a:rPr kumimoji="0" sz="1200" b="0" i="0" u="none" strike="noStrike" kern="0" cap="none" spc="0" normalizeH="0" baseline="0" noProof="0" dirty="0">
                <a:ln>
                  <a:noFill/>
                </a:ln>
                <a:solidFill>
                  <a:srgbClr val="FFFFFF"/>
                </a:solidFill>
                <a:effectLst/>
                <a:uLnTx/>
                <a:uFillTx/>
                <a:latin typeface="Arial MT"/>
                <a:cs typeface="Arial MT"/>
              </a:rPr>
              <a:t>claim</a:t>
            </a:r>
            <a:r>
              <a:rPr kumimoji="0" sz="1200" b="0" i="0" u="none" strike="noStrike" kern="0" cap="none" spc="-20"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status</a:t>
            </a:r>
            <a:r>
              <a:rPr kumimoji="0" sz="1200" b="0" i="0" u="none" strike="noStrike" kern="0" cap="none" spc="-10" normalizeH="0" baseline="0" noProof="0" dirty="0">
                <a:ln>
                  <a:noFill/>
                </a:ln>
                <a:solidFill>
                  <a:srgbClr val="FFFFFF"/>
                </a:solidFill>
                <a:effectLst/>
                <a:uLnTx/>
                <a:uFillTx/>
                <a:latin typeface="Arial MT"/>
                <a:cs typeface="Arial MT"/>
              </a:rPr>
              <a:t> online.</a:t>
            </a:r>
            <a:endParaRPr kumimoji="0" sz="1200" b="0" i="0" u="none" strike="noStrike" kern="0" cap="none" spc="0" normalizeH="0" baseline="0" noProof="0">
              <a:ln>
                <a:noFill/>
              </a:ln>
              <a:solidFill>
                <a:sysClr val="windowText" lastClr="000000"/>
              </a:solidFill>
              <a:effectLst/>
              <a:uLnTx/>
              <a:uFillTx/>
              <a:latin typeface="Arial MT"/>
              <a:cs typeface="Arial MT"/>
            </a:endParaRPr>
          </a:p>
        </p:txBody>
      </p:sp>
      <p:sp>
        <p:nvSpPr>
          <p:cNvPr id="47" name="object 47"/>
          <p:cNvSpPr/>
          <p:nvPr/>
        </p:nvSpPr>
        <p:spPr>
          <a:xfrm>
            <a:off x="3870959" y="4133088"/>
            <a:ext cx="2075814" cy="601980"/>
          </a:xfrm>
          <a:custGeom>
            <a:avLst/>
            <a:gdLst/>
            <a:ahLst/>
            <a:cxnLst/>
            <a:rect l="l" t="t" r="r" b="b"/>
            <a:pathLst>
              <a:path w="2075814" h="601979">
                <a:moveTo>
                  <a:pt x="2075688" y="0"/>
                </a:moveTo>
                <a:lnTo>
                  <a:pt x="100329" y="0"/>
                </a:lnTo>
                <a:lnTo>
                  <a:pt x="61293" y="7889"/>
                </a:lnTo>
                <a:lnTo>
                  <a:pt x="29400" y="29400"/>
                </a:lnTo>
                <a:lnTo>
                  <a:pt x="7889" y="61293"/>
                </a:lnTo>
                <a:lnTo>
                  <a:pt x="0" y="100330"/>
                </a:lnTo>
                <a:lnTo>
                  <a:pt x="0" y="601980"/>
                </a:lnTo>
                <a:lnTo>
                  <a:pt x="1975357" y="601980"/>
                </a:lnTo>
                <a:lnTo>
                  <a:pt x="2014394" y="594090"/>
                </a:lnTo>
                <a:lnTo>
                  <a:pt x="2046287" y="572579"/>
                </a:lnTo>
                <a:lnTo>
                  <a:pt x="2067798" y="540686"/>
                </a:lnTo>
                <a:lnTo>
                  <a:pt x="2075688" y="501650"/>
                </a:lnTo>
                <a:lnTo>
                  <a:pt x="2075688" y="0"/>
                </a:lnTo>
                <a:close/>
              </a:path>
            </a:pathLst>
          </a:custGeom>
          <a:solidFill>
            <a:srgbClr val="333E5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8" name="object 48"/>
          <p:cNvSpPr txBox="1"/>
          <p:nvPr/>
        </p:nvSpPr>
        <p:spPr>
          <a:xfrm>
            <a:off x="3949953" y="4164279"/>
            <a:ext cx="1741805" cy="574675"/>
          </a:xfrm>
          <a:prstGeom prst="rect">
            <a:avLst/>
          </a:prstGeom>
        </p:spPr>
        <p:txBody>
          <a:bodyPr vert="horz" wrap="square" lIns="0" tIns="12700" rIns="0" bIns="0" rtlCol="0">
            <a:spAutoFit/>
          </a:bodyPr>
          <a:lstStyle/>
          <a:p>
            <a:pPr marL="12700" marR="5080" lvl="0" indent="0" defTabSz="914400" eaLnBrk="1" fontAlgn="auto" latinLnBrk="0" hangingPunct="1">
              <a:lnSpc>
                <a:spcPct val="100000"/>
              </a:lnSpc>
              <a:spcBef>
                <a:spcPts val="10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MT"/>
                <a:cs typeface="Arial MT"/>
              </a:rPr>
              <a:t>Customer</a:t>
            </a:r>
            <a:r>
              <a:rPr kumimoji="0" sz="1200" b="0" i="0" u="none" strike="noStrike" kern="0" cap="none" spc="-45"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can</a:t>
            </a:r>
            <a:r>
              <a:rPr kumimoji="0" sz="1200" b="0" i="0" u="none" strike="noStrike" kern="0" cap="none" spc="-20"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access</a:t>
            </a:r>
            <a:r>
              <a:rPr kumimoji="0" sz="1200" b="0" i="0" u="none" strike="noStrike" kern="0" cap="none" spc="-30" normalizeH="0" baseline="0" noProof="0" dirty="0">
                <a:ln>
                  <a:noFill/>
                </a:ln>
                <a:solidFill>
                  <a:srgbClr val="FFFFFF"/>
                </a:solidFill>
                <a:effectLst/>
                <a:uLnTx/>
                <a:uFillTx/>
                <a:latin typeface="Arial MT"/>
                <a:cs typeface="Arial MT"/>
              </a:rPr>
              <a:t> </a:t>
            </a:r>
            <a:r>
              <a:rPr kumimoji="0" sz="1200" b="0" i="0" u="none" strike="noStrike" kern="0" cap="none" spc="-25" normalizeH="0" baseline="0" noProof="0" dirty="0">
                <a:ln>
                  <a:noFill/>
                </a:ln>
                <a:solidFill>
                  <a:srgbClr val="FFFFFF"/>
                </a:solidFill>
                <a:effectLst/>
                <a:uLnTx/>
                <a:uFillTx/>
                <a:latin typeface="Arial MT"/>
                <a:cs typeface="Arial MT"/>
              </a:rPr>
              <a:t>the </a:t>
            </a:r>
            <a:r>
              <a:rPr kumimoji="0" sz="1200" b="0" i="0" u="none" strike="noStrike" kern="0" cap="none" spc="0" normalizeH="0" baseline="0" noProof="0" dirty="0">
                <a:ln>
                  <a:noFill/>
                </a:ln>
                <a:solidFill>
                  <a:srgbClr val="FFFFFF"/>
                </a:solidFill>
                <a:effectLst/>
                <a:uLnTx/>
                <a:uFillTx/>
                <a:latin typeface="Arial MT"/>
                <a:cs typeface="Arial MT"/>
              </a:rPr>
              <a:t>Pocket</a:t>
            </a:r>
            <a:r>
              <a:rPr kumimoji="0" sz="1200" b="0" i="0" u="none" strike="noStrike" kern="0" cap="none" spc="-35"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Clinic</a:t>
            </a:r>
            <a:r>
              <a:rPr kumimoji="0" sz="1200" b="0" i="0" u="none" strike="noStrike" kern="0" cap="none" spc="-25" normalizeH="0" baseline="0" noProof="0" dirty="0">
                <a:ln>
                  <a:noFill/>
                </a:ln>
                <a:solidFill>
                  <a:srgbClr val="FFFFFF"/>
                </a:solidFill>
                <a:effectLst/>
                <a:uLnTx/>
                <a:uFillTx/>
                <a:latin typeface="Arial MT"/>
                <a:cs typeface="Arial MT"/>
              </a:rPr>
              <a:t> for </a:t>
            </a:r>
            <a:r>
              <a:rPr kumimoji="0" sz="1200" b="0" i="0" u="none" strike="noStrike" kern="0" cap="none" spc="-10" normalizeH="0" baseline="0" noProof="0" dirty="0">
                <a:ln>
                  <a:noFill/>
                </a:ln>
                <a:solidFill>
                  <a:srgbClr val="FFFFFF"/>
                </a:solidFill>
                <a:effectLst/>
                <a:uLnTx/>
                <a:uFillTx/>
                <a:latin typeface="Arial MT"/>
                <a:cs typeface="Arial MT"/>
              </a:rPr>
              <a:t>Teleconsultation.</a:t>
            </a:r>
            <a:endParaRPr kumimoji="0" sz="1200" b="0" i="0" u="none" strike="noStrike" kern="0" cap="none" spc="0" normalizeH="0" baseline="0" noProof="0">
              <a:ln>
                <a:noFill/>
              </a:ln>
              <a:solidFill>
                <a:sysClr val="windowText" lastClr="000000"/>
              </a:solidFill>
              <a:effectLst/>
              <a:uLnTx/>
              <a:uFillTx/>
              <a:latin typeface="Arial MT"/>
              <a:cs typeface="Arial MT"/>
            </a:endParaRPr>
          </a:p>
        </p:txBody>
      </p:sp>
      <p:sp>
        <p:nvSpPr>
          <p:cNvPr id="49" name="object 49"/>
          <p:cNvSpPr/>
          <p:nvPr/>
        </p:nvSpPr>
        <p:spPr>
          <a:xfrm>
            <a:off x="3840479" y="3261359"/>
            <a:ext cx="1836420" cy="601980"/>
          </a:xfrm>
          <a:custGeom>
            <a:avLst/>
            <a:gdLst/>
            <a:ahLst/>
            <a:cxnLst/>
            <a:rect l="l" t="t" r="r" b="b"/>
            <a:pathLst>
              <a:path w="1836420" h="601979">
                <a:moveTo>
                  <a:pt x="1836420" y="0"/>
                </a:moveTo>
                <a:lnTo>
                  <a:pt x="100330" y="0"/>
                </a:lnTo>
                <a:lnTo>
                  <a:pt x="61293" y="7889"/>
                </a:lnTo>
                <a:lnTo>
                  <a:pt x="29400" y="29400"/>
                </a:lnTo>
                <a:lnTo>
                  <a:pt x="7889" y="61293"/>
                </a:lnTo>
                <a:lnTo>
                  <a:pt x="0" y="100329"/>
                </a:lnTo>
                <a:lnTo>
                  <a:pt x="0" y="601979"/>
                </a:lnTo>
                <a:lnTo>
                  <a:pt x="1736090" y="601979"/>
                </a:lnTo>
                <a:lnTo>
                  <a:pt x="1775126" y="594090"/>
                </a:lnTo>
                <a:lnTo>
                  <a:pt x="1807019" y="572579"/>
                </a:lnTo>
                <a:lnTo>
                  <a:pt x="1828530" y="540686"/>
                </a:lnTo>
                <a:lnTo>
                  <a:pt x="1836420" y="501650"/>
                </a:lnTo>
                <a:lnTo>
                  <a:pt x="1836420" y="0"/>
                </a:lnTo>
                <a:close/>
              </a:path>
            </a:pathLst>
          </a:custGeom>
          <a:solidFill>
            <a:srgbClr val="C55A11"/>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0" name="object 50"/>
          <p:cNvSpPr txBox="1"/>
          <p:nvPr/>
        </p:nvSpPr>
        <p:spPr>
          <a:xfrm>
            <a:off x="3895725" y="3268726"/>
            <a:ext cx="1567815" cy="574040"/>
          </a:xfrm>
          <a:prstGeom prst="rect">
            <a:avLst/>
          </a:prstGeom>
        </p:spPr>
        <p:txBody>
          <a:bodyPr vert="horz" wrap="square" lIns="0" tIns="12700" rIns="0" bIns="0" rtlCol="0">
            <a:spAutoFit/>
          </a:bodyPr>
          <a:lstStyle/>
          <a:p>
            <a:pPr marL="12700" marR="5080" lvl="0" indent="0" defTabSz="914400" eaLnBrk="1" fontAlgn="auto" latinLnBrk="0" hangingPunct="1">
              <a:lnSpc>
                <a:spcPct val="100000"/>
              </a:lnSpc>
              <a:spcBef>
                <a:spcPts val="10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MT"/>
                <a:cs typeface="Arial MT"/>
              </a:rPr>
              <a:t>Customers</a:t>
            </a:r>
            <a:r>
              <a:rPr kumimoji="0" sz="1200" b="0" i="0" u="none" strike="noStrike" kern="0" cap="none" spc="-50"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can</a:t>
            </a:r>
            <a:r>
              <a:rPr kumimoji="0" sz="1200" b="0" i="0" u="none" strike="noStrike" kern="0" cap="none" spc="-20" normalizeH="0" baseline="0" noProof="0" dirty="0">
                <a:ln>
                  <a:noFill/>
                </a:ln>
                <a:solidFill>
                  <a:srgbClr val="FFFFFF"/>
                </a:solidFill>
                <a:effectLst/>
                <a:uLnTx/>
                <a:uFillTx/>
                <a:latin typeface="Arial MT"/>
                <a:cs typeface="Arial MT"/>
              </a:rPr>
              <a:t> view </a:t>
            </a:r>
            <a:r>
              <a:rPr kumimoji="0" sz="1200" b="0" i="0" u="none" strike="noStrike" kern="0" cap="none" spc="0" normalizeH="0" baseline="0" noProof="0" dirty="0">
                <a:ln>
                  <a:noFill/>
                </a:ln>
                <a:solidFill>
                  <a:srgbClr val="FFFFFF"/>
                </a:solidFill>
                <a:effectLst/>
                <a:uLnTx/>
                <a:uFillTx/>
                <a:latin typeface="Arial MT"/>
                <a:cs typeface="Arial MT"/>
              </a:rPr>
              <a:t>the</a:t>
            </a:r>
            <a:r>
              <a:rPr kumimoji="0" sz="1200" b="0" i="0" u="none" strike="noStrike" kern="0" cap="none" spc="-20"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contact</a:t>
            </a:r>
            <a:r>
              <a:rPr kumimoji="0" sz="1200" b="0" i="0" u="none" strike="noStrike" kern="0" cap="none" spc="-25" normalizeH="0" baseline="0" noProof="0" dirty="0">
                <a:ln>
                  <a:noFill/>
                </a:ln>
                <a:solidFill>
                  <a:srgbClr val="FFFFFF"/>
                </a:solidFill>
                <a:effectLst/>
                <a:uLnTx/>
                <a:uFillTx/>
                <a:latin typeface="Arial MT"/>
                <a:cs typeface="Arial MT"/>
              </a:rPr>
              <a:t> </a:t>
            </a:r>
            <a:r>
              <a:rPr kumimoji="0" sz="1200" b="0" i="0" u="none" strike="noStrike" kern="0" cap="none" spc="-10" normalizeH="0" baseline="0" noProof="0" dirty="0">
                <a:ln>
                  <a:noFill/>
                </a:ln>
                <a:solidFill>
                  <a:srgbClr val="FFFFFF"/>
                </a:solidFill>
                <a:effectLst/>
                <a:uLnTx/>
                <a:uFillTx/>
                <a:latin typeface="Arial MT"/>
                <a:cs typeface="Arial MT"/>
              </a:rPr>
              <a:t>information </a:t>
            </a:r>
            <a:r>
              <a:rPr kumimoji="0" sz="1200" b="0" i="0" u="none" strike="noStrike" kern="0" cap="none" spc="0" normalizeH="0" baseline="0" noProof="0" dirty="0">
                <a:ln>
                  <a:noFill/>
                </a:ln>
                <a:solidFill>
                  <a:srgbClr val="FFFFFF"/>
                </a:solidFill>
                <a:effectLst/>
                <a:uLnTx/>
                <a:uFillTx/>
                <a:latin typeface="Arial MT"/>
                <a:cs typeface="Arial MT"/>
              </a:rPr>
              <a:t>of</a:t>
            </a:r>
            <a:r>
              <a:rPr kumimoji="0" sz="1200" b="0" i="0" u="none" strike="noStrike" kern="0" cap="none" spc="-25"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FG</a:t>
            </a:r>
            <a:r>
              <a:rPr kumimoji="0" sz="1200" b="0" i="0" u="none" strike="noStrike" kern="0" cap="none" spc="-5"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offices</a:t>
            </a:r>
            <a:r>
              <a:rPr kumimoji="0" sz="1200" b="0" i="0" u="none" strike="noStrike" kern="0" cap="none" spc="-45" normalizeH="0" baseline="0" noProof="0" dirty="0">
                <a:ln>
                  <a:noFill/>
                </a:ln>
                <a:solidFill>
                  <a:srgbClr val="FFFFFF"/>
                </a:solidFill>
                <a:effectLst/>
                <a:uLnTx/>
                <a:uFillTx/>
                <a:latin typeface="Arial MT"/>
                <a:cs typeface="Arial MT"/>
              </a:rPr>
              <a:t> </a:t>
            </a:r>
            <a:r>
              <a:rPr kumimoji="0" sz="1200" b="0" i="0" u="none" strike="noStrike" kern="0" cap="none" spc="-10" normalizeH="0" baseline="0" noProof="0" dirty="0">
                <a:ln>
                  <a:noFill/>
                </a:ln>
                <a:solidFill>
                  <a:srgbClr val="FFFFFF"/>
                </a:solidFill>
                <a:effectLst/>
                <a:uLnTx/>
                <a:uFillTx/>
                <a:latin typeface="Arial MT"/>
                <a:cs typeface="Arial MT"/>
              </a:rPr>
              <a:t>across</a:t>
            </a:r>
            <a:endParaRPr kumimoji="0" sz="1200" b="0" i="0" u="none" strike="noStrike" kern="0" cap="none" spc="0" normalizeH="0" baseline="0" noProof="0">
              <a:ln>
                <a:noFill/>
              </a:ln>
              <a:solidFill>
                <a:sysClr val="windowText" lastClr="000000"/>
              </a:solidFill>
              <a:effectLst/>
              <a:uLnTx/>
              <a:uFillTx/>
              <a:latin typeface="Arial MT"/>
              <a:cs typeface="Arial MT"/>
            </a:endParaRPr>
          </a:p>
        </p:txBody>
      </p:sp>
      <p:sp>
        <p:nvSpPr>
          <p:cNvPr id="51" name="object 51"/>
          <p:cNvSpPr/>
          <p:nvPr/>
        </p:nvSpPr>
        <p:spPr>
          <a:xfrm>
            <a:off x="1523" y="6175247"/>
            <a:ext cx="424180" cy="584200"/>
          </a:xfrm>
          <a:custGeom>
            <a:avLst/>
            <a:gdLst/>
            <a:ahLst/>
            <a:cxnLst/>
            <a:rect l="l" t="t" r="r" b="b"/>
            <a:pathLst>
              <a:path w="424180" h="584200">
                <a:moveTo>
                  <a:pt x="423672" y="0"/>
                </a:moveTo>
                <a:lnTo>
                  <a:pt x="0" y="0"/>
                </a:lnTo>
                <a:lnTo>
                  <a:pt x="0" y="583691"/>
                </a:lnTo>
                <a:lnTo>
                  <a:pt x="423672" y="583691"/>
                </a:lnTo>
                <a:lnTo>
                  <a:pt x="423672" y="0"/>
                </a:lnTo>
                <a:close/>
              </a:path>
            </a:pathLst>
          </a:custGeom>
          <a:solidFill>
            <a:srgbClr val="E7E6E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2" name="object 52"/>
          <p:cNvSpPr/>
          <p:nvPr/>
        </p:nvSpPr>
        <p:spPr>
          <a:xfrm>
            <a:off x="11056619" y="6426708"/>
            <a:ext cx="245745" cy="307975"/>
          </a:xfrm>
          <a:custGeom>
            <a:avLst/>
            <a:gdLst/>
            <a:ahLst/>
            <a:cxnLst/>
            <a:rect l="l" t="t" r="r" b="b"/>
            <a:pathLst>
              <a:path w="245745" h="307975">
                <a:moveTo>
                  <a:pt x="245364" y="0"/>
                </a:moveTo>
                <a:lnTo>
                  <a:pt x="0" y="0"/>
                </a:lnTo>
                <a:lnTo>
                  <a:pt x="0" y="307847"/>
                </a:lnTo>
                <a:lnTo>
                  <a:pt x="245364" y="307847"/>
                </a:lnTo>
                <a:lnTo>
                  <a:pt x="245364"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nvGrpSpPr>
          <p:cNvPr id="53" name="object 53"/>
          <p:cNvGrpSpPr/>
          <p:nvPr/>
        </p:nvGrpSpPr>
        <p:grpSpPr>
          <a:xfrm>
            <a:off x="5654802" y="681227"/>
            <a:ext cx="5118100" cy="5198745"/>
            <a:chOff x="5654802" y="681227"/>
            <a:chExt cx="5118100" cy="5198745"/>
          </a:xfrm>
        </p:grpSpPr>
        <p:sp>
          <p:nvSpPr>
            <p:cNvPr id="54" name="object 54"/>
            <p:cNvSpPr/>
            <p:nvPr/>
          </p:nvSpPr>
          <p:spPr>
            <a:xfrm>
              <a:off x="5654802" y="1733550"/>
              <a:ext cx="1134110" cy="3449320"/>
            </a:xfrm>
            <a:custGeom>
              <a:avLst/>
              <a:gdLst/>
              <a:ahLst/>
              <a:cxnLst/>
              <a:rect l="l" t="t" r="r" b="b"/>
              <a:pathLst>
                <a:path w="1134109" h="3449320">
                  <a:moveTo>
                    <a:pt x="22860" y="240791"/>
                  </a:moveTo>
                  <a:lnTo>
                    <a:pt x="1129919" y="254000"/>
                  </a:lnTo>
                </a:path>
                <a:path w="1134109" h="3449320">
                  <a:moveTo>
                    <a:pt x="0" y="1039367"/>
                  </a:moveTo>
                  <a:lnTo>
                    <a:pt x="753363" y="1039367"/>
                  </a:lnTo>
                </a:path>
                <a:path w="1134109" h="3449320">
                  <a:moveTo>
                    <a:pt x="1066800" y="373379"/>
                  </a:moveTo>
                  <a:lnTo>
                    <a:pt x="1022312" y="372623"/>
                  </a:lnTo>
                  <a:lnTo>
                    <a:pt x="985980" y="370570"/>
                  </a:lnTo>
                  <a:lnTo>
                    <a:pt x="961483" y="367539"/>
                  </a:lnTo>
                  <a:lnTo>
                    <a:pt x="952500" y="363854"/>
                  </a:lnTo>
                  <a:lnTo>
                    <a:pt x="952500" y="9525"/>
                  </a:lnTo>
                  <a:lnTo>
                    <a:pt x="961483" y="5840"/>
                  </a:lnTo>
                  <a:lnTo>
                    <a:pt x="985980" y="2809"/>
                  </a:lnTo>
                  <a:lnTo>
                    <a:pt x="1022312" y="756"/>
                  </a:lnTo>
                  <a:lnTo>
                    <a:pt x="1066800" y="0"/>
                  </a:lnTo>
                </a:path>
                <a:path w="1134109" h="3449320">
                  <a:moveTo>
                    <a:pt x="1077468" y="1115567"/>
                  </a:moveTo>
                  <a:lnTo>
                    <a:pt x="1032367" y="1114809"/>
                  </a:lnTo>
                  <a:lnTo>
                    <a:pt x="995553" y="1112742"/>
                  </a:lnTo>
                  <a:lnTo>
                    <a:pt x="970740" y="1109674"/>
                  </a:lnTo>
                  <a:lnTo>
                    <a:pt x="961644" y="1105915"/>
                  </a:lnTo>
                  <a:lnTo>
                    <a:pt x="961644" y="751839"/>
                  </a:lnTo>
                  <a:lnTo>
                    <a:pt x="970740" y="748081"/>
                  </a:lnTo>
                  <a:lnTo>
                    <a:pt x="995552" y="745013"/>
                  </a:lnTo>
                  <a:lnTo>
                    <a:pt x="1032367" y="742946"/>
                  </a:lnTo>
                  <a:lnTo>
                    <a:pt x="1077468" y="742188"/>
                  </a:lnTo>
                </a:path>
                <a:path w="1134109" h="3449320">
                  <a:moveTo>
                    <a:pt x="1075944" y="1917192"/>
                  </a:moveTo>
                  <a:lnTo>
                    <a:pt x="1030843" y="1916433"/>
                  </a:lnTo>
                  <a:lnTo>
                    <a:pt x="994029" y="1914366"/>
                  </a:lnTo>
                  <a:lnTo>
                    <a:pt x="969216" y="1911298"/>
                  </a:lnTo>
                  <a:lnTo>
                    <a:pt x="960120" y="1907539"/>
                  </a:lnTo>
                  <a:lnTo>
                    <a:pt x="960120" y="1553464"/>
                  </a:lnTo>
                  <a:lnTo>
                    <a:pt x="969216" y="1549705"/>
                  </a:lnTo>
                  <a:lnTo>
                    <a:pt x="994029" y="1546637"/>
                  </a:lnTo>
                  <a:lnTo>
                    <a:pt x="1030843" y="1544570"/>
                  </a:lnTo>
                  <a:lnTo>
                    <a:pt x="1075944" y="1543812"/>
                  </a:lnTo>
                </a:path>
                <a:path w="1134109" h="3449320">
                  <a:moveTo>
                    <a:pt x="1133855" y="2586228"/>
                  </a:moveTo>
                  <a:lnTo>
                    <a:pt x="1088755" y="2585469"/>
                  </a:lnTo>
                  <a:lnTo>
                    <a:pt x="1051941" y="2583402"/>
                  </a:lnTo>
                  <a:lnTo>
                    <a:pt x="1027128" y="2580334"/>
                  </a:lnTo>
                  <a:lnTo>
                    <a:pt x="1018031" y="2576576"/>
                  </a:lnTo>
                  <a:lnTo>
                    <a:pt x="1018031" y="2224024"/>
                  </a:lnTo>
                  <a:lnTo>
                    <a:pt x="1027128" y="2220265"/>
                  </a:lnTo>
                  <a:lnTo>
                    <a:pt x="1051941" y="2217197"/>
                  </a:lnTo>
                  <a:lnTo>
                    <a:pt x="1088755" y="2215130"/>
                  </a:lnTo>
                  <a:lnTo>
                    <a:pt x="1133855" y="2214372"/>
                  </a:lnTo>
                </a:path>
                <a:path w="1134109" h="3449320">
                  <a:moveTo>
                    <a:pt x="1083564" y="3448812"/>
                  </a:moveTo>
                  <a:lnTo>
                    <a:pt x="1038463" y="3448053"/>
                  </a:lnTo>
                  <a:lnTo>
                    <a:pt x="1001649" y="3445986"/>
                  </a:lnTo>
                  <a:lnTo>
                    <a:pt x="976836" y="3442918"/>
                  </a:lnTo>
                  <a:lnTo>
                    <a:pt x="967740" y="3439160"/>
                  </a:lnTo>
                  <a:lnTo>
                    <a:pt x="967740" y="3085084"/>
                  </a:lnTo>
                  <a:lnTo>
                    <a:pt x="976836" y="3081325"/>
                  </a:lnTo>
                  <a:lnTo>
                    <a:pt x="1001649" y="3078257"/>
                  </a:lnTo>
                  <a:lnTo>
                    <a:pt x="1038463" y="3076190"/>
                  </a:lnTo>
                  <a:lnTo>
                    <a:pt x="1083564" y="3075432"/>
                  </a:lnTo>
                </a:path>
              </a:pathLst>
            </a:custGeom>
            <a:ln w="28575">
              <a:solidFill>
                <a:srgbClr val="7E7E7E"/>
              </a:solidFill>
              <a:prstDash val="sysDash"/>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pic>
          <p:nvPicPr>
            <p:cNvPr id="55" name="object 55"/>
            <p:cNvPicPr/>
            <p:nvPr/>
          </p:nvPicPr>
          <p:blipFill>
            <a:blip r:embed="rId9" cstate="print"/>
            <a:stretch>
              <a:fillRect/>
            </a:stretch>
          </p:blipFill>
          <p:spPr>
            <a:xfrm>
              <a:off x="6493764" y="681227"/>
              <a:ext cx="2575560" cy="5198364"/>
            </a:xfrm>
            <a:prstGeom prst="rect">
              <a:avLst/>
            </a:prstGeom>
          </p:spPr>
        </p:pic>
        <p:sp>
          <p:nvSpPr>
            <p:cNvPr id="56" name="object 56"/>
            <p:cNvSpPr/>
            <p:nvPr/>
          </p:nvSpPr>
          <p:spPr>
            <a:xfrm>
              <a:off x="5654802" y="2527554"/>
              <a:ext cx="5104130" cy="1973580"/>
            </a:xfrm>
            <a:custGeom>
              <a:avLst/>
              <a:gdLst/>
              <a:ahLst/>
              <a:cxnLst/>
              <a:rect l="l" t="t" r="r" b="b"/>
              <a:pathLst>
                <a:path w="5104130" h="1973579">
                  <a:moveTo>
                    <a:pt x="0" y="1065276"/>
                  </a:moveTo>
                  <a:lnTo>
                    <a:pt x="753363" y="1065276"/>
                  </a:lnTo>
                </a:path>
                <a:path w="5104130" h="1973579">
                  <a:moveTo>
                    <a:pt x="306324" y="1973580"/>
                  </a:moveTo>
                  <a:lnTo>
                    <a:pt x="576580" y="1973580"/>
                  </a:lnTo>
                </a:path>
                <a:path w="5104130" h="1973579">
                  <a:moveTo>
                    <a:pt x="5103749" y="229362"/>
                  </a:moveTo>
                  <a:lnTo>
                    <a:pt x="5091683" y="0"/>
                  </a:lnTo>
                </a:path>
              </a:pathLst>
            </a:custGeom>
            <a:ln w="28575">
              <a:solidFill>
                <a:srgbClr val="7E7E7E"/>
              </a:solidFill>
              <a:prstDash val="sysDash"/>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7" name="object 57"/>
            <p:cNvSpPr/>
            <p:nvPr/>
          </p:nvSpPr>
          <p:spPr>
            <a:xfrm>
              <a:off x="6615684" y="5020056"/>
              <a:ext cx="1470660" cy="795655"/>
            </a:xfrm>
            <a:custGeom>
              <a:avLst/>
              <a:gdLst/>
              <a:ahLst/>
              <a:cxnLst/>
              <a:rect l="l" t="t" r="r" b="b"/>
              <a:pathLst>
                <a:path w="1470659" h="795654">
                  <a:moveTo>
                    <a:pt x="1470659" y="0"/>
                  </a:moveTo>
                  <a:lnTo>
                    <a:pt x="0" y="0"/>
                  </a:lnTo>
                  <a:lnTo>
                    <a:pt x="0" y="795528"/>
                  </a:lnTo>
                  <a:lnTo>
                    <a:pt x="1470659" y="795528"/>
                  </a:lnTo>
                  <a:lnTo>
                    <a:pt x="1470659" y="0"/>
                  </a:lnTo>
                  <a:close/>
                </a:path>
              </a:pathLst>
            </a:custGeom>
            <a:solidFill>
              <a:srgbClr val="D9D9D9"/>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pic>
          <p:nvPicPr>
            <p:cNvPr id="58" name="object 58"/>
            <p:cNvPicPr/>
            <p:nvPr/>
          </p:nvPicPr>
          <p:blipFill>
            <a:blip r:embed="rId10" cstate="print"/>
            <a:stretch>
              <a:fillRect/>
            </a:stretch>
          </p:blipFill>
          <p:spPr>
            <a:xfrm>
              <a:off x="8112252" y="4145280"/>
              <a:ext cx="609600" cy="659892"/>
            </a:xfrm>
            <a:prstGeom prst="rect">
              <a:avLst/>
            </a:prstGeom>
          </p:spPr>
        </p:pic>
      </p:grpSp>
      <p:sp>
        <p:nvSpPr>
          <p:cNvPr id="59" name="object 59"/>
          <p:cNvSpPr txBox="1"/>
          <p:nvPr/>
        </p:nvSpPr>
        <p:spPr>
          <a:xfrm>
            <a:off x="9819131" y="4957571"/>
            <a:ext cx="2071370" cy="830580"/>
          </a:xfrm>
          <a:prstGeom prst="rect">
            <a:avLst/>
          </a:prstGeom>
          <a:solidFill>
            <a:srgbClr val="7B7B7B"/>
          </a:solidFill>
        </p:spPr>
        <p:txBody>
          <a:bodyPr vert="horz" wrap="square" lIns="0" tIns="41910" rIns="0" bIns="0" rtlCol="0">
            <a:spAutoFit/>
          </a:bodyPr>
          <a:lstStyle/>
          <a:p>
            <a:pPr marL="92075" marR="0" lvl="0" indent="0" defTabSz="914400" eaLnBrk="1" fontAlgn="auto" latinLnBrk="0" hangingPunct="1">
              <a:lnSpc>
                <a:spcPct val="100000"/>
              </a:lnSpc>
              <a:spcBef>
                <a:spcPts val="33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MT"/>
                <a:cs typeface="Arial MT"/>
              </a:rPr>
              <a:t>Customer</a:t>
            </a:r>
            <a:r>
              <a:rPr kumimoji="0" sz="1200" b="0" i="0" u="none" strike="noStrike" kern="0" cap="none" spc="-50"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can</a:t>
            </a:r>
            <a:r>
              <a:rPr kumimoji="0" sz="1200" b="0" i="0" u="none" strike="noStrike" kern="0" cap="none" spc="-15" normalizeH="0" baseline="0" noProof="0" dirty="0">
                <a:ln>
                  <a:noFill/>
                </a:ln>
                <a:solidFill>
                  <a:srgbClr val="FFFFFF"/>
                </a:solidFill>
                <a:effectLst/>
                <a:uLnTx/>
                <a:uFillTx/>
                <a:latin typeface="Arial MT"/>
                <a:cs typeface="Arial MT"/>
              </a:rPr>
              <a:t> </a:t>
            </a:r>
            <a:r>
              <a:rPr kumimoji="0" sz="1200" b="0" i="0" u="none" strike="noStrike" kern="0" cap="none" spc="-10" normalizeH="0" baseline="0" noProof="0" dirty="0">
                <a:ln>
                  <a:noFill/>
                </a:ln>
                <a:solidFill>
                  <a:srgbClr val="FFFFFF"/>
                </a:solidFill>
                <a:effectLst/>
                <a:uLnTx/>
                <a:uFillTx/>
                <a:latin typeface="Arial MT"/>
                <a:cs typeface="Arial MT"/>
              </a:rPr>
              <a:t>download</a:t>
            </a:r>
            <a:endParaRPr kumimoji="0" sz="1200" b="0" i="0" u="none" strike="noStrike" kern="0" cap="none" spc="0" normalizeH="0" baseline="0" noProof="0">
              <a:ln>
                <a:noFill/>
              </a:ln>
              <a:solidFill>
                <a:sysClr val="windowText" lastClr="000000"/>
              </a:solidFill>
              <a:effectLst/>
              <a:uLnTx/>
              <a:uFillTx/>
              <a:latin typeface="Arial MT"/>
              <a:cs typeface="Arial MT"/>
            </a:endParaRPr>
          </a:p>
          <a:p>
            <a:pPr marL="92075" marR="0" lvl="0" indent="0" defTabSz="914400" eaLnBrk="1" fontAlgn="auto" latinLnBrk="0" hangingPunct="1">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MT"/>
                <a:cs typeface="Arial MT"/>
              </a:rPr>
              <a:t>processes,</a:t>
            </a:r>
            <a:r>
              <a:rPr kumimoji="0" sz="1200" b="0" i="0" u="none" strike="noStrike" kern="0" cap="none" spc="-60"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claim</a:t>
            </a:r>
            <a:r>
              <a:rPr kumimoji="0" sz="1200" b="0" i="0" u="none" strike="noStrike" kern="0" cap="none" spc="-20" normalizeH="0" baseline="0" noProof="0" dirty="0">
                <a:ln>
                  <a:noFill/>
                </a:ln>
                <a:solidFill>
                  <a:srgbClr val="FFFFFF"/>
                </a:solidFill>
                <a:effectLst/>
                <a:uLnTx/>
                <a:uFillTx/>
                <a:latin typeface="Arial MT"/>
                <a:cs typeface="Arial MT"/>
              </a:rPr>
              <a:t> form,</a:t>
            </a:r>
            <a:endParaRPr kumimoji="0" sz="1200" b="0" i="0" u="none" strike="noStrike" kern="0" cap="none" spc="0" normalizeH="0" baseline="0" noProof="0">
              <a:ln>
                <a:noFill/>
              </a:ln>
              <a:solidFill>
                <a:sysClr val="windowText" lastClr="000000"/>
              </a:solidFill>
              <a:effectLst/>
              <a:uLnTx/>
              <a:uFillTx/>
              <a:latin typeface="Arial MT"/>
              <a:cs typeface="Arial MT"/>
            </a:endParaRPr>
          </a:p>
          <a:p>
            <a:pPr marL="92075" marR="109220" lvl="0" indent="0" defTabSz="914400" eaLnBrk="1" fontAlgn="auto" latinLnBrk="0" hangingPunct="1">
              <a:lnSpc>
                <a:spcPct val="100000"/>
              </a:lnSpc>
              <a:spcBef>
                <a:spcPts val="5"/>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MT"/>
                <a:cs typeface="Arial MT"/>
              </a:rPr>
              <a:t>Pre</a:t>
            </a:r>
            <a:r>
              <a:rPr kumimoji="0" sz="1200" b="0" i="0" u="none" strike="noStrike" kern="0" cap="none" spc="-20"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Auth</a:t>
            </a:r>
            <a:r>
              <a:rPr kumimoji="0" sz="1200" b="0" i="0" u="none" strike="noStrike" kern="0" cap="none" spc="-5"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form,</a:t>
            </a:r>
            <a:r>
              <a:rPr kumimoji="0" sz="1200" b="0" i="0" u="none" strike="noStrike" kern="0" cap="none" spc="-25"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Day</a:t>
            </a:r>
            <a:r>
              <a:rPr kumimoji="0" sz="1200" b="0" i="0" u="none" strike="noStrike" kern="0" cap="none" spc="-20" normalizeH="0" baseline="0" noProof="0" dirty="0">
                <a:ln>
                  <a:noFill/>
                </a:ln>
                <a:solidFill>
                  <a:srgbClr val="FFFFFF"/>
                </a:solidFill>
                <a:effectLst/>
                <a:uLnTx/>
                <a:uFillTx/>
                <a:latin typeface="Arial MT"/>
                <a:cs typeface="Arial MT"/>
              </a:rPr>
              <a:t> </a:t>
            </a:r>
            <a:r>
              <a:rPr kumimoji="0" sz="1200" b="0" i="0" u="none" strike="noStrike" kern="0" cap="none" spc="0" normalizeH="0" baseline="0" noProof="0" dirty="0">
                <a:ln>
                  <a:noFill/>
                </a:ln>
                <a:solidFill>
                  <a:srgbClr val="FFFFFF"/>
                </a:solidFill>
                <a:effectLst/>
                <a:uLnTx/>
                <a:uFillTx/>
                <a:latin typeface="Arial MT"/>
                <a:cs typeface="Arial MT"/>
              </a:rPr>
              <a:t>care</a:t>
            </a:r>
            <a:r>
              <a:rPr kumimoji="0" sz="1200" b="0" i="0" u="none" strike="noStrike" kern="0" cap="none" spc="-15" normalizeH="0" baseline="0" noProof="0" dirty="0">
                <a:ln>
                  <a:noFill/>
                </a:ln>
                <a:solidFill>
                  <a:srgbClr val="FFFFFF"/>
                </a:solidFill>
                <a:effectLst/>
                <a:uLnTx/>
                <a:uFillTx/>
                <a:latin typeface="Arial MT"/>
                <a:cs typeface="Arial MT"/>
              </a:rPr>
              <a:t> </a:t>
            </a:r>
            <a:r>
              <a:rPr kumimoji="0" sz="1200" b="0" i="0" u="none" strike="noStrike" kern="0" cap="none" spc="-20" normalizeH="0" baseline="0" noProof="0" dirty="0">
                <a:ln>
                  <a:noFill/>
                </a:ln>
                <a:solidFill>
                  <a:srgbClr val="FFFFFF"/>
                </a:solidFill>
                <a:effectLst/>
                <a:uLnTx/>
                <a:uFillTx/>
                <a:latin typeface="Arial MT"/>
                <a:cs typeface="Arial MT"/>
              </a:rPr>
              <a:t>list etc.</a:t>
            </a:r>
            <a:endParaRPr kumimoji="0" sz="1200" b="0" i="0" u="none" strike="noStrike" kern="0" cap="none" spc="0" normalizeH="0" baseline="0" noProof="0">
              <a:ln>
                <a:noFill/>
              </a:ln>
              <a:solidFill>
                <a:sysClr val="windowText" lastClr="000000"/>
              </a:solidFill>
              <a:effectLst/>
              <a:uLnTx/>
              <a:uFillTx/>
              <a:latin typeface="Arial MT"/>
              <a:cs typeface="Arial M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36879" y="1235301"/>
            <a:ext cx="9144000" cy="2387600"/>
          </a:xfrm>
        </p:spPr>
        <p:txBody>
          <a:bodyPr/>
          <a:lstStyle/>
          <a:p>
            <a:r>
              <a:rPr lang="en-US" b="1" dirty="0">
                <a:solidFill>
                  <a:schemeClr val="bg1"/>
                </a:solidFill>
              </a:rPr>
              <a:t>FGH CLAIM </a:t>
            </a:r>
            <a:br>
              <a:rPr lang="en-US" b="1" dirty="0">
                <a:solidFill>
                  <a:schemeClr val="bg1"/>
                </a:solidFill>
              </a:rPr>
            </a:br>
            <a:r>
              <a:rPr lang="en-US" b="1" dirty="0">
                <a:solidFill>
                  <a:schemeClr val="bg1"/>
                </a:solidFill>
              </a:rPr>
              <a:t>&amp; Enrollment Process</a:t>
            </a:r>
            <a:endParaRPr lang="en-IN" b="1" dirty="0">
              <a:solidFill>
                <a:schemeClr val="bg1"/>
              </a:solidFill>
            </a:endParaRPr>
          </a:p>
        </p:txBody>
      </p:sp>
    </p:spTree>
    <p:extLst>
      <p:ext uri="{BB962C8B-B14F-4D97-AF65-F5344CB8AC3E}">
        <p14:creationId xmlns:p14="http://schemas.microsoft.com/office/powerpoint/2010/main" val="3631245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object 4">
            <a:extLst>
              <a:ext uri="{FF2B5EF4-FFF2-40B4-BE49-F238E27FC236}">
                <a16:creationId xmlns:a16="http://schemas.microsoft.com/office/drawing/2014/main" id="{A753C0DF-CE28-825F-852F-A58FEEC896D1}"/>
              </a:ext>
            </a:extLst>
          </p:cNvPr>
          <p:cNvGrpSpPr/>
          <p:nvPr/>
        </p:nvGrpSpPr>
        <p:grpSpPr>
          <a:xfrm>
            <a:off x="784859" y="1392605"/>
            <a:ext cx="9942831" cy="4909185"/>
            <a:chOff x="784859" y="1339596"/>
            <a:chExt cx="9942830" cy="4909185"/>
          </a:xfrm>
        </p:grpSpPr>
        <p:pic>
          <p:nvPicPr>
            <p:cNvPr id="16" name="object 5">
              <a:extLst>
                <a:ext uri="{FF2B5EF4-FFF2-40B4-BE49-F238E27FC236}">
                  <a16:creationId xmlns:a16="http://schemas.microsoft.com/office/drawing/2014/main" id="{DEAD4DC9-93FD-A8C1-E55D-79A05F3FA97B}"/>
                </a:ext>
              </a:extLst>
            </p:cNvPr>
            <p:cNvPicPr/>
            <p:nvPr/>
          </p:nvPicPr>
          <p:blipFill>
            <a:blip r:embed="rId2" cstate="print"/>
            <a:stretch>
              <a:fillRect/>
            </a:stretch>
          </p:blipFill>
          <p:spPr>
            <a:xfrm>
              <a:off x="879347" y="1339596"/>
              <a:ext cx="9848088" cy="4908804"/>
            </a:xfrm>
            <a:prstGeom prst="rect">
              <a:avLst/>
            </a:prstGeom>
          </p:spPr>
        </p:pic>
        <p:sp>
          <p:nvSpPr>
            <p:cNvPr id="17" name="object 6">
              <a:extLst>
                <a:ext uri="{FF2B5EF4-FFF2-40B4-BE49-F238E27FC236}">
                  <a16:creationId xmlns:a16="http://schemas.microsoft.com/office/drawing/2014/main" id="{4CC994B5-ED28-E132-A136-D53CD443A244}"/>
                </a:ext>
              </a:extLst>
            </p:cNvPr>
            <p:cNvSpPr/>
            <p:nvPr/>
          </p:nvSpPr>
          <p:spPr>
            <a:xfrm>
              <a:off x="794765" y="3800094"/>
              <a:ext cx="1797050" cy="976630"/>
            </a:xfrm>
            <a:custGeom>
              <a:avLst/>
              <a:gdLst/>
              <a:ahLst/>
              <a:cxnLst/>
              <a:rect l="l" t="t" r="r" b="b"/>
              <a:pathLst>
                <a:path w="1797050" h="976629">
                  <a:moveTo>
                    <a:pt x="0" y="162686"/>
                  </a:moveTo>
                  <a:lnTo>
                    <a:pt x="5816" y="119506"/>
                  </a:lnTo>
                  <a:lnTo>
                    <a:pt x="22225" y="80644"/>
                  </a:lnTo>
                  <a:lnTo>
                    <a:pt x="47675" y="47624"/>
                  </a:lnTo>
                  <a:lnTo>
                    <a:pt x="80632" y="22224"/>
                  </a:lnTo>
                  <a:lnTo>
                    <a:pt x="119519" y="5841"/>
                  </a:lnTo>
                  <a:lnTo>
                    <a:pt x="162788" y="0"/>
                  </a:lnTo>
                  <a:lnTo>
                    <a:pt x="1633727" y="0"/>
                  </a:lnTo>
                  <a:lnTo>
                    <a:pt x="1677035" y="5841"/>
                  </a:lnTo>
                  <a:lnTo>
                    <a:pt x="1715897" y="22224"/>
                  </a:lnTo>
                  <a:lnTo>
                    <a:pt x="1748916" y="47624"/>
                  </a:lnTo>
                  <a:lnTo>
                    <a:pt x="1774316" y="80644"/>
                  </a:lnTo>
                  <a:lnTo>
                    <a:pt x="1790700" y="119506"/>
                  </a:lnTo>
                  <a:lnTo>
                    <a:pt x="1796541" y="162686"/>
                  </a:lnTo>
                  <a:lnTo>
                    <a:pt x="1796541" y="813688"/>
                  </a:lnTo>
                  <a:lnTo>
                    <a:pt x="1790700" y="856995"/>
                  </a:lnTo>
                  <a:lnTo>
                    <a:pt x="1774316" y="895857"/>
                  </a:lnTo>
                  <a:lnTo>
                    <a:pt x="1748916" y="928877"/>
                  </a:lnTo>
                  <a:lnTo>
                    <a:pt x="1715897" y="954277"/>
                  </a:lnTo>
                  <a:lnTo>
                    <a:pt x="1677035" y="970660"/>
                  </a:lnTo>
                  <a:lnTo>
                    <a:pt x="1633727" y="976502"/>
                  </a:lnTo>
                  <a:lnTo>
                    <a:pt x="162788" y="976502"/>
                  </a:lnTo>
                  <a:lnTo>
                    <a:pt x="119519" y="970660"/>
                  </a:lnTo>
                  <a:lnTo>
                    <a:pt x="80632" y="954277"/>
                  </a:lnTo>
                  <a:lnTo>
                    <a:pt x="47675" y="928877"/>
                  </a:lnTo>
                  <a:lnTo>
                    <a:pt x="22225" y="895857"/>
                  </a:lnTo>
                  <a:lnTo>
                    <a:pt x="5816" y="856995"/>
                  </a:lnTo>
                  <a:lnTo>
                    <a:pt x="0" y="813688"/>
                  </a:lnTo>
                  <a:lnTo>
                    <a:pt x="0" y="162686"/>
                  </a:lnTo>
                  <a:close/>
                </a:path>
              </a:pathLst>
            </a:custGeom>
            <a:ln w="19812">
              <a:solidFill>
                <a:srgbClr val="FF0000"/>
              </a:solidFill>
            </a:ln>
          </p:spPr>
          <p:txBody>
            <a:bodyPr wrap="square" lIns="0" tIns="0" rIns="0" bIns="0" rtlCol="0"/>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18" name="object 7">
              <a:extLst>
                <a:ext uri="{FF2B5EF4-FFF2-40B4-BE49-F238E27FC236}">
                  <a16:creationId xmlns:a16="http://schemas.microsoft.com/office/drawing/2014/main" id="{D3F85D25-6FCC-0C54-D5FC-4B2AF5186977}"/>
                </a:ext>
              </a:extLst>
            </p:cNvPr>
            <p:cNvPicPr/>
            <p:nvPr/>
          </p:nvPicPr>
          <p:blipFill>
            <a:blip r:embed="rId3" cstate="print"/>
            <a:stretch>
              <a:fillRect/>
            </a:stretch>
          </p:blipFill>
          <p:spPr>
            <a:xfrm>
              <a:off x="2749295" y="4190365"/>
              <a:ext cx="115316" cy="99187"/>
            </a:xfrm>
            <a:prstGeom prst="rect">
              <a:avLst/>
            </a:prstGeom>
          </p:spPr>
        </p:pic>
        <p:sp>
          <p:nvSpPr>
            <p:cNvPr id="19" name="object 8">
              <a:extLst>
                <a:ext uri="{FF2B5EF4-FFF2-40B4-BE49-F238E27FC236}">
                  <a16:creationId xmlns:a16="http://schemas.microsoft.com/office/drawing/2014/main" id="{4053FF1B-02F6-4A81-74DB-6FD145262DDC}"/>
                </a:ext>
              </a:extLst>
            </p:cNvPr>
            <p:cNvSpPr/>
            <p:nvPr/>
          </p:nvSpPr>
          <p:spPr>
            <a:xfrm>
              <a:off x="2766695" y="1632203"/>
              <a:ext cx="4763770" cy="2636520"/>
            </a:xfrm>
            <a:custGeom>
              <a:avLst/>
              <a:gdLst/>
              <a:ahLst/>
              <a:cxnLst/>
              <a:rect l="l" t="t" r="r" b="b"/>
              <a:pathLst>
                <a:path w="4763770" h="2636520">
                  <a:moveTo>
                    <a:pt x="4763262" y="17272"/>
                  </a:moveTo>
                  <a:lnTo>
                    <a:pt x="4753610" y="0"/>
                  </a:lnTo>
                  <a:lnTo>
                    <a:pt x="26924" y="2618867"/>
                  </a:lnTo>
                  <a:lnTo>
                    <a:pt x="17106" y="2635377"/>
                  </a:lnTo>
                  <a:lnTo>
                    <a:pt x="0" y="2635377"/>
                  </a:lnTo>
                  <a:lnTo>
                    <a:pt x="16891" y="2635758"/>
                  </a:lnTo>
                  <a:lnTo>
                    <a:pt x="36576" y="2636266"/>
                  </a:lnTo>
                  <a:lnTo>
                    <a:pt x="4763262" y="17272"/>
                  </a:lnTo>
                  <a:close/>
                </a:path>
              </a:pathLst>
            </a:custGeom>
            <a:solidFill>
              <a:srgbClr val="FF0000"/>
            </a:solidFill>
          </p:spPr>
          <p:txBody>
            <a:bodyPr wrap="square" lIns="0" tIns="0" rIns="0" bIns="0" rtlCol="0"/>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sp>
        <p:nvSpPr>
          <p:cNvPr id="20" name="Title 1">
            <a:extLst>
              <a:ext uri="{FF2B5EF4-FFF2-40B4-BE49-F238E27FC236}">
                <a16:creationId xmlns:a16="http://schemas.microsoft.com/office/drawing/2014/main" id="{364E6BF9-A102-D5C9-CC50-FF348E72FD29}"/>
              </a:ext>
            </a:extLst>
          </p:cNvPr>
          <p:cNvSpPr txBox="1">
            <a:spLocks/>
          </p:cNvSpPr>
          <p:nvPr/>
        </p:nvSpPr>
        <p:spPr>
          <a:xfrm>
            <a:off x="1283612" y="136543"/>
            <a:ext cx="7729935" cy="433161"/>
          </a:xfrm>
          <a:prstGeom prst="rect">
            <a:avLst/>
          </a:prstGeom>
          <a:solidFill>
            <a:schemeClr val="bg1"/>
          </a:solidFill>
        </p:spPr>
        <p:txBody>
          <a:bodyPr vert="horz" lIns="0" tIns="0" rIns="0" bIns="0" rtlCol="0" anchor="ctr" anchorCtr="0">
            <a:normAutofit/>
          </a:bodyPr>
          <a:lstStyle>
            <a:lvl1pPr algn="l" defTabSz="390997" rtl="0" eaLnBrk="1" latinLnBrk="0" hangingPunct="1">
              <a:lnSpc>
                <a:spcPts val="2000"/>
              </a:lnSpc>
              <a:spcBef>
                <a:spcPct val="0"/>
              </a:spcBef>
              <a:buNone/>
              <a:defRPr sz="2000" b="1" i="0" kern="1200" cap="all" spc="50" baseline="0">
                <a:solidFill>
                  <a:schemeClr val="accent1"/>
                </a:solidFill>
                <a:latin typeface="+mj-lt"/>
                <a:ea typeface="+mj-ea"/>
                <a:cs typeface="IvyMode SemiBold" panose="020B0404020101010102" pitchFamily="34" charset="0"/>
              </a:defRPr>
            </a:lvl1pPr>
          </a:lstStyle>
          <a:p>
            <a:pPr marL="0" marR="0" lvl="0" indent="0" algn="ctr" defTabSz="521316" rtl="0" eaLnBrk="1" fontAlgn="auto" latinLnBrk="0" hangingPunct="1">
              <a:lnSpc>
                <a:spcPts val="2667"/>
              </a:lnSpc>
              <a:spcBef>
                <a:spcPct val="0"/>
              </a:spcBef>
              <a:spcAft>
                <a:spcPts val="0"/>
              </a:spcAft>
              <a:buClrTx/>
              <a:buSzTx/>
              <a:buFontTx/>
              <a:buNone/>
              <a:tabLst/>
              <a:defRPr/>
            </a:pPr>
            <a:r>
              <a:rPr kumimoji="0" lang="en-US" sz="2400" b="1" i="0" u="none" strike="noStrike" kern="1200" cap="all" spc="-20" normalizeH="0" baseline="0" noProof="0" dirty="0">
                <a:ln>
                  <a:noFill/>
                </a:ln>
                <a:solidFill>
                  <a:srgbClr val="C00000"/>
                </a:solidFill>
                <a:effectLst/>
                <a:uLnTx/>
                <a:uFillTx/>
                <a:latin typeface="Calibri"/>
                <a:ea typeface="+mj-ea"/>
                <a:cs typeface="Calibri"/>
              </a:rPr>
              <a:t>Employee</a:t>
            </a:r>
            <a:r>
              <a:rPr kumimoji="0" lang="en-US" sz="2400" b="1" i="0" u="none" strike="noStrike" kern="1200" cap="all" spc="11" normalizeH="0" baseline="0" noProof="0" dirty="0">
                <a:ln>
                  <a:noFill/>
                </a:ln>
                <a:solidFill>
                  <a:srgbClr val="C00000"/>
                </a:solidFill>
                <a:effectLst/>
                <a:uLnTx/>
                <a:uFillTx/>
                <a:latin typeface="Calibri"/>
                <a:ea typeface="+mj-ea"/>
                <a:cs typeface="Calibri"/>
              </a:rPr>
              <a:t> </a:t>
            </a:r>
            <a:r>
              <a:rPr kumimoji="0" lang="en-US" sz="2400" b="1" i="0" u="none" strike="noStrike" kern="1200" cap="all" spc="-20" normalizeH="0" baseline="0" noProof="0" dirty="0">
                <a:ln>
                  <a:noFill/>
                </a:ln>
                <a:solidFill>
                  <a:srgbClr val="C00000"/>
                </a:solidFill>
                <a:effectLst/>
                <a:uLnTx/>
                <a:uFillTx/>
                <a:latin typeface="Calibri"/>
                <a:ea typeface="+mj-ea"/>
                <a:cs typeface="Calibri"/>
              </a:rPr>
              <a:t>Communication</a:t>
            </a:r>
            <a:r>
              <a:rPr kumimoji="0" lang="en-US" sz="2400" b="1" i="0" u="none" strike="noStrike" kern="1200" cap="all" spc="60" normalizeH="0" baseline="0" noProof="0" dirty="0">
                <a:ln>
                  <a:noFill/>
                </a:ln>
                <a:solidFill>
                  <a:srgbClr val="C00000"/>
                </a:solidFill>
                <a:effectLst/>
                <a:uLnTx/>
                <a:uFillTx/>
                <a:latin typeface="Calibri"/>
                <a:ea typeface="+mj-ea"/>
                <a:cs typeface="Calibri"/>
              </a:rPr>
              <a:t> </a:t>
            </a:r>
            <a:r>
              <a:rPr kumimoji="0" lang="en-US" sz="2400" b="1" i="0" u="none" strike="noStrike" kern="1200" cap="all" spc="-5" normalizeH="0" baseline="0" noProof="0" dirty="0">
                <a:ln>
                  <a:noFill/>
                </a:ln>
                <a:solidFill>
                  <a:srgbClr val="C00000"/>
                </a:solidFill>
                <a:effectLst/>
                <a:uLnTx/>
                <a:uFillTx/>
                <a:latin typeface="Calibri"/>
                <a:ea typeface="+mj-ea"/>
                <a:cs typeface="Calibri"/>
              </a:rPr>
              <a:t>about </a:t>
            </a:r>
            <a:r>
              <a:rPr kumimoji="0" lang="en-US" sz="2400" b="1" i="0" u="none" strike="noStrike" kern="1200" cap="all" spc="-15" normalizeH="0" baseline="0" noProof="0" dirty="0">
                <a:ln>
                  <a:noFill/>
                </a:ln>
                <a:solidFill>
                  <a:srgbClr val="C00000"/>
                </a:solidFill>
                <a:effectLst/>
                <a:uLnTx/>
                <a:uFillTx/>
                <a:latin typeface="Calibri"/>
                <a:ea typeface="+mj-ea"/>
                <a:cs typeface="Calibri"/>
              </a:rPr>
              <a:t>Insurance</a:t>
            </a:r>
            <a:r>
              <a:rPr kumimoji="0" lang="en-US" sz="2400" b="1" i="0" u="none" strike="noStrike" kern="1200" cap="all" spc="55" normalizeH="0" baseline="0" noProof="0" dirty="0">
                <a:ln>
                  <a:noFill/>
                </a:ln>
                <a:solidFill>
                  <a:srgbClr val="C00000"/>
                </a:solidFill>
                <a:effectLst/>
                <a:uLnTx/>
                <a:uFillTx/>
                <a:latin typeface="Calibri"/>
                <a:ea typeface="+mj-ea"/>
                <a:cs typeface="Calibri"/>
              </a:rPr>
              <a:t> </a:t>
            </a:r>
            <a:r>
              <a:rPr kumimoji="0" lang="en-US" sz="2400" b="1" i="0" u="none" strike="noStrike" kern="1200" cap="all" spc="-31" normalizeH="0" baseline="0" noProof="0" dirty="0">
                <a:ln>
                  <a:noFill/>
                </a:ln>
                <a:solidFill>
                  <a:srgbClr val="C00000"/>
                </a:solidFill>
                <a:effectLst/>
                <a:uLnTx/>
                <a:uFillTx/>
                <a:latin typeface="Calibri"/>
                <a:ea typeface="+mj-ea"/>
                <a:cs typeface="Calibri"/>
              </a:rPr>
              <a:t>coverage</a:t>
            </a:r>
            <a:endParaRPr kumimoji="0" lang="en-IN" sz="2400" b="1" i="0" u="none" strike="noStrike" kern="1200" cap="all" spc="67" normalizeH="0" baseline="0" noProof="0" dirty="0">
              <a:ln>
                <a:noFill/>
              </a:ln>
              <a:solidFill>
                <a:srgbClr val="C00000"/>
              </a:solidFill>
              <a:effectLst/>
              <a:uLnTx/>
              <a:uFillTx/>
              <a:latin typeface="Arial" panose="020B0604020202020204"/>
              <a:ea typeface="+mj-ea"/>
            </a:endParaRPr>
          </a:p>
        </p:txBody>
      </p:sp>
      <p:sp>
        <p:nvSpPr>
          <p:cNvPr id="3" name="Slide Number Placeholder 2">
            <a:extLst>
              <a:ext uri="{FF2B5EF4-FFF2-40B4-BE49-F238E27FC236}">
                <a16:creationId xmlns:a16="http://schemas.microsoft.com/office/drawing/2014/main" id="{EAFA94C8-A53C-C6AA-40D5-77F800CDB6A3}"/>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179FBE0-442F-45A3-8060-BC65775148FA}" type="slidenum">
              <a:rPr kumimoji="0" lang="en-IN" sz="1200" b="0" i="0" u="none" strike="noStrike" kern="1200" cap="none" spc="0" normalizeH="0" baseline="0" noProof="0" smtClean="0">
                <a:ln>
                  <a:noFill/>
                </a:ln>
                <a:solidFill>
                  <a:srgbClr val="C21B17"/>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0" lang="en-IN" sz="1200" b="0" i="0" u="none" strike="noStrike" kern="1200" cap="none" spc="0" normalizeH="0" baseline="0" noProof="0" dirty="0">
              <a:ln>
                <a:noFill/>
              </a:ln>
              <a:solidFill>
                <a:srgbClr val="C21B17"/>
              </a:solidFill>
              <a:effectLst/>
              <a:uLnTx/>
              <a:uFillTx/>
              <a:latin typeface="Arial" panose="020B0604020202020204"/>
              <a:ea typeface="+mn-ea"/>
              <a:cs typeface="+mn-cs"/>
            </a:endParaRPr>
          </a:p>
        </p:txBody>
      </p:sp>
    </p:spTree>
    <p:extLst>
      <p:ext uri="{BB962C8B-B14F-4D97-AF65-F5344CB8AC3E}">
        <p14:creationId xmlns:p14="http://schemas.microsoft.com/office/powerpoint/2010/main" val="4023053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object 2">
            <a:extLst>
              <a:ext uri="{FF2B5EF4-FFF2-40B4-BE49-F238E27FC236}">
                <a16:creationId xmlns:a16="http://schemas.microsoft.com/office/drawing/2014/main" id="{E93DF28D-1DC2-95F1-E415-37B713E553FC}"/>
              </a:ext>
            </a:extLst>
          </p:cNvPr>
          <p:cNvGrpSpPr/>
          <p:nvPr/>
        </p:nvGrpSpPr>
        <p:grpSpPr>
          <a:xfrm>
            <a:off x="644049" y="1215046"/>
            <a:ext cx="11576304" cy="4995025"/>
            <a:chOff x="0" y="1652870"/>
            <a:chExt cx="12192002" cy="5205636"/>
          </a:xfrm>
        </p:grpSpPr>
        <p:pic>
          <p:nvPicPr>
            <p:cNvPr id="5" name="object 3">
              <a:extLst>
                <a:ext uri="{FF2B5EF4-FFF2-40B4-BE49-F238E27FC236}">
                  <a16:creationId xmlns:a16="http://schemas.microsoft.com/office/drawing/2014/main" id="{900AE4EF-6203-224B-F4BD-EDC037FF9832}"/>
                </a:ext>
              </a:extLst>
            </p:cNvPr>
            <p:cNvPicPr/>
            <p:nvPr/>
          </p:nvPicPr>
          <p:blipFill>
            <a:blip r:embed="rId2" cstate="print"/>
            <a:stretch>
              <a:fillRect/>
            </a:stretch>
          </p:blipFill>
          <p:spPr>
            <a:xfrm>
              <a:off x="0" y="1652870"/>
              <a:ext cx="7880604" cy="4487322"/>
            </a:xfrm>
            <a:prstGeom prst="rect">
              <a:avLst/>
            </a:prstGeom>
          </p:spPr>
        </p:pic>
        <p:sp>
          <p:nvSpPr>
            <p:cNvPr id="6" name="object 4">
              <a:extLst>
                <a:ext uri="{FF2B5EF4-FFF2-40B4-BE49-F238E27FC236}">
                  <a16:creationId xmlns:a16="http://schemas.microsoft.com/office/drawing/2014/main" id="{F69D9100-03BA-9F5F-BAE6-D3FFC621E09F}"/>
                </a:ext>
              </a:extLst>
            </p:cNvPr>
            <p:cNvSpPr/>
            <p:nvPr/>
          </p:nvSpPr>
          <p:spPr>
            <a:xfrm>
              <a:off x="3157727" y="1877568"/>
              <a:ext cx="4273551" cy="4980938"/>
            </a:xfrm>
            <a:custGeom>
              <a:avLst/>
              <a:gdLst/>
              <a:ahLst/>
              <a:cxnLst/>
              <a:rect l="l" t="t" r="r" b="b"/>
              <a:pathLst>
                <a:path w="4273550" h="4980940">
                  <a:moveTo>
                    <a:pt x="4273296" y="0"/>
                  </a:moveTo>
                  <a:lnTo>
                    <a:pt x="0" y="0"/>
                  </a:lnTo>
                  <a:lnTo>
                    <a:pt x="0" y="4980432"/>
                  </a:lnTo>
                  <a:lnTo>
                    <a:pt x="4273296" y="4980432"/>
                  </a:lnTo>
                  <a:lnTo>
                    <a:pt x="4273296" y="0"/>
                  </a:lnTo>
                  <a:close/>
                </a:path>
              </a:pathLst>
            </a:custGeom>
            <a:solidFill>
              <a:srgbClr val="FFFFFF"/>
            </a:solidFill>
          </p:spPr>
          <p:txBody>
            <a:bodyPr wrap="square" lIns="0" tIns="0" rIns="0" bIns="0" rtlCol="0"/>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7" name="object 5">
              <a:extLst>
                <a:ext uri="{FF2B5EF4-FFF2-40B4-BE49-F238E27FC236}">
                  <a16:creationId xmlns:a16="http://schemas.microsoft.com/office/drawing/2014/main" id="{EF97D250-085F-01FE-5505-BF4824B0A111}"/>
                </a:ext>
              </a:extLst>
            </p:cNvPr>
            <p:cNvPicPr/>
            <p:nvPr/>
          </p:nvPicPr>
          <p:blipFill>
            <a:blip r:embed="rId3" cstate="print"/>
            <a:stretch>
              <a:fillRect/>
            </a:stretch>
          </p:blipFill>
          <p:spPr>
            <a:xfrm>
              <a:off x="7431025" y="1743454"/>
              <a:ext cx="4760977" cy="5114541"/>
            </a:xfrm>
            <a:prstGeom prst="rect">
              <a:avLst/>
            </a:prstGeom>
          </p:spPr>
        </p:pic>
        <p:sp>
          <p:nvSpPr>
            <p:cNvPr id="8" name="object 6">
              <a:extLst>
                <a:ext uri="{FF2B5EF4-FFF2-40B4-BE49-F238E27FC236}">
                  <a16:creationId xmlns:a16="http://schemas.microsoft.com/office/drawing/2014/main" id="{D65FC1C8-B0EB-5240-F22C-2C8693C4AB5A}"/>
                </a:ext>
              </a:extLst>
            </p:cNvPr>
            <p:cNvSpPr/>
            <p:nvPr/>
          </p:nvSpPr>
          <p:spPr>
            <a:xfrm>
              <a:off x="1826514" y="2876296"/>
              <a:ext cx="2804796" cy="2576195"/>
            </a:xfrm>
            <a:custGeom>
              <a:avLst/>
              <a:gdLst/>
              <a:ahLst/>
              <a:cxnLst/>
              <a:rect l="l" t="t" r="r" b="b"/>
              <a:pathLst>
                <a:path w="2804795" h="2576195">
                  <a:moveTo>
                    <a:pt x="1970024" y="1371854"/>
                  </a:moveTo>
                  <a:lnTo>
                    <a:pt x="1941360" y="1357503"/>
                  </a:lnTo>
                  <a:lnTo>
                    <a:pt x="1884299" y="1328928"/>
                  </a:lnTo>
                  <a:lnTo>
                    <a:pt x="1884299" y="1357503"/>
                  </a:lnTo>
                  <a:lnTo>
                    <a:pt x="1083564" y="1357503"/>
                  </a:lnTo>
                  <a:lnTo>
                    <a:pt x="1083564" y="1386078"/>
                  </a:lnTo>
                  <a:lnTo>
                    <a:pt x="1884299" y="1386078"/>
                  </a:lnTo>
                  <a:lnTo>
                    <a:pt x="1884299" y="1414653"/>
                  </a:lnTo>
                  <a:lnTo>
                    <a:pt x="1941525" y="1386078"/>
                  </a:lnTo>
                  <a:lnTo>
                    <a:pt x="1970024" y="1371854"/>
                  </a:lnTo>
                  <a:close/>
                </a:path>
                <a:path w="2804795" h="2576195">
                  <a:moveTo>
                    <a:pt x="2534031" y="1963166"/>
                  </a:moveTo>
                  <a:lnTo>
                    <a:pt x="2505367" y="1948815"/>
                  </a:lnTo>
                  <a:lnTo>
                    <a:pt x="2448306" y="1920240"/>
                  </a:lnTo>
                  <a:lnTo>
                    <a:pt x="2448306" y="1948815"/>
                  </a:lnTo>
                  <a:lnTo>
                    <a:pt x="1106424" y="1948815"/>
                  </a:lnTo>
                  <a:lnTo>
                    <a:pt x="1106424" y="1977390"/>
                  </a:lnTo>
                  <a:lnTo>
                    <a:pt x="2448306" y="1977390"/>
                  </a:lnTo>
                  <a:lnTo>
                    <a:pt x="2448306" y="2005965"/>
                  </a:lnTo>
                  <a:lnTo>
                    <a:pt x="2505532" y="1977390"/>
                  </a:lnTo>
                  <a:lnTo>
                    <a:pt x="2534031" y="1963166"/>
                  </a:lnTo>
                  <a:close/>
                </a:path>
                <a:path w="2804795" h="2576195">
                  <a:moveTo>
                    <a:pt x="2591308" y="42926"/>
                  </a:moveTo>
                  <a:lnTo>
                    <a:pt x="2562644" y="28575"/>
                  </a:lnTo>
                  <a:lnTo>
                    <a:pt x="2505583" y="0"/>
                  </a:lnTo>
                  <a:lnTo>
                    <a:pt x="2505583" y="28575"/>
                  </a:lnTo>
                  <a:lnTo>
                    <a:pt x="1270" y="28575"/>
                  </a:lnTo>
                  <a:lnTo>
                    <a:pt x="1270" y="527431"/>
                  </a:lnTo>
                  <a:lnTo>
                    <a:pt x="0" y="527431"/>
                  </a:lnTo>
                  <a:lnTo>
                    <a:pt x="0" y="556006"/>
                  </a:lnTo>
                  <a:lnTo>
                    <a:pt x="29845" y="556006"/>
                  </a:lnTo>
                  <a:lnTo>
                    <a:pt x="29845" y="541655"/>
                  </a:lnTo>
                  <a:lnTo>
                    <a:pt x="29845" y="527431"/>
                  </a:lnTo>
                  <a:lnTo>
                    <a:pt x="29845" y="57150"/>
                  </a:lnTo>
                  <a:lnTo>
                    <a:pt x="2505583" y="57150"/>
                  </a:lnTo>
                  <a:lnTo>
                    <a:pt x="2505583" y="85725"/>
                  </a:lnTo>
                  <a:lnTo>
                    <a:pt x="2562809" y="57150"/>
                  </a:lnTo>
                  <a:lnTo>
                    <a:pt x="2591308" y="42926"/>
                  </a:lnTo>
                  <a:close/>
                </a:path>
                <a:path w="2804795" h="2576195">
                  <a:moveTo>
                    <a:pt x="2804795" y="2533142"/>
                  </a:moveTo>
                  <a:lnTo>
                    <a:pt x="2776131" y="2518791"/>
                  </a:lnTo>
                  <a:lnTo>
                    <a:pt x="2719070" y="2490216"/>
                  </a:lnTo>
                  <a:lnTo>
                    <a:pt x="2719070" y="2518791"/>
                  </a:lnTo>
                  <a:lnTo>
                    <a:pt x="1077468" y="2518791"/>
                  </a:lnTo>
                  <a:lnTo>
                    <a:pt x="1077468" y="2547366"/>
                  </a:lnTo>
                  <a:lnTo>
                    <a:pt x="2719070" y="2547366"/>
                  </a:lnTo>
                  <a:lnTo>
                    <a:pt x="2719070" y="2575941"/>
                  </a:lnTo>
                  <a:lnTo>
                    <a:pt x="2776296" y="2547366"/>
                  </a:lnTo>
                  <a:lnTo>
                    <a:pt x="2804795" y="2533142"/>
                  </a:lnTo>
                  <a:close/>
                </a:path>
              </a:pathLst>
            </a:custGeom>
            <a:solidFill>
              <a:srgbClr val="D9D9D9"/>
            </a:solidFill>
          </p:spPr>
          <p:txBody>
            <a:bodyPr wrap="square" lIns="0" tIns="0" rIns="0" bIns="0" rtlCol="0"/>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grpSp>
      <p:sp>
        <p:nvSpPr>
          <p:cNvPr id="9" name="object 7">
            <a:extLst>
              <a:ext uri="{FF2B5EF4-FFF2-40B4-BE49-F238E27FC236}">
                <a16:creationId xmlns:a16="http://schemas.microsoft.com/office/drawing/2014/main" id="{70E317C3-C706-CDC9-6B34-E918364E43E7}"/>
              </a:ext>
            </a:extLst>
          </p:cNvPr>
          <p:cNvSpPr txBox="1"/>
          <p:nvPr/>
        </p:nvSpPr>
        <p:spPr>
          <a:xfrm>
            <a:off x="486258" y="736473"/>
            <a:ext cx="5032375" cy="289823"/>
          </a:xfrm>
          <a:prstGeom prst="rect">
            <a:avLst/>
          </a:prstGeom>
        </p:spPr>
        <p:txBody>
          <a:bodyPr vert="horz" wrap="square" lIns="0" tIns="12700" rIns="0" bIns="0" rtlCol="0">
            <a:spAutoFit/>
          </a:bodyPr>
          <a:lstStyle/>
          <a:p>
            <a:pPr marL="12700" marR="0" lvl="0" indent="0" algn="l" defTabSz="609543" rtl="0" eaLnBrk="1" fontAlgn="auto" latinLnBrk="0" hangingPunct="1">
              <a:lnSpc>
                <a:spcPct val="100000"/>
              </a:lnSpc>
              <a:spcBef>
                <a:spcPts val="100"/>
              </a:spcBef>
              <a:spcAft>
                <a:spcPts val="0"/>
              </a:spcAft>
              <a:buClrTx/>
              <a:buSzTx/>
              <a:buFontTx/>
              <a:buNone/>
              <a:tabLst/>
              <a:defRPr/>
            </a:pPr>
            <a:r>
              <a:rPr kumimoji="0" sz="1800" b="0" i="0" u="none" strike="noStrike" kern="1200" cap="none" spc="-25" normalizeH="0" baseline="0" noProof="0" dirty="0">
                <a:ln>
                  <a:noFill/>
                </a:ln>
                <a:solidFill>
                  <a:srgbClr val="000000"/>
                </a:solidFill>
                <a:effectLst/>
                <a:uLnTx/>
                <a:uFillTx/>
                <a:latin typeface="Calibri"/>
                <a:ea typeface="+mn-ea"/>
                <a:cs typeface="Calibri"/>
              </a:rPr>
              <a:t>Web</a:t>
            </a:r>
            <a:r>
              <a:rPr kumimoji="0" sz="1800" b="0" i="0" u="none" strike="noStrike" kern="1200" cap="none" spc="35" normalizeH="0" baseline="0" noProof="0" dirty="0">
                <a:ln>
                  <a:noFill/>
                </a:ln>
                <a:solidFill>
                  <a:srgbClr val="000000"/>
                </a:solidFill>
                <a:effectLst/>
                <a:uLnTx/>
                <a:uFillTx/>
                <a:latin typeface="Calibri"/>
                <a:ea typeface="+mn-ea"/>
                <a:cs typeface="Calibri"/>
              </a:rPr>
              <a:t> </a:t>
            </a:r>
            <a:r>
              <a:rPr kumimoji="0" sz="1800" b="0" i="0" u="none" strike="noStrike" kern="1200" cap="none" spc="-5" normalizeH="0" baseline="0" noProof="0" dirty="0">
                <a:ln>
                  <a:noFill/>
                </a:ln>
                <a:solidFill>
                  <a:srgbClr val="000000"/>
                </a:solidFill>
                <a:effectLst/>
                <a:uLnTx/>
                <a:uFillTx/>
                <a:latin typeface="Calibri"/>
                <a:ea typeface="+mn-ea"/>
                <a:cs typeface="Calibri"/>
              </a:rPr>
              <a:t>Link</a:t>
            </a:r>
            <a:r>
              <a:rPr kumimoji="0" sz="1800" b="0" i="0" u="none" strike="noStrike" kern="1200" cap="none" spc="55" normalizeH="0" baseline="0" noProof="0" dirty="0">
                <a:ln>
                  <a:noFill/>
                </a:ln>
                <a:solidFill>
                  <a:srgbClr val="000000"/>
                </a:solidFill>
                <a:effectLst/>
                <a:uLnTx/>
                <a:uFillTx/>
                <a:latin typeface="Calibri"/>
                <a:ea typeface="+mn-ea"/>
                <a:cs typeface="Calibri"/>
              </a:rPr>
              <a:t> </a:t>
            </a:r>
            <a:r>
              <a:rPr kumimoji="0" sz="1800" b="0" i="0" u="none" strike="noStrike" kern="1200" cap="none" spc="0" normalizeH="0" baseline="0" noProof="0" dirty="0">
                <a:ln>
                  <a:noFill/>
                </a:ln>
                <a:solidFill>
                  <a:srgbClr val="000000"/>
                </a:solidFill>
                <a:effectLst/>
                <a:uLnTx/>
                <a:uFillTx/>
                <a:latin typeface="Calibri"/>
                <a:ea typeface="+mn-ea"/>
                <a:cs typeface="Calibri"/>
              </a:rPr>
              <a:t>-</a:t>
            </a:r>
            <a:r>
              <a:rPr kumimoji="0" sz="1800" b="0" i="0" u="none" strike="noStrike" kern="1200" cap="none" spc="31" normalizeH="0" baseline="0" noProof="0" dirty="0">
                <a:ln>
                  <a:noFill/>
                </a:ln>
                <a:solidFill>
                  <a:srgbClr val="000000"/>
                </a:solidFill>
                <a:effectLst/>
                <a:uLnTx/>
                <a:uFillTx/>
                <a:latin typeface="Calibri"/>
                <a:ea typeface="+mn-ea"/>
                <a:cs typeface="Calibri"/>
              </a:rPr>
              <a:t> </a:t>
            </a:r>
            <a:r>
              <a:rPr kumimoji="0" sz="1800" b="0" i="0" u="heavy" strike="noStrike" kern="1200" cap="none" spc="-11" normalizeH="0" baseline="0" noProof="0" dirty="0">
                <a:ln>
                  <a:noFill/>
                </a:ln>
                <a:solidFill>
                  <a:srgbClr val="0462C1"/>
                </a:solidFill>
                <a:effectLst/>
                <a:uLnTx/>
                <a:uFill>
                  <a:solidFill>
                    <a:srgbClr val="0462C1"/>
                  </a:solidFill>
                </a:uFill>
                <a:latin typeface="Calibri"/>
                <a:ea typeface="+mn-ea"/>
                <a:cs typeface="Calibri"/>
                <a:hlinkClick r:id="rId4"/>
              </a:rPr>
              <a:t>https://healthbuzzportal.futuregenerali.in/</a:t>
            </a:r>
            <a:endParaRPr kumimoji="0" sz="1800" b="0" i="0" u="none" strike="noStrike" kern="1200" cap="none" spc="0" normalizeH="0" baseline="0" noProof="0">
              <a:ln>
                <a:noFill/>
              </a:ln>
              <a:solidFill>
                <a:srgbClr val="000000"/>
              </a:solidFill>
              <a:effectLst/>
              <a:uLnTx/>
              <a:uFillTx/>
              <a:latin typeface="Calibri"/>
              <a:ea typeface="+mn-ea"/>
              <a:cs typeface="Calibri"/>
            </a:endParaRPr>
          </a:p>
        </p:txBody>
      </p:sp>
      <p:sp>
        <p:nvSpPr>
          <p:cNvPr id="10" name="object 8">
            <a:extLst>
              <a:ext uri="{FF2B5EF4-FFF2-40B4-BE49-F238E27FC236}">
                <a16:creationId xmlns:a16="http://schemas.microsoft.com/office/drawing/2014/main" id="{40218EDC-DE28-85BF-C679-E65977E6DE6D}"/>
              </a:ext>
            </a:extLst>
          </p:cNvPr>
          <p:cNvSpPr txBox="1">
            <a:spLocks noGrp="1"/>
          </p:cNvSpPr>
          <p:nvPr>
            <p:ph type="title"/>
          </p:nvPr>
        </p:nvSpPr>
        <p:spPr>
          <a:xfrm>
            <a:off x="1327569" y="138811"/>
            <a:ext cx="2953815" cy="443070"/>
          </a:xfrm>
          <a:prstGeom prst="rect">
            <a:avLst/>
          </a:prstGeom>
        </p:spPr>
        <p:txBody>
          <a:bodyPr vert="horz" wrap="square" lIns="0" tIns="12065" rIns="0" bIns="0" rtlCol="0" anchor="t" anchorCtr="0">
            <a:spAutoFit/>
          </a:bodyPr>
          <a:lstStyle/>
          <a:p>
            <a:pPr marL="12700">
              <a:lnSpc>
                <a:spcPct val="100000"/>
              </a:lnSpc>
              <a:spcBef>
                <a:spcPts val="95"/>
              </a:spcBef>
            </a:pPr>
            <a:r>
              <a:rPr sz="2800" spc="-5" dirty="0">
                <a:solidFill>
                  <a:srgbClr val="C21B17"/>
                </a:solidFill>
                <a:latin typeface="Calibri"/>
                <a:cs typeface="Calibri"/>
              </a:rPr>
              <a:t>User</a:t>
            </a:r>
            <a:r>
              <a:rPr sz="2800" spc="-25" dirty="0">
                <a:solidFill>
                  <a:srgbClr val="C21B17"/>
                </a:solidFill>
                <a:latin typeface="Calibri"/>
                <a:cs typeface="Calibri"/>
              </a:rPr>
              <a:t> </a:t>
            </a:r>
            <a:r>
              <a:rPr sz="2800" spc="-5" dirty="0">
                <a:solidFill>
                  <a:srgbClr val="C21B17"/>
                </a:solidFill>
                <a:latin typeface="Calibri"/>
                <a:cs typeface="Calibri"/>
              </a:rPr>
              <a:t>Login</a:t>
            </a:r>
            <a:r>
              <a:rPr sz="2800" spc="-31" dirty="0">
                <a:solidFill>
                  <a:srgbClr val="C21B17"/>
                </a:solidFill>
                <a:latin typeface="Calibri"/>
                <a:cs typeface="Calibri"/>
              </a:rPr>
              <a:t> </a:t>
            </a:r>
            <a:r>
              <a:rPr sz="2800" spc="-25" dirty="0">
                <a:solidFill>
                  <a:srgbClr val="C21B17"/>
                </a:solidFill>
                <a:latin typeface="Calibri"/>
                <a:cs typeface="Calibri"/>
              </a:rPr>
              <a:t>Page</a:t>
            </a:r>
            <a:endParaRPr sz="2800" dirty="0">
              <a:latin typeface="Calibri"/>
              <a:cs typeface="Calibri"/>
            </a:endParaRPr>
          </a:p>
        </p:txBody>
      </p:sp>
      <p:sp>
        <p:nvSpPr>
          <p:cNvPr id="11" name="object 9">
            <a:extLst>
              <a:ext uri="{FF2B5EF4-FFF2-40B4-BE49-F238E27FC236}">
                <a16:creationId xmlns:a16="http://schemas.microsoft.com/office/drawing/2014/main" id="{7F7D0D69-F084-4061-FDBE-F86A10365851}"/>
              </a:ext>
            </a:extLst>
          </p:cNvPr>
          <p:cNvSpPr txBox="1"/>
          <p:nvPr/>
        </p:nvSpPr>
        <p:spPr>
          <a:xfrm>
            <a:off x="6182895" y="663247"/>
            <a:ext cx="2487295" cy="566822"/>
          </a:xfrm>
          <a:prstGeom prst="rect">
            <a:avLst/>
          </a:prstGeom>
        </p:spPr>
        <p:txBody>
          <a:bodyPr vert="horz" wrap="square" lIns="0" tIns="12700" rIns="0" bIns="0" rtlCol="0">
            <a:spAutoFit/>
          </a:bodyPr>
          <a:lstStyle/>
          <a:p>
            <a:pPr marL="12700" marR="5080" lvl="0" indent="0" algn="l" defTabSz="609543" rtl="0" eaLnBrk="1" fontAlgn="auto" latinLnBrk="0" hangingPunct="1">
              <a:lnSpc>
                <a:spcPct val="100000"/>
              </a:lnSpc>
              <a:spcBef>
                <a:spcPts val="100"/>
              </a:spcBef>
              <a:spcAft>
                <a:spcPts val="0"/>
              </a:spcAft>
              <a:buClrTx/>
              <a:buSzTx/>
              <a:buFontTx/>
              <a:buNone/>
              <a:tabLst/>
              <a:defRPr/>
            </a:pPr>
            <a:r>
              <a:rPr kumimoji="0" sz="1800" b="0" i="0" u="none" strike="noStrike" kern="1200" cap="none" spc="-11" normalizeH="0" baseline="0" noProof="0" dirty="0">
                <a:ln>
                  <a:noFill/>
                </a:ln>
                <a:solidFill>
                  <a:srgbClr val="000000"/>
                </a:solidFill>
                <a:effectLst/>
                <a:uLnTx/>
                <a:uFillTx/>
                <a:latin typeface="Calibri"/>
                <a:ea typeface="+mn-ea"/>
                <a:cs typeface="Calibri"/>
              </a:rPr>
              <a:t>Click</a:t>
            </a:r>
            <a:r>
              <a:rPr kumimoji="0" sz="1800" b="0" i="0" u="none" strike="noStrike" kern="1200" cap="none" spc="11" normalizeH="0" baseline="0" noProof="0" dirty="0">
                <a:ln>
                  <a:noFill/>
                </a:ln>
                <a:solidFill>
                  <a:srgbClr val="000000"/>
                </a:solidFill>
                <a:effectLst/>
                <a:uLnTx/>
                <a:uFillTx/>
                <a:latin typeface="Calibri"/>
                <a:ea typeface="+mn-ea"/>
                <a:cs typeface="Calibri"/>
              </a:rPr>
              <a:t> </a:t>
            </a:r>
            <a:r>
              <a:rPr kumimoji="0" sz="1800" b="0" i="0" u="none" strike="noStrike" kern="1200" cap="none" spc="-5" normalizeH="0" baseline="0" noProof="0" dirty="0">
                <a:ln>
                  <a:noFill/>
                </a:ln>
                <a:solidFill>
                  <a:srgbClr val="000000"/>
                </a:solidFill>
                <a:effectLst/>
                <a:uLnTx/>
                <a:uFillTx/>
                <a:latin typeface="Calibri"/>
                <a:ea typeface="+mn-ea"/>
                <a:cs typeface="Calibri"/>
              </a:rPr>
              <a:t>on </a:t>
            </a:r>
            <a:r>
              <a:rPr kumimoji="0" sz="1800" b="0" i="0" u="none" strike="noStrike" kern="1200" cap="none" spc="-15" normalizeH="0" baseline="0" noProof="0" dirty="0">
                <a:ln>
                  <a:noFill/>
                </a:ln>
                <a:solidFill>
                  <a:srgbClr val="000000"/>
                </a:solidFill>
                <a:effectLst/>
                <a:uLnTx/>
                <a:uFillTx/>
                <a:latin typeface="Calibri"/>
                <a:ea typeface="+mn-ea"/>
                <a:cs typeface="Calibri"/>
              </a:rPr>
              <a:t>Portal</a:t>
            </a:r>
            <a:r>
              <a:rPr kumimoji="0" sz="1800" b="0" i="0" u="none" strike="noStrike" kern="1200" cap="none" spc="0" normalizeH="0" baseline="0" noProof="0" dirty="0">
                <a:ln>
                  <a:noFill/>
                </a:ln>
                <a:solidFill>
                  <a:srgbClr val="000000"/>
                </a:solidFill>
                <a:effectLst/>
                <a:uLnTx/>
                <a:uFillTx/>
                <a:latin typeface="Calibri"/>
                <a:ea typeface="+mn-ea"/>
                <a:cs typeface="Calibri"/>
              </a:rPr>
              <a:t> </a:t>
            </a:r>
            <a:r>
              <a:rPr kumimoji="0" sz="1800" b="0" i="0" u="none" strike="noStrike" kern="1200" cap="none" spc="-5" normalizeH="0" baseline="0" noProof="0" dirty="0">
                <a:ln>
                  <a:noFill/>
                </a:ln>
                <a:solidFill>
                  <a:srgbClr val="000000"/>
                </a:solidFill>
                <a:effectLst/>
                <a:uLnTx/>
                <a:uFillTx/>
                <a:latin typeface="Calibri"/>
                <a:ea typeface="+mn-ea"/>
                <a:cs typeface="Calibri"/>
              </a:rPr>
              <a:t>URL</a:t>
            </a:r>
            <a:r>
              <a:rPr kumimoji="0" sz="1800" b="0" i="0" u="none" strike="noStrike" kern="1200" cap="none" spc="0" normalizeH="0" baseline="0" noProof="0" dirty="0">
                <a:ln>
                  <a:noFill/>
                </a:ln>
                <a:solidFill>
                  <a:srgbClr val="000000"/>
                </a:solidFill>
                <a:effectLst/>
                <a:uLnTx/>
                <a:uFillTx/>
                <a:latin typeface="Calibri"/>
                <a:ea typeface="+mn-ea"/>
                <a:cs typeface="Calibri"/>
              </a:rPr>
              <a:t> as </a:t>
            </a:r>
            <a:r>
              <a:rPr kumimoji="0" sz="1800" b="0" i="0" u="none" strike="noStrike" kern="1200" cap="none" spc="5" normalizeH="0" baseline="0" noProof="0" dirty="0">
                <a:ln>
                  <a:noFill/>
                </a:ln>
                <a:solidFill>
                  <a:srgbClr val="000000"/>
                </a:solidFill>
                <a:effectLst/>
                <a:uLnTx/>
                <a:uFillTx/>
                <a:latin typeface="Calibri"/>
                <a:ea typeface="+mn-ea"/>
                <a:cs typeface="Calibri"/>
              </a:rPr>
              <a:t> </a:t>
            </a:r>
            <a:r>
              <a:rPr kumimoji="0" sz="1800" b="0" i="0" u="none" strike="noStrike" kern="1200" cap="none" spc="-5" normalizeH="0" baseline="0" noProof="0" dirty="0">
                <a:ln>
                  <a:noFill/>
                </a:ln>
                <a:solidFill>
                  <a:srgbClr val="000000"/>
                </a:solidFill>
                <a:effectLst/>
                <a:uLnTx/>
                <a:uFillTx/>
                <a:latin typeface="Calibri"/>
                <a:ea typeface="+mn-ea"/>
                <a:cs typeface="Calibri"/>
              </a:rPr>
              <a:t>shared</a:t>
            </a:r>
            <a:r>
              <a:rPr kumimoji="0" sz="1800" b="0" i="0" u="none" strike="noStrike" kern="1200" cap="none" spc="-25" normalizeH="0" baseline="0" noProof="0" dirty="0">
                <a:ln>
                  <a:noFill/>
                </a:ln>
                <a:solidFill>
                  <a:srgbClr val="000000"/>
                </a:solidFill>
                <a:effectLst/>
                <a:uLnTx/>
                <a:uFillTx/>
                <a:latin typeface="Calibri"/>
                <a:ea typeface="+mn-ea"/>
                <a:cs typeface="Calibri"/>
              </a:rPr>
              <a:t> </a:t>
            </a:r>
            <a:r>
              <a:rPr kumimoji="0" sz="1800" b="0" i="0" u="none" strike="noStrike" kern="1200" cap="none" spc="-5" normalizeH="0" baseline="0" noProof="0" dirty="0">
                <a:ln>
                  <a:noFill/>
                </a:ln>
                <a:solidFill>
                  <a:srgbClr val="000000"/>
                </a:solidFill>
                <a:effectLst/>
                <a:uLnTx/>
                <a:uFillTx/>
                <a:latin typeface="Calibri"/>
                <a:ea typeface="+mn-ea"/>
                <a:cs typeface="Calibri"/>
              </a:rPr>
              <a:t>by</a:t>
            </a:r>
            <a:r>
              <a:rPr kumimoji="0" sz="1800" b="0" i="0" u="none" strike="noStrike" kern="1200" cap="none" spc="-15" normalizeH="0" baseline="0" noProof="0" dirty="0">
                <a:ln>
                  <a:noFill/>
                </a:ln>
                <a:solidFill>
                  <a:srgbClr val="000000"/>
                </a:solidFill>
                <a:effectLst/>
                <a:uLnTx/>
                <a:uFillTx/>
                <a:latin typeface="Calibri"/>
                <a:ea typeface="+mn-ea"/>
                <a:cs typeface="Calibri"/>
              </a:rPr>
              <a:t> </a:t>
            </a:r>
            <a:r>
              <a:rPr kumimoji="0" sz="1800" b="0" i="0" u="none" strike="noStrike" kern="1200" cap="none" spc="-11" normalizeH="0" baseline="0" noProof="0" dirty="0">
                <a:ln>
                  <a:noFill/>
                </a:ln>
                <a:solidFill>
                  <a:srgbClr val="000000"/>
                </a:solidFill>
                <a:effectLst/>
                <a:uLnTx/>
                <a:uFillTx/>
                <a:latin typeface="Calibri"/>
                <a:ea typeface="+mn-ea"/>
                <a:cs typeface="Calibri"/>
              </a:rPr>
              <a:t>Future</a:t>
            </a:r>
            <a:r>
              <a:rPr kumimoji="0" sz="1800" b="0" i="0" u="none" strike="noStrike" kern="1200" cap="none" spc="-31" normalizeH="0" baseline="0" noProof="0" dirty="0">
                <a:ln>
                  <a:noFill/>
                </a:ln>
                <a:solidFill>
                  <a:srgbClr val="000000"/>
                </a:solidFill>
                <a:effectLst/>
                <a:uLnTx/>
                <a:uFillTx/>
                <a:latin typeface="Calibri"/>
                <a:ea typeface="+mn-ea"/>
                <a:cs typeface="Calibri"/>
              </a:rPr>
              <a:t> </a:t>
            </a:r>
            <a:r>
              <a:rPr kumimoji="0" sz="1800" b="0" i="0" u="none" strike="noStrike" kern="1200" cap="none" spc="-5" normalizeH="0" baseline="0" noProof="0" dirty="0">
                <a:ln>
                  <a:noFill/>
                </a:ln>
                <a:solidFill>
                  <a:srgbClr val="000000"/>
                </a:solidFill>
                <a:effectLst/>
                <a:uLnTx/>
                <a:uFillTx/>
                <a:latin typeface="Calibri"/>
                <a:ea typeface="+mn-ea"/>
                <a:cs typeface="Calibri"/>
              </a:rPr>
              <a:t>Generali.</a:t>
            </a:r>
            <a:endParaRPr kumimoji="0" sz="1800" b="0" i="0" u="none" strike="noStrike" kern="1200" cap="none" spc="0" normalizeH="0" baseline="0" noProof="0" dirty="0">
              <a:ln>
                <a:noFill/>
              </a:ln>
              <a:solidFill>
                <a:srgbClr val="000000"/>
              </a:solidFill>
              <a:effectLst/>
              <a:uLnTx/>
              <a:uFillTx/>
              <a:latin typeface="Calibri"/>
              <a:ea typeface="+mn-ea"/>
              <a:cs typeface="Calibri"/>
            </a:endParaRPr>
          </a:p>
        </p:txBody>
      </p:sp>
      <p:sp>
        <p:nvSpPr>
          <p:cNvPr id="14" name="object 10">
            <a:extLst>
              <a:ext uri="{FF2B5EF4-FFF2-40B4-BE49-F238E27FC236}">
                <a16:creationId xmlns:a16="http://schemas.microsoft.com/office/drawing/2014/main" id="{3658094C-54D0-8248-CAB5-D1552EAF91E4}"/>
              </a:ext>
            </a:extLst>
          </p:cNvPr>
          <p:cNvSpPr/>
          <p:nvPr/>
        </p:nvSpPr>
        <p:spPr>
          <a:xfrm>
            <a:off x="5642610" y="905892"/>
            <a:ext cx="455295" cy="85725"/>
          </a:xfrm>
          <a:custGeom>
            <a:avLst/>
            <a:gdLst/>
            <a:ahLst/>
            <a:cxnLst/>
            <a:rect l="l" t="t" r="r" b="b"/>
            <a:pathLst>
              <a:path w="455295" h="85725">
                <a:moveTo>
                  <a:pt x="369188" y="57145"/>
                </a:moveTo>
                <a:lnTo>
                  <a:pt x="369188" y="85725"/>
                </a:lnTo>
                <a:lnTo>
                  <a:pt x="426254" y="57150"/>
                </a:lnTo>
                <a:lnTo>
                  <a:pt x="369188" y="57145"/>
                </a:lnTo>
                <a:close/>
              </a:path>
              <a:path w="455295" h="85725">
                <a:moveTo>
                  <a:pt x="369188" y="28570"/>
                </a:moveTo>
                <a:lnTo>
                  <a:pt x="369188" y="57145"/>
                </a:lnTo>
                <a:lnTo>
                  <a:pt x="383413" y="57150"/>
                </a:lnTo>
                <a:lnTo>
                  <a:pt x="383413" y="28575"/>
                </a:lnTo>
                <a:lnTo>
                  <a:pt x="369188" y="28570"/>
                </a:lnTo>
                <a:close/>
              </a:path>
              <a:path w="455295" h="85725">
                <a:moveTo>
                  <a:pt x="369188" y="0"/>
                </a:moveTo>
                <a:lnTo>
                  <a:pt x="369188" y="28570"/>
                </a:lnTo>
                <a:lnTo>
                  <a:pt x="383413" y="28575"/>
                </a:lnTo>
                <a:lnTo>
                  <a:pt x="383413" y="57150"/>
                </a:lnTo>
                <a:lnTo>
                  <a:pt x="426263" y="57145"/>
                </a:lnTo>
                <a:lnTo>
                  <a:pt x="454913" y="42799"/>
                </a:lnTo>
                <a:lnTo>
                  <a:pt x="369188" y="0"/>
                </a:lnTo>
                <a:close/>
              </a:path>
              <a:path w="455295" h="85725">
                <a:moveTo>
                  <a:pt x="0" y="28448"/>
                </a:moveTo>
                <a:lnTo>
                  <a:pt x="0" y="57023"/>
                </a:lnTo>
                <a:lnTo>
                  <a:pt x="369188" y="57145"/>
                </a:lnTo>
                <a:lnTo>
                  <a:pt x="369188" y="28570"/>
                </a:lnTo>
                <a:lnTo>
                  <a:pt x="0" y="28448"/>
                </a:lnTo>
                <a:close/>
              </a:path>
            </a:pathLst>
          </a:custGeom>
          <a:solidFill>
            <a:srgbClr val="D9D9D9"/>
          </a:solidFill>
        </p:spPr>
        <p:txBody>
          <a:bodyPr wrap="square" lIns="0" tIns="0" rIns="0" bIns="0" rtlCol="0"/>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0" name="object 11">
            <a:extLst>
              <a:ext uri="{FF2B5EF4-FFF2-40B4-BE49-F238E27FC236}">
                <a16:creationId xmlns:a16="http://schemas.microsoft.com/office/drawing/2014/main" id="{34E7BE43-C4FF-FB9F-8097-55B5142B165D}"/>
              </a:ext>
            </a:extLst>
          </p:cNvPr>
          <p:cNvSpPr txBox="1"/>
          <p:nvPr/>
        </p:nvSpPr>
        <p:spPr>
          <a:xfrm>
            <a:off x="4935770" y="2289193"/>
            <a:ext cx="1369695" cy="289823"/>
          </a:xfrm>
          <a:prstGeom prst="rect">
            <a:avLst/>
          </a:prstGeom>
        </p:spPr>
        <p:txBody>
          <a:bodyPr vert="horz" wrap="square" lIns="0" tIns="12700" rIns="0" bIns="0" rtlCol="0">
            <a:spAutoFit/>
          </a:bodyPr>
          <a:lstStyle/>
          <a:p>
            <a:pPr marL="12700" marR="0" lvl="0" indent="0" algn="l" defTabSz="609543" rtl="0" eaLnBrk="1" fontAlgn="auto" latinLnBrk="0" hangingPunct="1">
              <a:lnSpc>
                <a:spcPct val="100000"/>
              </a:lnSpc>
              <a:spcBef>
                <a:spcPts val="100"/>
              </a:spcBef>
              <a:spcAft>
                <a:spcPts val="0"/>
              </a:spcAft>
              <a:buClrTx/>
              <a:buSzTx/>
              <a:buFontTx/>
              <a:buNone/>
              <a:tabLst/>
              <a:defRPr/>
            </a:pPr>
            <a:r>
              <a:rPr kumimoji="0" sz="1800" b="0" i="0" u="none" strike="noStrike" kern="1200" cap="none" spc="-5" normalizeH="0" baseline="0" noProof="0" dirty="0">
                <a:ln>
                  <a:noFill/>
                </a:ln>
                <a:solidFill>
                  <a:srgbClr val="000000"/>
                </a:solidFill>
                <a:effectLst/>
                <a:uLnTx/>
                <a:uFillTx/>
                <a:latin typeface="Calibri"/>
                <a:ea typeface="+mn-ea"/>
                <a:cs typeface="Calibri"/>
              </a:rPr>
              <a:t>Select</a:t>
            </a:r>
            <a:r>
              <a:rPr kumimoji="0" sz="1800" b="0" i="0" u="none" strike="noStrike" kern="1200" cap="none" spc="-55" normalizeH="0" baseline="0" noProof="0" dirty="0">
                <a:ln>
                  <a:noFill/>
                </a:ln>
                <a:solidFill>
                  <a:srgbClr val="000000"/>
                </a:solidFill>
                <a:effectLst/>
                <a:uLnTx/>
                <a:uFillTx/>
                <a:latin typeface="Calibri"/>
                <a:ea typeface="+mn-ea"/>
                <a:cs typeface="Calibri"/>
              </a:rPr>
              <a:t> </a:t>
            </a:r>
            <a:r>
              <a:rPr kumimoji="0" sz="1800" b="0" i="0" u="none" strike="noStrike" kern="1200" cap="none" spc="0" normalizeH="0" baseline="0" noProof="0" dirty="0">
                <a:ln>
                  <a:noFill/>
                </a:ln>
                <a:solidFill>
                  <a:srgbClr val="000000"/>
                </a:solidFill>
                <a:effectLst/>
                <a:uLnTx/>
                <a:uFillTx/>
                <a:latin typeface="Calibri"/>
                <a:ea typeface="+mn-ea"/>
                <a:cs typeface="Calibri"/>
              </a:rPr>
              <a:t>“Client”</a:t>
            </a:r>
          </a:p>
        </p:txBody>
      </p:sp>
      <p:grpSp>
        <p:nvGrpSpPr>
          <p:cNvPr id="21" name="object 12">
            <a:extLst>
              <a:ext uri="{FF2B5EF4-FFF2-40B4-BE49-F238E27FC236}">
                <a16:creationId xmlns:a16="http://schemas.microsoft.com/office/drawing/2014/main" id="{533094F6-E54D-D855-5822-22D37C416309}"/>
              </a:ext>
            </a:extLst>
          </p:cNvPr>
          <p:cNvGrpSpPr/>
          <p:nvPr/>
        </p:nvGrpSpPr>
        <p:grpSpPr>
          <a:xfrm>
            <a:off x="615697" y="3282207"/>
            <a:ext cx="3665687" cy="2957304"/>
            <a:chOff x="615695" y="3282206"/>
            <a:chExt cx="3665687" cy="2957303"/>
          </a:xfrm>
        </p:grpSpPr>
        <p:sp>
          <p:nvSpPr>
            <p:cNvPr id="22" name="object 13">
              <a:extLst>
                <a:ext uri="{FF2B5EF4-FFF2-40B4-BE49-F238E27FC236}">
                  <a16:creationId xmlns:a16="http://schemas.microsoft.com/office/drawing/2014/main" id="{6D7EC386-E046-362C-9C6B-66FB9F597C13}"/>
                </a:ext>
              </a:extLst>
            </p:cNvPr>
            <p:cNvSpPr/>
            <p:nvPr/>
          </p:nvSpPr>
          <p:spPr>
            <a:xfrm>
              <a:off x="3394922" y="3282206"/>
              <a:ext cx="886460" cy="85725"/>
            </a:xfrm>
            <a:custGeom>
              <a:avLst/>
              <a:gdLst/>
              <a:ahLst/>
              <a:cxnLst/>
              <a:rect l="l" t="t" r="r" b="b"/>
              <a:pathLst>
                <a:path w="886460" h="85725">
                  <a:moveTo>
                    <a:pt x="800735" y="0"/>
                  </a:moveTo>
                  <a:lnTo>
                    <a:pt x="800735" y="85725"/>
                  </a:lnTo>
                  <a:lnTo>
                    <a:pt x="857969" y="57150"/>
                  </a:lnTo>
                  <a:lnTo>
                    <a:pt x="814959" y="57150"/>
                  </a:lnTo>
                  <a:lnTo>
                    <a:pt x="814959" y="28575"/>
                  </a:lnTo>
                  <a:lnTo>
                    <a:pt x="857800" y="28575"/>
                  </a:lnTo>
                  <a:lnTo>
                    <a:pt x="800735" y="0"/>
                  </a:lnTo>
                  <a:close/>
                </a:path>
                <a:path w="886460" h="85725">
                  <a:moveTo>
                    <a:pt x="800735" y="28575"/>
                  </a:moveTo>
                  <a:lnTo>
                    <a:pt x="0" y="28575"/>
                  </a:lnTo>
                  <a:lnTo>
                    <a:pt x="0" y="57150"/>
                  </a:lnTo>
                  <a:lnTo>
                    <a:pt x="800735" y="57150"/>
                  </a:lnTo>
                  <a:lnTo>
                    <a:pt x="800735" y="28575"/>
                  </a:lnTo>
                  <a:close/>
                </a:path>
                <a:path w="886460" h="85725">
                  <a:moveTo>
                    <a:pt x="857800" y="28575"/>
                  </a:moveTo>
                  <a:lnTo>
                    <a:pt x="814959" y="28575"/>
                  </a:lnTo>
                  <a:lnTo>
                    <a:pt x="814959" y="57150"/>
                  </a:lnTo>
                  <a:lnTo>
                    <a:pt x="857969" y="57150"/>
                  </a:lnTo>
                  <a:lnTo>
                    <a:pt x="886460" y="42925"/>
                  </a:lnTo>
                  <a:lnTo>
                    <a:pt x="857800" y="28575"/>
                  </a:lnTo>
                  <a:close/>
                </a:path>
              </a:pathLst>
            </a:custGeom>
            <a:solidFill>
              <a:srgbClr val="D9D9D9"/>
            </a:solidFill>
          </p:spPr>
          <p:txBody>
            <a:bodyPr wrap="square" lIns="0" tIns="0" rIns="0" bIns="0" rtlCol="0"/>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3" name="object 14">
              <a:extLst>
                <a:ext uri="{FF2B5EF4-FFF2-40B4-BE49-F238E27FC236}">
                  <a16:creationId xmlns:a16="http://schemas.microsoft.com/office/drawing/2014/main" id="{F746E3DD-4C4D-4118-3E82-B9741C7D1BDC}"/>
                </a:ext>
              </a:extLst>
            </p:cNvPr>
            <p:cNvSpPr/>
            <p:nvPr/>
          </p:nvSpPr>
          <p:spPr>
            <a:xfrm>
              <a:off x="615695" y="5867399"/>
              <a:ext cx="2542540" cy="372110"/>
            </a:xfrm>
            <a:custGeom>
              <a:avLst/>
              <a:gdLst/>
              <a:ahLst/>
              <a:cxnLst/>
              <a:rect l="l" t="t" r="r" b="b"/>
              <a:pathLst>
                <a:path w="2542540" h="372110">
                  <a:moveTo>
                    <a:pt x="2542032" y="0"/>
                  </a:moveTo>
                  <a:lnTo>
                    <a:pt x="0" y="0"/>
                  </a:lnTo>
                  <a:lnTo>
                    <a:pt x="0" y="371856"/>
                  </a:lnTo>
                  <a:lnTo>
                    <a:pt x="2542032" y="371856"/>
                  </a:lnTo>
                  <a:lnTo>
                    <a:pt x="2542032" y="0"/>
                  </a:lnTo>
                  <a:close/>
                </a:path>
              </a:pathLst>
            </a:custGeom>
            <a:solidFill>
              <a:srgbClr val="FFFFFF"/>
            </a:solidFill>
          </p:spPr>
          <p:txBody>
            <a:bodyPr wrap="square" lIns="0" tIns="0" rIns="0" bIns="0" rtlCol="0"/>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grpSp>
      <p:sp>
        <p:nvSpPr>
          <p:cNvPr id="24" name="object 15">
            <a:extLst>
              <a:ext uri="{FF2B5EF4-FFF2-40B4-BE49-F238E27FC236}">
                <a16:creationId xmlns:a16="http://schemas.microsoft.com/office/drawing/2014/main" id="{D3D1BF88-9879-5FBF-2B7F-3FE25FF71C9F}"/>
              </a:ext>
            </a:extLst>
          </p:cNvPr>
          <p:cNvSpPr txBox="1"/>
          <p:nvPr/>
        </p:nvSpPr>
        <p:spPr>
          <a:xfrm>
            <a:off x="1219353" y="2686076"/>
            <a:ext cx="7179083" cy="3229089"/>
          </a:xfrm>
          <a:prstGeom prst="rect">
            <a:avLst/>
          </a:prstGeom>
        </p:spPr>
        <p:txBody>
          <a:bodyPr vert="horz" wrap="square" lIns="0" tIns="12700" rIns="0" bIns="0" rtlCol="0">
            <a:spAutoFit/>
          </a:bodyPr>
          <a:lstStyle/>
          <a:p>
            <a:pPr marL="3239690" marR="287013" lvl="0" indent="0" algn="l" defTabSz="609543" rtl="0" eaLnBrk="1" fontAlgn="auto" latinLnBrk="0" hangingPunct="1">
              <a:lnSpc>
                <a:spcPct val="100000"/>
              </a:lnSpc>
              <a:spcBef>
                <a:spcPts val="100"/>
              </a:spcBef>
              <a:spcAft>
                <a:spcPts val="0"/>
              </a:spcAft>
              <a:buClrTx/>
              <a:buSzTx/>
              <a:buFontTx/>
              <a:buNone/>
              <a:tabLst/>
              <a:defRPr/>
            </a:pPr>
            <a:r>
              <a:rPr kumimoji="0" sz="1800" b="0" i="0" u="none" strike="noStrike" kern="1200" cap="none" spc="-11" normalizeH="0" baseline="0" noProof="0" dirty="0">
                <a:ln>
                  <a:noFill/>
                </a:ln>
                <a:solidFill>
                  <a:srgbClr val="000000"/>
                </a:solidFill>
                <a:effectLst/>
                <a:uLnTx/>
                <a:uFillTx/>
                <a:latin typeface="Calibri"/>
                <a:ea typeface="+mn-ea"/>
                <a:cs typeface="Calibri"/>
              </a:rPr>
              <a:t>Enter </a:t>
            </a:r>
            <a:r>
              <a:rPr kumimoji="0" sz="1800" b="0" i="0" u="none" strike="noStrike" kern="1200" cap="none" spc="0" normalizeH="0" baseline="0" noProof="0" dirty="0">
                <a:ln>
                  <a:noFill/>
                </a:ln>
                <a:solidFill>
                  <a:srgbClr val="000000"/>
                </a:solidFill>
                <a:effectLst/>
                <a:uLnTx/>
                <a:uFillTx/>
                <a:latin typeface="Calibri"/>
                <a:ea typeface="+mn-ea"/>
                <a:cs typeface="Calibri"/>
              </a:rPr>
              <a:t>User</a:t>
            </a:r>
            <a:r>
              <a:rPr kumimoji="0" sz="1800" b="0" i="0" u="none" strike="noStrike" kern="1200" cap="none" spc="-25" normalizeH="0" baseline="0" noProof="0" dirty="0">
                <a:ln>
                  <a:noFill/>
                </a:ln>
                <a:solidFill>
                  <a:srgbClr val="000000"/>
                </a:solidFill>
                <a:effectLst/>
                <a:uLnTx/>
                <a:uFillTx/>
                <a:latin typeface="Calibri"/>
                <a:ea typeface="+mn-ea"/>
                <a:cs typeface="Calibri"/>
              </a:rPr>
              <a:t> </a:t>
            </a:r>
            <a:r>
              <a:rPr kumimoji="0" sz="1800" b="0" i="0" u="none" strike="noStrike" kern="1200" cap="none" spc="0" normalizeH="0" baseline="0" noProof="0" dirty="0">
                <a:ln>
                  <a:noFill/>
                </a:ln>
                <a:solidFill>
                  <a:srgbClr val="000000"/>
                </a:solidFill>
                <a:effectLst/>
                <a:uLnTx/>
                <a:uFillTx/>
                <a:latin typeface="Calibri"/>
                <a:ea typeface="+mn-ea"/>
                <a:cs typeface="Calibri"/>
              </a:rPr>
              <a:t>Name</a:t>
            </a:r>
            <a:r>
              <a:rPr kumimoji="0" sz="1800" b="0" i="0" u="none" strike="noStrike" kern="1200" cap="none" spc="-11" normalizeH="0" baseline="0" noProof="0" dirty="0">
                <a:ln>
                  <a:noFill/>
                </a:ln>
                <a:solidFill>
                  <a:srgbClr val="000000"/>
                </a:solidFill>
                <a:effectLst/>
                <a:uLnTx/>
                <a:uFillTx/>
                <a:latin typeface="Calibri"/>
                <a:ea typeface="+mn-ea"/>
                <a:cs typeface="Calibri"/>
              </a:rPr>
              <a:t> </a:t>
            </a:r>
            <a:r>
              <a:rPr kumimoji="0" sz="1800" b="0" i="0" u="none" strike="noStrike" kern="1200" cap="none" spc="0" normalizeH="0" baseline="0" noProof="0" dirty="0">
                <a:ln>
                  <a:noFill/>
                </a:ln>
                <a:solidFill>
                  <a:srgbClr val="000000"/>
                </a:solidFill>
                <a:effectLst/>
                <a:uLnTx/>
                <a:uFillTx/>
                <a:latin typeface="Calibri"/>
                <a:ea typeface="+mn-ea"/>
                <a:cs typeface="Calibri"/>
              </a:rPr>
              <a:t>&amp;</a:t>
            </a:r>
            <a:r>
              <a:rPr kumimoji="0" sz="1800" b="0" i="0" u="none" strike="noStrike" kern="1200" cap="none" spc="-15" normalizeH="0" baseline="0" noProof="0" dirty="0">
                <a:ln>
                  <a:noFill/>
                </a:ln>
                <a:solidFill>
                  <a:srgbClr val="000000"/>
                </a:solidFill>
                <a:effectLst/>
                <a:uLnTx/>
                <a:uFillTx/>
                <a:latin typeface="Calibri"/>
                <a:ea typeface="+mn-ea"/>
                <a:cs typeface="Calibri"/>
              </a:rPr>
              <a:t> Password</a:t>
            </a:r>
            <a:r>
              <a:rPr kumimoji="0" sz="1800" b="0" i="0" u="none" strike="noStrike" kern="1200" cap="none" spc="-25" normalizeH="0" baseline="0" noProof="0" dirty="0">
                <a:ln>
                  <a:noFill/>
                </a:ln>
                <a:solidFill>
                  <a:srgbClr val="000000"/>
                </a:solidFill>
                <a:effectLst/>
                <a:uLnTx/>
                <a:uFillTx/>
                <a:latin typeface="Calibri"/>
                <a:ea typeface="+mn-ea"/>
                <a:cs typeface="Calibri"/>
              </a:rPr>
              <a:t> </a:t>
            </a:r>
            <a:r>
              <a:rPr kumimoji="0" sz="1800" b="0" i="0" u="none" strike="noStrike" kern="1200" cap="none" spc="0" normalizeH="0" baseline="0" noProof="0" dirty="0">
                <a:ln>
                  <a:noFill/>
                </a:ln>
                <a:solidFill>
                  <a:srgbClr val="000000"/>
                </a:solidFill>
                <a:effectLst/>
                <a:uLnTx/>
                <a:uFillTx/>
                <a:latin typeface="Calibri"/>
                <a:ea typeface="+mn-ea"/>
                <a:cs typeface="Calibri"/>
              </a:rPr>
              <a:t>as </a:t>
            </a:r>
            <a:r>
              <a:rPr kumimoji="0" sz="1800" b="0" i="0" u="none" strike="noStrike" kern="1200" cap="none" spc="-391" normalizeH="0" baseline="0" noProof="0" dirty="0">
                <a:ln>
                  <a:noFill/>
                </a:ln>
                <a:solidFill>
                  <a:srgbClr val="000000"/>
                </a:solidFill>
                <a:effectLst/>
                <a:uLnTx/>
                <a:uFillTx/>
                <a:latin typeface="Calibri"/>
                <a:ea typeface="+mn-ea"/>
                <a:cs typeface="Calibri"/>
              </a:rPr>
              <a:t> </a:t>
            </a:r>
            <a:r>
              <a:rPr kumimoji="0" sz="1800" b="0" i="0" u="none" strike="noStrike" kern="1200" cap="none" spc="-11" normalizeH="0" baseline="0" noProof="0" dirty="0">
                <a:ln>
                  <a:noFill/>
                </a:ln>
                <a:solidFill>
                  <a:srgbClr val="000000"/>
                </a:solidFill>
                <a:effectLst/>
                <a:uLnTx/>
                <a:uFillTx/>
                <a:latin typeface="Calibri"/>
                <a:ea typeface="+mn-ea"/>
                <a:cs typeface="Calibri"/>
              </a:rPr>
              <a:t>provided</a:t>
            </a:r>
            <a:r>
              <a:rPr kumimoji="0" sz="1800" b="0" i="0" u="none" strike="noStrike" kern="1200" cap="none" spc="0" normalizeH="0" baseline="0" noProof="0" dirty="0">
                <a:ln>
                  <a:noFill/>
                </a:ln>
                <a:solidFill>
                  <a:srgbClr val="000000"/>
                </a:solidFill>
                <a:effectLst/>
                <a:uLnTx/>
                <a:uFillTx/>
                <a:latin typeface="Calibri"/>
                <a:ea typeface="+mn-ea"/>
                <a:cs typeface="Calibri"/>
              </a:rPr>
              <a:t> </a:t>
            </a:r>
            <a:r>
              <a:rPr kumimoji="0" sz="1800" b="0" i="0" u="none" strike="noStrike" kern="1200" cap="none" spc="-5" normalizeH="0" baseline="0" noProof="0" dirty="0">
                <a:ln>
                  <a:noFill/>
                </a:ln>
                <a:solidFill>
                  <a:srgbClr val="000000"/>
                </a:solidFill>
                <a:effectLst/>
                <a:uLnTx/>
                <a:uFillTx/>
                <a:latin typeface="Calibri"/>
                <a:ea typeface="+mn-ea"/>
                <a:cs typeface="Calibri"/>
              </a:rPr>
              <a:t>by</a:t>
            </a:r>
            <a:r>
              <a:rPr kumimoji="0" sz="1800" b="0" i="0" u="none" strike="noStrike" kern="1200" cap="none" spc="5" normalizeH="0" baseline="0" noProof="0" dirty="0">
                <a:ln>
                  <a:noFill/>
                </a:ln>
                <a:solidFill>
                  <a:srgbClr val="000000"/>
                </a:solidFill>
                <a:effectLst/>
                <a:uLnTx/>
                <a:uFillTx/>
                <a:latin typeface="Calibri"/>
                <a:ea typeface="+mn-ea"/>
                <a:cs typeface="Calibri"/>
              </a:rPr>
              <a:t> </a:t>
            </a:r>
            <a:r>
              <a:rPr kumimoji="0" sz="1800" b="0" i="0" u="none" strike="noStrike" kern="1200" cap="none" spc="-11" normalizeH="0" baseline="0" noProof="0" dirty="0">
                <a:ln>
                  <a:noFill/>
                </a:ln>
                <a:solidFill>
                  <a:srgbClr val="000000"/>
                </a:solidFill>
                <a:effectLst/>
                <a:uLnTx/>
                <a:uFillTx/>
                <a:latin typeface="Calibri"/>
                <a:ea typeface="+mn-ea"/>
                <a:cs typeface="Calibri"/>
              </a:rPr>
              <a:t>Future</a:t>
            </a:r>
            <a:r>
              <a:rPr kumimoji="0" sz="1800" b="0" i="0" u="none" strike="noStrike" kern="1200" cap="none" spc="-5" normalizeH="0" baseline="0" noProof="0" dirty="0">
                <a:ln>
                  <a:noFill/>
                </a:ln>
                <a:solidFill>
                  <a:srgbClr val="000000"/>
                </a:solidFill>
                <a:effectLst/>
                <a:uLnTx/>
                <a:uFillTx/>
                <a:latin typeface="Calibri"/>
                <a:ea typeface="+mn-ea"/>
                <a:cs typeface="Calibri"/>
              </a:rPr>
              <a:t> Generali</a:t>
            </a:r>
            <a:r>
              <a:rPr kumimoji="0" lang="en-US" sz="1800" b="0" i="0" u="none" strike="noStrike" kern="1200" cap="none" spc="-5" normalizeH="0" baseline="0" noProof="0" dirty="0">
                <a:ln>
                  <a:noFill/>
                </a:ln>
                <a:solidFill>
                  <a:srgbClr val="000000"/>
                </a:solidFill>
                <a:effectLst/>
                <a:uLnTx/>
                <a:uFillTx/>
                <a:latin typeface="Calibri"/>
                <a:ea typeface="+mn-ea"/>
                <a:cs typeface="Calibri"/>
              </a:rPr>
              <a:t> via welcome emailer from </a:t>
            </a:r>
            <a:r>
              <a:rPr kumimoji="0" lang="en-US" sz="1800" b="1" i="0" u="none" strike="noStrike" kern="1200" cap="none" spc="-5" normalizeH="0" baseline="0" noProof="0" dirty="0">
                <a:ln>
                  <a:noFill/>
                </a:ln>
                <a:solidFill>
                  <a:srgbClr val="000000"/>
                </a:solidFill>
                <a:effectLst/>
                <a:uLnTx/>
                <a:uFillTx/>
                <a:latin typeface="Calibri"/>
                <a:ea typeface="+mn-ea"/>
                <a:cs typeface="Calibri"/>
              </a:rPr>
              <a:t>noreply.fgh@futuregenerali.in</a:t>
            </a:r>
            <a:endParaRPr kumimoji="0" sz="1800" b="1" i="0" u="none" strike="noStrike" kern="1200" cap="none" spc="0" normalizeH="0" baseline="0" noProof="0" dirty="0">
              <a:ln>
                <a:noFill/>
              </a:ln>
              <a:solidFill>
                <a:srgbClr val="000000"/>
              </a:solidFill>
              <a:effectLst/>
              <a:uLnTx/>
              <a:uFillTx/>
              <a:latin typeface="Calibri"/>
              <a:ea typeface="+mn-ea"/>
              <a:cs typeface="Calibri"/>
            </a:endParaRPr>
          </a:p>
          <a:p>
            <a:pPr marL="3831495" marR="0" lvl="0" indent="0" algn="l" defTabSz="609543" rtl="0" eaLnBrk="1" fontAlgn="auto" latinLnBrk="0" hangingPunct="1">
              <a:lnSpc>
                <a:spcPct val="100000"/>
              </a:lnSpc>
              <a:spcBef>
                <a:spcPts val="0"/>
              </a:spcBef>
              <a:spcAft>
                <a:spcPts val="0"/>
              </a:spcAft>
              <a:buClrTx/>
              <a:buSzTx/>
              <a:buFontTx/>
              <a:buNone/>
              <a:tabLst/>
              <a:defRPr/>
            </a:pPr>
            <a:endParaRPr kumimoji="0" lang="en-IN" sz="2500" b="0" i="0" u="none" strike="noStrike" kern="1200" cap="none" spc="0" normalizeH="0" baseline="0" noProof="0" dirty="0">
              <a:ln>
                <a:noFill/>
              </a:ln>
              <a:solidFill>
                <a:srgbClr val="000000"/>
              </a:solidFill>
              <a:effectLst/>
              <a:uLnTx/>
              <a:uFillTx/>
              <a:latin typeface="Calibri"/>
              <a:ea typeface="+mn-ea"/>
              <a:cs typeface="Calibri"/>
            </a:endParaRPr>
          </a:p>
          <a:p>
            <a:pPr marL="3831495" marR="0" lvl="0" indent="0" algn="l" defTabSz="609543"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11" normalizeH="0" baseline="0" noProof="0" dirty="0">
                <a:ln>
                  <a:noFill/>
                </a:ln>
                <a:solidFill>
                  <a:srgbClr val="000000"/>
                </a:solidFill>
                <a:effectLst/>
                <a:uLnTx/>
                <a:uFillTx/>
                <a:latin typeface="Calibri"/>
                <a:ea typeface="+mn-ea"/>
                <a:cs typeface="Calibri"/>
              </a:rPr>
              <a:t>Enter</a:t>
            </a:r>
            <a:r>
              <a:rPr kumimoji="0" lang="en-IN" sz="1800" b="0" i="0" u="none" strike="noStrike" kern="1200" cap="none" spc="-15" normalizeH="0" baseline="0" noProof="0" dirty="0">
                <a:ln>
                  <a:noFill/>
                </a:ln>
                <a:solidFill>
                  <a:srgbClr val="000000"/>
                </a:solidFill>
                <a:effectLst/>
                <a:uLnTx/>
                <a:uFillTx/>
                <a:latin typeface="Calibri"/>
                <a:ea typeface="+mn-ea"/>
                <a:cs typeface="Calibri"/>
              </a:rPr>
              <a:t> </a:t>
            </a:r>
            <a:r>
              <a:rPr kumimoji="0" lang="en-IN" sz="1800" b="0" i="0" u="none" strike="noStrike" kern="1200" cap="none" spc="-5" normalizeH="0" baseline="0" noProof="0" dirty="0">
                <a:ln>
                  <a:noFill/>
                </a:ln>
                <a:solidFill>
                  <a:srgbClr val="000000"/>
                </a:solidFill>
                <a:effectLst/>
                <a:uLnTx/>
                <a:uFillTx/>
                <a:latin typeface="Calibri"/>
                <a:ea typeface="+mn-ea"/>
                <a:cs typeface="Calibri"/>
              </a:rPr>
              <a:t>Security</a:t>
            </a:r>
            <a:r>
              <a:rPr kumimoji="0" lang="en-IN" sz="1800" b="0" i="0" u="none" strike="noStrike" kern="1200" cap="none" spc="-20" normalizeH="0" baseline="0" noProof="0" dirty="0">
                <a:ln>
                  <a:noFill/>
                </a:ln>
                <a:solidFill>
                  <a:srgbClr val="000000"/>
                </a:solidFill>
                <a:effectLst/>
                <a:uLnTx/>
                <a:uFillTx/>
                <a:latin typeface="Calibri"/>
                <a:ea typeface="+mn-ea"/>
                <a:cs typeface="Calibri"/>
              </a:rPr>
              <a:t> </a:t>
            </a:r>
            <a:r>
              <a:rPr kumimoji="0" lang="en-IN" sz="1800" b="0" i="0" u="none" strike="noStrike" kern="1200" cap="none" spc="-5" normalizeH="0" baseline="0" noProof="0" dirty="0">
                <a:ln>
                  <a:noFill/>
                </a:ln>
                <a:solidFill>
                  <a:srgbClr val="000000"/>
                </a:solidFill>
                <a:effectLst/>
                <a:uLnTx/>
                <a:uFillTx/>
                <a:latin typeface="Calibri"/>
                <a:ea typeface="+mn-ea"/>
                <a:cs typeface="Calibri"/>
              </a:rPr>
              <a:t>Code..</a:t>
            </a:r>
            <a:endParaRPr kumimoji="0" lang="en-IN" sz="1800" b="0" i="0" u="none" strike="noStrike" kern="1200" cap="none" spc="0" normalizeH="0" baseline="0" noProof="0" dirty="0">
              <a:ln>
                <a:noFill/>
              </a:ln>
              <a:solidFill>
                <a:srgbClr val="000000"/>
              </a:solidFill>
              <a:effectLst/>
              <a:uLnTx/>
              <a:uFillTx/>
              <a:latin typeface="Calibri"/>
              <a:ea typeface="+mn-ea"/>
              <a:cs typeface="Calibri"/>
            </a:endParaRPr>
          </a:p>
          <a:p>
            <a:pPr marL="0" marR="0" lvl="0" indent="0" algn="l" defTabSz="609543" rtl="0" eaLnBrk="1" fontAlgn="auto" latinLnBrk="0" hangingPunct="1">
              <a:lnSpc>
                <a:spcPct val="100000"/>
              </a:lnSpc>
              <a:spcBef>
                <a:spcPts val="45"/>
              </a:spcBef>
              <a:spcAft>
                <a:spcPts val="0"/>
              </a:spcAft>
              <a:buClrTx/>
              <a:buSzTx/>
              <a:buFontTx/>
              <a:buNone/>
              <a:tabLst/>
              <a:defRPr/>
            </a:pPr>
            <a:endParaRPr kumimoji="0" sz="1600" b="0" i="0" u="none" strike="noStrike" kern="1200" cap="none" spc="0" normalizeH="0" baseline="0" noProof="0" dirty="0">
              <a:ln>
                <a:noFill/>
              </a:ln>
              <a:solidFill>
                <a:srgbClr val="000000"/>
              </a:solidFill>
              <a:effectLst/>
              <a:uLnTx/>
              <a:uFillTx/>
              <a:latin typeface="Calibri"/>
              <a:ea typeface="+mn-ea"/>
              <a:cs typeface="Calibri"/>
            </a:endParaRPr>
          </a:p>
          <a:p>
            <a:pPr marL="4182006" marR="0" lvl="0" indent="0" algn="l" defTabSz="609543" rtl="0" eaLnBrk="1" fontAlgn="auto" latinLnBrk="0" hangingPunct="1">
              <a:lnSpc>
                <a:spcPct val="100000"/>
              </a:lnSpc>
              <a:spcBef>
                <a:spcPts val="5"/>
              </a:spcBef>
              <a:spcAft>
                <a:spcPts val="0"/>
              </a:spcAft>
              <a:buClrTx/>
              <a:buSzTx/>
              <a:buFontTx/>
              <a:buNone/>
              <a:tabLst/>
              <a:defRPr/>
            </a:pPr>
            <a:r>
              <a:rPr kumimoji="0" sz="1800" b="0" i="0" u="none" strike="noStrike" kern="1200" cap="none" spc="-11" normalizeH="0" baseline="0" noProof="0" dirty="0">
                <a:ln>
                  <a:noFill/>
                </a:ln>
                <a:solidFill>
                  <a:srgbClr val="000000"/>
                </a:solidFill>
                <a:effectLst/>
                <a:uLnTx/>
                <a:uFillTx/>
                <a:latin typeface="Calibri"/>
                <a:ea typeface="+mn-ea"/>
                <a:cs typeface="Calibri"/>
              </a:rPr>
              <a:t>Click</a:t>
            </a:r>
            <a:r>
              <a:rPr kumimoji="0" sz="1800" b="0" i="0" u="none" strike="noStrike" kern="1200" cap="none" spc="0" normalizeH="0" baseline="0" noProof="0" dirty="0">
                <a:ln>
                  <a:noFill/>
                </a:ln>
                <a:solidFill>
                  <a:srgbClr val="000000"/>
                </a:solidFill>
                <a:effectLst/>
                <a:uLnTx/>
                <a:uFillTx/>
                <a:latin typeface="Calibri"/>
                <a:ea typeface="+mn-ea"/>
                <a:cs typeface="Calibri"/>
              </a:rPr>
              <a:t> </a:t>
            </a:r>
            <a:r>
              <a:rPr kumimoji="0" sz="1800" b="0" i="0" u="none" strike="noStrike" kern="1200" cap="none" spc="-5" normalizeH="0" baseline="0" noProof="0" dirty="0">
                <a:ln>
                  <a:noFill/>
                </a:ln>
                <a:solidFill>
                  <a:srgbClr val="000000"/>
                </a:solidFill>
                <a:effectLst/>
                <a:uLnTx/>
                <a:uFillTx/>
                <a:latin typeface="Calibri"/>
                <a:ea typeface="+mn-ea"/>
                <a:cs typeface="Calibri"/>
              </a:rPr>
              <a:t>on</a:t>
            </a:r>
            <a:r>
              <a:rPr kumimoji="0" sz="1800" b="0" i="0" u="none" strike="noStrike" kern="1200" cap="none" spc="-15" normalizeH="0" baseline="0" noProof="0" dirty="0">
                <a:ln>
                  <a:noFill/>
                </a:ln>
                <a:solidFill>
                  <a:srgbClr val="000000"/>
                </a:solidFill>
                <a:effectLst/>
                <a:uLnTx/>
                <a:uFillTx/>
                <a:latin typeface="Calibri"/>
                <a:ea typeface="+mn-ea"/>
                <a:cs typeface="Calibri"/>
              </a:rPr>
              <a:t> </a:t>
            </a:r>
            <a:r>
              <a:rPr kumimoji="0" sz="1800" b="0" i="0" u="none" strike="noStrike" kern="1200" cap="none" spc="-5" normalizeH="0" baseline="0" noProof="0" dirty="0">
                <a:ln>
                  <a:noFill/>
                </a:ln>
                <a:solidFill>
                  <a:srgbClr val="000000"/>
                </a:solidFill>
                <a:effectLst/>
                <a:uLnTx/>
                <a:uFillTx/>
                <a:latin typeface="Calibri"/>
                <a:ea typeface="+mn-ea"/>
                <a:cs typeface="Calibri"/>
              </a:rPr>
              <a:t>‘Login’</a:t>
            </a:r>
            <a:r>
              <a:rPr kumimoji="0" sz="1800" b="0" i="0" u="none" strike="noStrike" kern="1200" cap="none" spc="11" normalizeH="0" baseline="0" noProof="0" dirty="0">
                <a:ln>
                  <a:noFill/>
                </a:ln>
                <a:solidFill>
                  <a:srgbClr val="000000"/>
                </a:solidFill>
                <a:effectLst/>
                <a:uLnTx/>
                <a:uFillTx/>
                <a:latin typeface="Calibri"/>
                <a:ea typeface="+mn-ea"/>
                <a:cs typeface="Calibri"/>
              </a:rPr>
              <a:t> </a:t>
            </a:r>
            <a:r>
              <a:rPr kumimoji="0" sz="1800" b="0" i="0" u="none" strike="noStrike" kern="1200" cap="none" spc="-11" normalizeH="0" baseline="0" noProof="0" dirty="0">
                <a:ln>
                  <a:noFill/>
                </a:ln>
                <a:solidFill>
                  <a:srgbClr val="000000"/>
                </a:solidFill>
                <a:effectLst/>
                <a:uLnTx/>
                <a:uFillTx/>
                <a:latin typeface="Calibri"/>
                <a:ea typeface="+mn-ea"/>
                <a:cs typeface="Calibri"/>
              </a:rPr>
              <a:t>button</a:t>
            </a:r>
            <a:r>
              <a:rPr kumimoji="0" sz="1800" b="0" i="0" u="none" strike="noStrike" kern="1200" cap="none" spc="-15" normalizeH="0" baseline="0" noProof="0" dirty="0">
                <a:ln>
                  <a:noFill/>
                </a:ln>
                <a:solidFill>
                  <a:srgbClr val="000000"/>
                </a:solidFill>
                <a:effectLst/>
                <a:uLnTx/>
                <a:uFillTx/>
                <a:latin typeface="Calibri"/>
                <a:ea typeface="+mn-ea"/>
                <a:cs typeface="Calibri"/>
              </a:rPr>
              <a:t> </a:t>
            </a:r>
            <a:r>
              <a:rPr kumimoji="0" sz="1800" b="0" i="0" u="none" strike="noStrike" kern="1200" cap="none" spc="-11" normalizeH="0" baseline="0" noProof="0" dirty="0">
                <a:ln>
                  <a:noFill/>
                </a:ln>
                <a:solidFill>
                  <a:srgbClr val="000000"/>
                </a:solidFill>
                <a:effectLst/>
                <a:uLnTx/>
                <a:uFillTx/>
                <a:latin typeface="Calibri"/>
                <a:ea typeface="+mn-ea"/>
                <a:cs typeface="Calibri"/>
              </a:rPr>
              <a:t>to</a:t>
            </a:r>
            <a:endParaRPr kumimoji="0" sz="1800" b="0" i="0" u="none" strike="noStrike" kern="1200" cap="none" spc="0" normalizeH="0" baseline="0" noProof="0" dirty="0">
              <a:ln>
                <a:noFill/>
              </a:ln>
              <a:solidFill>
                <a:srgbClr val="000000"/>
              </a:solidFill>
              <a:effectLst/>
              <a:uLnTx/>
              <a:uFillTx/>
              <a:latin typeface="Calibri"/>
              <a:ea typeface="+mn-ea"/>
              <a:cs typeface="Calibri"/>
            </a:endParaRPr>
          </a:p>
          <a:p>
            <a:pPr marL="4182006" marR="0" lvl="0" indent="0" algn="l" defTabSz="609543" rtl="0" eaLnBrk="1" fontAlgn="auto" latinLnBrk="0" hangingPunct="1">
              <a:lnSpc>
                <a:spcPct val="100000"/>
              </a:lnSpc>
              <a:spcBef>
                <a:spcPts val="0"/>
              </a:spcBef>
              <a:spcAft>
                <a:spcPts val="0"/>
              </a:spcAft>
              <a:buClrTx/>
              <a:buSzTx/>
              <a:buFontTx/>
              <a:buNone/>
              <a:tabLst/>
              <a:defRPr/>
            </a:pPr>
            <a:r>
              <a:rPr kumimoji="0" sz="1800" b="0" i="0" u="none" strike="noStrike" kern="1200" cap="none" spc="-5" normalizeH="0" baseline="0" noProof="0" dirty="0">
                <a:ln>
                  <a:noFill/>
                </a:ln>
                <a:solidFill>
                  <a:srgbClr val="000000"/>
                </a:solidFill>
                <a:effectLst/>
                <a:uLnTx/>
                <a:uFillTx/>
                <a:latin typeface="Calibri"/>
                <a:ea typeface="+mn-ea"/>
                <a:cs typeface="Calibri"/>
              </a:rPr>
              <a:t>access</a:t>
            </a:r>
            <a:r>
              <a:rPr kumimoji="0" sz="1800" b="0" i="0" u="none" strike="noStrike" kern="1200" cap="none" spc="-15" normalizeH="0" baseline="0" noProof="0" dirty="0">
                <a:ln>
                  <a:noFill/>
                </a:ln>
                <a:solidFill>
                  <a:srgbClr val="000000"/>
                </a:solidFill>
                <a:effectLst/>
                <a:uLnTx/>
                <a:uFillTx/>
                <a:latin typeface="Calibri"/>
                <a:ea typeface="+mn-ea"/>
                <a:cs typeface="Calibri"/>
              </a:rPr>
              <a:t> </a:t>
            </a:r>
            <a:r>
              <a:rPr kumimoji="0" sz="1800" b="0" i="0" u="none" strike="noStrike" kern="1200" cap="none" spc="0" normalizeH="0" baseline="0" noProof="0" dirty="0">
                <a:ln>
                  <a:noFill/>
                </a:ln>
                <a:solidFill>
                  <a:srgbClr val="000000"/>
                </a:solidFill>
                <a:effectLst/>
                <a:uLnTx/>
                <a:uFillTx/>
                <a:latin typeface="Calibri"/>
                <a:ea typeface="+mn-ea"/>
                <a:cs typeface="Calibri"/>
              </a:rPr>
              <a:t>the </a:t>
            </a:r>
            <a:r>
              <a:rPr kumimoji="0" sz="1800" b="0" i="0" u="none" strike="noStrike" kern="1200" cap="none" spc="-5" normalizeH="0" baseline="0" noProof="0" dirty="0">
                <a:ln>
                  <a:noFill/>
                </a:ln>
                <a:solidFill>
                  <a:srgbClr val="000000"/>
                </a:solidFill>
                <a:effectLst/>
                <a:uLnTx/>
                <a:uFillTx/>
                <a:latin typeface="Calibri"/>
                <a:ea typeface="+mn-ea"/>
                <a:cs typeface="Calibri"/>
              </a:rPr>
              <a:t>web </a:t>
            </a:r>
            <a:r>
              <a:rPr kumimoji="0" sz="1800" b="0" i="0" u="none" strike="noStrike" kern="1200" cap="none" spc="-11" normalizeH="0" baseline="0" noProof="0" dirty="0">
                <a:ln>
                  <a:noFill/>
                </a:ln>
                <a:solidFill>
                  <a:srgbClr val="000000"/>
                </a:solidFill>
                <a:effectLst/>
                <a:uLnTx/>
                <a:uFillTx/>
                <a:latin typeface="Calibri"/>
                <a:ea typeface="+mn-ea"/>
                <a:cs typeface="Calibri"/>
              </a:rPr>
              <a:t>portal.</a:t>
            </a:r>
            <a:endParaRPr kumimoji="0" sz="1800" b="0" i="0" u="none" strike="noStrike" kern="1200" cap="none" spc="0" normalizeH="0" baseline="0" noProof="0" dirty="0">
              <a:ln>
                <a:noFill/>
              </a:ln>
              <a:solidFill>
                <a:srgbClr val="000000"/>
              </a:solidFill>
              <a:effectLst/>
              <a:uLnTx/>
              <a:uFillTx/>
              <a:latin typeface="Calibri"/>
              <a:ea typeface="+mn-ea"/>
              <a:cs typeface="Calibri"/>
            </a:endParaRPr>
          </a:p>
          <a:p>
            <a:pPr marL="0" marR="0" lvl="0" indent="0" algn="l" defTabSz="609543"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Calibri"/>
              <a:ea typeface="+mn-ea"/>
              <a:cs typeface="Calibri"/>
            </a:endParaRPr>
          </a:p>
          <a:p>
            <a:pPr marL="12700" marR="137791" lvl="0" indent="0" algn="l" defTabSz="609543" rtl="0" eaLnBrk="1" fontAlgn="auto" latinLnBrk="0" hangingPunct="1">
              <a:lnSpc>
                <a:spcPct val="100000"/>
              </a:lnSpc>
              <a:spcBef>
                <a:spcPts val="1215"/>
              </a:spcBef>
              <a:spcAft>
                <a:spcPts val="0"/>
              </a:spcAft>
              <a:buClrTx/>
              <a:buSzTx/>
              <a:buFontTx/>
              <a:buNone/>
              <a:tabLst/>
              <a:defRPr/>
            </a:pPr>
            <a:r>
              <a:rPr kumimoji="0" sz="1400" b="0" i="1" u="none" strike="noStrike" kern="1200" cap="none" spc="0" normalizeH="0" baseline="0" noProof="0" dirty="0">
                <a:ln>
                  <a:noFill/>
                </a:ln>
                <a:solidFill>
                  <a:srgbClr val="C00000"/>
                </a:solidFill>
                <a:effectLst/>
                <a:uLnTx/>
                <a:uFillTx/>
                <a:latin typeface="Calibri"/>
                <a:ea typeface="+mn-ea"/>
                <a:cs typeface="Calibri"/>
              </a:rPr>
              <a:t>*</a:t>
            </a:r>
            <a:r>
              <a:rPr kumimoji="0" sz="1400" b="0" i="1" u="none" strike="noStrike" kern="1200" cap="none" spc="-5" normalizeH="0" baseline="0" noProof="0" dirty="0">
                <a:ln>
                  <a:noFill/>
                </a:ln>
                <a:solidFill>
                  <a:srgbClr val="C00000"/>
                </a:solidFill>
                <a:effectLst/>
                <a:uLnTx/>
                <a:uFillTx/>
                <a:latin typeface="Calibri"/>
                <a:ea typeface="+mn-ea"/>
                <a:cs typeface="Calibri"/>
              </a:rPr>
              <a:t> Incase</a:t>
            </a:r>
            <a:r>
              <a:rPr kumimoji="0" sz="1400" b="0" i="1" u="none" strike="noStrike" kern="1200" cap="none" spc="15" normalizeH="0" baseline="0" noProof="0" dirty="0">
                <a:ln>
                  <a:noFill/>
                </a:ln>
                <a:solidFill>
                  <a:srgbClr val="C00000"/>
                </a:solidFill>
                <a:effectLst/>
                <a:uLnTx/>
                <a:uFillTx/>
                <a:latin typeface="Calibri"/>
                <a:ea typeface="+mn-ea"/>
                <a:cs typeface="Calibri"/>
              </a:rPr>
              <a:t> </a:t>
            </a:r>
            <a:r>
              <a:rPr kumimoji="0" sz="1400" b="0" i="1" u="none" strike="noStrike" kern="1200" cap="none" spc="-5" normalizeH="0" baseline="0" noProof="0" dirty="0">
                <a:ln>
                  <a:noFill/>
                </a:ln>
                <a:solidFill>
                  <a:srgbClr val="C00000"/>
                </a:solidFill>
                <a:effectLst/>
                <a:uLnTx/>
                <a:uFillTx/>
                <a:latin typeface="Calibri"/>
                <a:ea typeface="+mn-ea"/>
                <a:cs typeface="Calibri"/>
              </a:rPr>
              <a:t>you</a:t>
            </a:r>
            <a:r>
              <a:rPr kumimoji="0" sz="1400" b="0" i="1" u="none" strike="noStrike" kern="1200" cap="none" spc="-11" normalizeH="0" baseline="0" noProof="0" dirty="0">
                <a:ln>
                  <a:noFill/>
                </a:ln>
                <a:solidFill>
                  <a:srgbClr val="C00000"/>
                </a:solidFill>
                <a:effectLst/>
                <a:uLnTx/>
                <a:uFillTx/>
                <a:latin typeface="Calibri"/>
                <a:ea typeface="+mn-ea"/>
                <a:cs typeface="Calibri"/>
              </a:rPr>
              <a:t> </a:t>
            </a:r>
            <a:r>
              <a:rPr kumimoji="0" sz="1400" b="0" i="1" u="none" strike="noStrike" kern="1200" cap="none" spc="-5" normalizeH="0" baseline="0" noProof="0" dirty="0">
                <a:ln>
                  <a:noFill/>
                </a:ln>
                <a:solidFill>
                  <a:srgbClr val="C00000"/>
                </a:solidFill>
                <a:effectLst/>
                <a:uLnTx/>
                <a:uFillTx/>
                <a:latin typeface="Calibri"/>
                <a:ea typeface="+mn-ea"/>
                <a:cs typeface="Calibri"/>
              </a:rPr>
              <a:t>get captcha</a:t>
            </a:r>
            <a:r>
              <a:rPr kumimoji="0" sz="1400" b="0" i="1" u="none" strike="noStrike" kern="1200" cap="none" spc="20" normalizeH="0" baseline="0" noProof="0" dirty="0">
                <a:ln>
                  <a:noFill/>
                </a:ln>
                <a:solidFill>
                  <a:srgbClr val="C00000"/>
                </a:solidFill>
                <a:effectLst/>
                <a:uLnTx/>
                <a:uFillTx/>
                <a:latin typeface="Calibri"/>
                <a:ea typeface="+mn-ea"/>
                <a:cs typeface="Calibri"/>
              </a:rPr>
              <a:t> </a:t>
            </a:r>
            <a:r>
              <a:rPr kumimoji="0" sz="1400" b="0" i="1" u="none" strike="noStrike" kern="1200" cap="none" spc="-5" normalizeH="0" baseline="0" noProof="0" dirty="0">
                <a:ln>
                  <a:noFill/>
                </a:ln>
                <a:solidFill>
                  <a:srgbClr val="C00000"/>
                </a:solidFill>
                <a:effectLst/>
                <a:uLnTx/>
                <a:uFillTx/>
                <a:latin typeface="Calibri"/>
                <a:ea typeface="+mn-ea"/>
                <a:cs typeface="Calibri"/>
              </a:rPr>
              <a:t>mismatch</a:t>
            </a:r>
            <a:r>
              <a:rPr kumimoji="0" sz="1400" b="0" i="1" u="none" strike="noStrike" kern="1200" cap="none" spc="5" normalizeH="0" baseline="0" noProof="0" dirty="0">
                <a:ln>
                  <a:noFill/>
                </a:ln>
                <a:solidFill>
                  <a:srgbClr val="C00000"/>
                </a:solidFill>
                <a:effectLst/>
                <a:uLnTx/>
                <a:uFillTx/>
                <a:latin typeface="Calibri"/>
                <a:ea typeface="+mn-ea"/>
                <a:cs typeface="Calibri"/>
              </a:rPr>
              <a:t> </a:t>
            </a:r>
            <a:r>
              <a:rPr kumimoji="0" sz="1400" b="0" i="1" u="none" strike="noStrike" kern="1200" cap="none" spc="-20" normalizeH="0" baseline="0" noProof="0" dirty="0">
                <a:ln>
                  <a:noFill/>
                </a:ln>
                <a:solidFill>
                  <a:srgbClr val="C00000"/>
                </a:solidFill>
                <a:effectLst/>
                <a:uLnTx/>
                <a:uFillTx/>
                <a:latin typeface="Calibri"/>
                <a:ea typeface="+mn-ea"/>
                <a:cs typeface="Calibri"/>
              </a:rPr>
              <a:t>error,</a:t>
            </a:r>
            <a:r>
              <a:rPr kumimoji="0" sz="1400" b="0" i="1" u="none" strike="noStrike" kern="1200" cap="none" spc="-31" normalizeH="0" baseline="0" noProof="0" dirty="0">
                <a:ln>
                  <a:noFill/>
                </a:ln>
                <a:solidFill>
                  <a:srgbClr val="C00000"/>
                </a:solidFill>
                <a:effectLst/>
                <a:uLnTx/>
                <a:uFillTx/>
                <a:latin typeface="Calibri"/>
                <a:ea typeface="+mn-ea"/>
                <a:cs typeface="Calibri"/>
              </a:rPr>
              <a:t> </a:t>
            </a:r>
            <a:r>
              <a:rPr kumimoji="0" sz="1400" b="0" i="1" u="none" strike="noStrike" kern="1200" cap="none" spc="-5" normalizeH="0" baseline="0" noProof="0" dirty="0">
                <a:ln>
                  <a:noFill/>
                </a:ln>
                <a:solidFill>
                  <a:srgbClr val="C00000"/>
                </a:solidFill>
                <a:effectLst/>
                <a:uLnTx/>
                <a:uFillTx/>
                <a:latin typeface="Calibri"/>
                <a:ea typeface="+mn-ea"/>
                <a:cs typeface="Calibri"/>
              </a:rPr>
              <a:t>please</a:t>
            </a:r>
            <a:r>
              <a:rPr kumimoji="0" sz="1400" b="0" i="1" u="none" strike="noStrike" kern="1200" cap="none" spc="-11" normalizeH="0" baseline="0" noProof="0" dirty="0">
                <a:ln>
                  <a:noFill/>
                </a:ln>
                <a:solidFill>
                  <a:srgbClr val="C00000"/>
                </a:solidFill>
                <a:effectLst/>
                <a:uLnTx/>
                <a:uFillTx/>
                <a:latin typeface="Calibri"/>
                <a:ea typeface="+mn-ea"/>
                <a:cs typeface="Calibri"/>
              </a:rPr>
              <a:t> </a:t>
            </a:r>
            <a:r>
              <a:rPr kumimoji="0" sz="1400" b="0" i="1" u="none" strike="noStrike" kern="1200" cap="none" spc="0" normalizeH="0" baseline="0" noProof="0" dirty="0">
                <a:ln>
                  <a:noFill/>
                </a:ln>
                <a:solidFill>
                  <a:srgbClr val="C00000"/>
                </a:solidFill>
                <a:effectLst/>
                <a:uLnTx/>
                <a:uFillTx/>
                <a:latin typeface="Calibri"/>
                <a:ea typeface="+mn-ea"/>
                <a:cs typeface="Calibri"/>
              </a:rPr>
              <a:t>refresh</a:t>
            </a:r>
            <a:r>
              <a:rPr kumimoji="0" sz="1400" b="0" i="1" u="none" strike="noStrike" kern="1200" cap="none" spc="-40" normalizeH="0" baseline="0" noProof="0" dirty="0">
                <a:ln>
                  <a:noFill/>
                </a:ln>
                <a:solidFill>
                  <a:srgbClr val="C00000"/>
                </a:solidFill>
                <a:effectLst/>
                <a:uLnTx/>
                <a:uFillTx/>
                <a:latin typeface="Calibri"/>
                <a:ea typeface="+mn-ea"/>
                <a:cs typeface="Calibri"/>
              </a:rPr>
              <a:t> </a:t>
            </a:r>
            <a:r>
              <a:rPr kumimoji="0" sz="1400" b="0" i="1" u="none" strike="noStrike" kern="1200" cap="none" spc="0" normalizeH="0" baseline="0" noProof="0" dirty="0">
                <a:ln>
                  <a:noFill/>
                </a:ln>
                <a:solidFill>
                  <a:srgbClr val="C00000"/>
                </a:solidFill>
                <a:effectLst/>
                <a:uLnTx/>
                <a:uFillTx/>
                <a:latin typeface="Calibri"/>
                <a:ea typeface="+mn-ea"/>
                <a:cs typeface="Calibri"/>
              </a:rPr>
              <a:t>the</a:t>
            </a:r>
            <a:r>
              <a:rPr kumimoji="0" sz="1400" b="0" i="1" u="none" strike="noStrike" kern="1200" cap="none" spc="5" normalizeH="0" baseline="0" noProof="0" dirty="0">
                <a:ln>
                  <a:noFill/>
                </a:ln>
                <a:solidFill>
                  <a:srgbClr val="C00000"/>
                </a:solidFill>
                <a:effectLst/>
                <a:uLnTx/>
                <a:uFillTx/>
                <a:latin typeface="Calibri"/>
                <a:ea typeface="+mn-ea"/>
                <a:cs typeface="Calibri"/>
              </a:rPr>
              <a:t> </a:t>
            </a:r>
            <a:r>
              <a:rPr kumimoji="0" sz="1400" b="0" i="1" u="none" strike="noStrike" kern="1200" cap="none" spc="-5" normalizeH="0" baseline="0" noProof="0" dirty="0">
                <a:ln>
                  <a:noFill/>
                </a:ln>
                <a:solidFill>
                  <a:srgbClr val="C00000"/>
                </a:solidFill>
                <a:effectLst/>
                <a:uLnTx/>
                <a:uFillTx/>
                <a:latin typeface="Calibri"/>
                <a:ea typeface="+mn-ea"/>
                <a:cs typeface="Calibri"/>
              </a:rPr>
              <a:t>page </a:t>
            </a:r>
            <a:r>
              <a:rPr kumimoji="0" sz="1400" b="0" i="1" u="none" strike="noStrike" kern="1200" cap="none" spc="-11" normalizeH="0" baseline="0" noProof="0" dirty="0">
                <a:ln>
                  <a:noFill/>
                </a:ln>
                <a:solidFill>
                  <a:srgbClr val="C00000"/>
                </a:solidFill>
                <a:effectLst/>
                <a:uLnTx/>
                <a:uFillTx/>
                <a:latin typeface="Calibri"/>
                <a:ea typeface="+mn-ea"/>
                <a:cs typeface="Calibri"/>
              </a:rPr>
              <a:t>to</a:t>
            </a:r>
            <a:r>
              <a:rPr kumimoji="0" sz="1400" b="0" i="1" u="none" strike="noStrike" kern="1200" cap="none" spc="-5" normalizeH="0" baseline="0" noProof="0" dirty="0">
                <a:ln>
                  <a:noFill/>
                </a:ln>
                <a:solidFill>
                  <a:srgbClr val="C00000"/>
                </a:solidFill>
                <a:effectLst/>
                <a:uLnTx/>
                <a:uFillTx/>
                <a:latin typeface="Calibri"/>
                <a:ea typeface="+mn-ea"/>
                <a:cs typeface="Calibri"/>
              </a:rPr>
              <a:t> get another security </a:t>
            </a:r>
            <a:r>
              <a:rPr kumimoji="0" sz="1400" b="0" i="1" u="none" strike="noStrike" kern="1200" cap="none" spc="-300" normalizeH="0" baseline="0" noProof="0" dirty="0">
                <a:ln>
                  <a:noFill/>
                </a:ln>
                <a:solidFill>
                  <a:srgbClr val="C00000"/>
                </a:solidFill>
                <a:effectLst/>
                <a:uLnTx/>
                <a:uFillTx/>
                <a:latin typeface="Calibri"/>
                <a:ea typeface="+mn-ea"/>
                <a:cs typeface="Calibri"/>
              </a:rPr>
              <a:t> </a:t>
            </a:r>
            <a:r>
              <a:rPr kumimoji="0" sz="1400" b="0" i="1" u="none" strike="noStrike" kern="1200" cap="none" spc="-5" normalizeH="0" baseline="0" noProof="0" dirty="0">
                <a:ln>
                  <a:noFill/>
                </a:ln>
                <a:solidFill>
                  <a:srgbClr val="C00000"/>
                </a:solidFill>
                <a:effectLst/>
                <a:uLnTx/>
                <a:uFillTx/>
                <a:latin typeface="Calibri"/>
                <a:ea typeface="+mn-ea"/>
                <a:cs typeface="Calibri"/>
              </a:rPr>
              <a:t>code.</a:t>
            </a:r>
            <a:endParaRPr kumimoji="0" sz="1400" b="0" i="0" u="none" strike="noStrike" kern="1200" cap="none" spc="0" normalizeH="0" baseline="0" noProof="0" dirty="0">
              <a:ln>
                <a:noFill/>
              </a:ln>
              <a:solidFill>
                <a:srgbClr val="000000"/>
              </a:solidFill>
              <a:effectLst/>
              <a:uLnTx/>
              <a:uFillTx/>
              <a:latin typeface="Calibri"/>
              <a:ea typeface="+mn-ea"/>
              <a:cs typeface="Calibri"/>
            </a:endParaRPr>
          </a:p>
        </p:txBody>
      </p:sp>
      <p:sp>
        <p:nvSpPr>
          <p:cNvPr id="3" name="Slide Number Placeholder 2">
            <a:extLst>
              <a:ext uri="{FF2B5EF4-FFF2-40B4-BE49-F238E27FC236}">
                <a16:creationId xmlns:a16="http://schemas.microsoft.com/office/drawing/2014/main" id="{46E4E107-D406-503E-D511-71D20AB2B0C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179FBE0-442F-45A3-8060-BC65775148FA}" type="slidenum">
              <a:rPr kumimoji="0" lang="en-IN" sz="1200" b="0" i="0" u="none" strike="noStrike" kern="1200" cap="none" spc="0" normalizeH="0" baseline="0" noProof="0" smtClean="0">
                <a:ln>
                  <a:noFill/>
                </a:ln>
                <a:solidFill>
                  <a:srgbClr val="C21B17"/>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IN" sz="1200" b="0" i="0" u="none" strike="noStrike" kern="1200" cap="none" spc="0" normalizeH="0" baseline="0" noProof="0" dirty="0">
              <a:ln>
                <a:noFill/>
              </a:ln>
              <a:solidFill>
                <a:srgbClr val="C21B17"/>
              </a:solidFill>
              <a:effectLst/>
              <a:uLnTx/>
              <a:uFillTx/>
              <a:latin typeface="Arial" panose="020B0604020202020204"/>
              <a:ea typeface="+mn-ea"/>
              <a:cs typeface="+mn-cs"/>
            </a:endParaRPr>
          </a:p>
        </p:txBody>
      </p:sp>
    </p:spTree>
    <p:extLst>
      <p:ext uri="{BB962C8B-B14F-4D97-AF65-F5344CB8AC3E}">
        <p14:creationId xmlns:p14="http://schemas.microsoft.com/office/powerpoint/2010/main" val="1207773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omputer&#10;&#10;Description automatically generated">
            <a:extLst>
              <a:ext uri="{FF2B5EF4-FFF2-40B4-BE49-F238E27FC236}">
                <a16:creationId xmlns:a16="http://schemas.microsoft.com/office/drawing/2014/main" id="{7533A071-92F0-4F4A-CD93-B5BE682DB62E}"/>
              </a:ext>
            </a:extLst>
          </p:cNvPr>
          <p:cNvPicPr>
            <a:picLocks noChangeAspect="1"/>
          </p:cNvPicPr>
          <p:nvPr/>
        </p:nvPicPr>
        <p:blipFill rotWithShape="1">
          <a:blip r:embed="rId2">
            <a:extLst>
              <a:ext uri="{28A0092B-C50C-407E-A947-70E740481C1C}">
                <a14:useLocalDpi xmlns:a14="http://schemas.microsoft.com/office/drawing/2010/main" val="0"/>
              </a:ext>
            </a:extLst>
          </a:blip>
          <a:srcRect l="30625" t="42219" r="50000" b="35548"/>
          <a:stretch/>
        </p:blipFill>
        <p:spPr>
          <a:xfrm>
            <a:off x="8255412" y="1871552"/>
            <a:ext cx="3733800" cy="2057401"/>
          </a:xfrm>
          <a:prstGeom prst="rect">
            <a:avLst/>
          </a:prstGeom>
        </p:spPr>
      </p:pic>
      <p:pic>
        <p:nvPicPr>
          <p:cNvPr id="8" name="Picture 7" descr="A screenshot of a login screen&#10;&#10;Description automatically generated">
            <a:extLst>
              <a:ext uri="{FF2B5EF4-FFF2-40B4-BE49-F238E27FC236}">
                <a16:creationId xmlns:a16="http://schemas.microsoft.com/office/drawing/2014/main" id="{51AD5F6A-386C-74FE-8E87-C44809DE7F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1447801"/>
            <a:ext cx="2971800" cy="3767387"/>
          </a:xfrm>
          <a:prstGeom prst="rect">
            <a:avLst/>
          </a:prstGeom>
        </p:spPr>
      </p:pic>
      <p:sp>
        <p:nvSpPr>
          <p:cNvPr id="9" name="Rectangle 8">
            <a:extLst>
              <a:ext uri="{FF2B5EF4-FFF2-40B4-BE49-F238E27FC236}">
                <a16:creationId xmlns:a16="http://schemas.microsoft.com/office/drawing/2014/main" id="{FE7A5F26-A473-F80E-716F-09C633B1681E}"/>
              </a:ext>
            </a:extLst>
          </p:cNvPr>
          <p:cNvSpPr/>
          <p:nvPr/>
        </p:nvSpPr>
        <p:spPr>
          <a:xfrm>
            <a:off x="1752600" y="4817396"/>
            <a:ext cx="1219595" cy="39779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09543"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11" name="Picture 10" descr="A screenshot of a computer&#10;&#10;Description automatically generated">
            <a:extLst>
              <a:ext uri="{FF2B5EF4-FFF2-40B4-BE49-F238E27FC236}">
                <a16:creationId xmlns:a16="http://schemas.microsoft.com/office/drawing/2014/main" id="{453380F1-AF5B-F30E-6BC1-F9081FF9463D}"/>
              </a:ext>
            </a:extLst>
          </p:cNvPr>
          <p:cNvPicPr>
            <a:picLocks noChangeAspect="1"/>
          </p:cNvPicPr>
          <p:nvPr/>
        </p:nvPicPr>
        <p:blipFill rotWithShape="1">
          <a:blip r:embed="rId4">
            <a:extLst>
              <a:ext uri="{28A0092B-C50C-407E-A947-70E740481C1C}">
                <a14:useLocalDpi xmlns:a14="http://schemas.microsoft.com/office/drawing/2010/main" val="0"/>
              </a:ext>
            </a:extLst>
          </a:blip>
          <a:srcRect l="27457" t="22504" r="36640" b="15005"/>
          <a:stretch/>
        </p:blipFill>
        <p:spPr>
          <a:xfrm>
            <a:off x="4008439" y="1944537"/>
            <a:ext cx="3795919" cy="2206929"/>
          </a:xfrm>
          <a:prstGeom prst="rect">
            <a:avLst/>
          </a:prstGeom>
        </p:spPr>
      </p:pic>
      <p:pic>
        <p:nvPicPr>
          <p:cNvPr id="13" name="Picture 12" descr="A green rectangle with black text&#10;&#10;Description automatically generated">
            <a:extLst>
              <a:ext uri="{FF2B5EF4-FFF2-40B4-BE49-F238E27FC236}">
                <a16:creationId xmlns:a16="http://schemas.microsoft.com/office/drawing/2014/main" id="{52BBC79C-F057-E711-20A7-2DA9D06122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64153" y="4677641"/>
            <a:ext cx="4725059" cy="628739"/>
          </a:xfrm>
          <a:prstGeom prst="rect">
            <a:avLst/>
          </a:prstGeom>
        </p:spPr>
      </p:pic>
      <p:cxnSp>
        <p:nvCxnSpPr>
          <p:cNvPr id="15" name="Straight Arrow Connector 14">
            <a:extLst>
              <a:ext uri="{FF2B5EF4-FFF2-40B4-BE49-F238E27FC236}">
                <a16:creationId xmlns:a16="http://schemas.microsoft.com/office/drawing/2014/main" id="{8581EFF4-E383-CB21-CD4F-D9A6A525229F}"/>
              </a:ext>
            </a:extLst>
          </p:cNvPr>
          <p:cNvCxnSpPr>
            <a:cxnSpLocks/>
          </p:cNvCxnSpPr>
          <p:nvPr/>
        </p:nvCxnSpPr>
        <p:spPr>
          <a:xfrm>
            <a:off x="3352802" y="3048000"/>
            <a:ext cx="503239" cy="0"/>
          </a:xfrm>
          <a:prstGeom prst="straightConnector1">
            <a:avLst/>
          </a:prstGeom>
          <a:ln w="76200">
            <a:tailEnd type="triangle"/>
          </a:ln>
        </p:spPr>
        <p:style>
          <a:lnRef idx="1">
            <a:schemeClr val="accent2"/>
          </a:lnRef>
          <a:fillRef idx="0">
            <a:schemeClr val="accent2"/>
          </a:fillRef>
          <a:effectRef idx="0">
            <a:schemeClr val="accent2"/>
          </a:effectRef>
          <a:fontRef idx="minor">
            <a:schemeClr val="tx1"/>
          </a:fontRef>
        </p:style>
      </p:cxnSp>
      <p:cxnSp>
        <p:nvCxnSpPr>
          <p:cNvPr id="17" name="Straight Arrow Connector 16">
            <a:extLst>
              <a:ext uri="{FF2B5EF4-FFF2-40B4-BE49-F238E27FC236}">
                <a16:creationId xmlns:a16="http://schemas.microsoft.com/office/drawing/2014/main" id="{DE2321E1-058D-B7F6-D991-E36FDE2009B7}"/>
              </a:ext>
            </a:extLst>
          </p:cNvPr>
          <p:cNvCxnSpPr>
            <a:cxnSpLocks/>
          </p:cNvCxnSpPr>
          <p:nvPr/>
        </p:nvCxnSpPr>
        <p:spPr>
          <a:xfrm>
            <a:off x="7804358" y="2854284"/>
            <a:ext cx="503239" cy="0"/>
          </a:xfrm>
          <a:prstGeom prst="straightConnector1">
            <a:avLst/>
          </a:prstGeom>
          <a:ln w="76200">
            <a:tailEnd type="triangle"/>
          </a:ln>
        </p:spPr>
        <p:style>
          <a:lnRef idx="1">
            <a:schemeClr val="accent2"/>
          </a:lnRef>
          <a:fillRef idx="0">
            <a:schemeClr val="accent2"/>
          </a:fillRef>
          <a:effectRef idx="0">
            <a:schemeClr val="accent2"/>
          </a:effectRef>
          <a:fontRef idx="minor">
            <a:schemeClr val="tx1"/>
          </a:fontRef>
        </p:style>
      </p:cxnSp>
      <p:cxnSp>
        <p:nvCxnSpPr>
          <p:cNvPr id="18" name="Straight Arrow Connector 17">
            <a:extLst>
              <a:ext uri="{FF2B5EF4-FFF2-40B4-BE49-F238E27FC236}">
                <a16:creationId xmlns:a16="http://schemas.microsoft.com/office/drawing/2014/main" id="{FF7E3D81-1B9A-86BB-7FD5-79299B03AE87}"/>
              </a:ext>
            </a:extLst>
          </p:cNvPr>
          <p:cNvCxnSpPr>
            <a:cxnSpLocks/>
          </p:cNvCxnSpPr>
          <p:nvPr/>
        </p:nvCxnSpPr>
        <p:spPr>
          <a:xfrm>
            <a:off x="9580309" y="3957749"/>
            <a:ext cx="0" cy="614251"/>
          </a:xfrm>
          <a:prstGeom prst="straightConnector1">
            <a:avLst/>
          </a:prstGeom>
          <a:ln w="76200">
            <a:tailEnd type="triangle"/>
          </a:ln>
        </p:spPr>
        <p:style>
          <a:lnRef idx="1">
            <a:schemeClr val="accent2"/>
          </a:lnRef>
          <a:fillRef idx="0">
            <a:schemeClr val="accent2"/>
          </a:fillRef>
          <a:effectRef idx="0">
            <a:schemeClr val="accent2"/>
          </a:effectRef>
          <a:fontRef idx="minor">
            <a:schemeClr val="tx1"/>
          </a:fontRef>
        </p:style>
      </p:cxnSp>
      <p:sp>
        <p:nvSpPr>
          <p:cNvPr id="21" name="TextBox 20">
            <a:extLst>
              <a:ext uri="{FF2B5EF4-FFF2-40B4-BE49-F238E27FC236}">
                <a16:creationId xmlns:a16="http://schemas.microsoft.com/office/drawing/2014/main" id="{C4B92A8E-0DD3-6186-575E-481D16829E1F}"/>
              </a:ext>
            </a:extLst>
          </p:cNvPr>
          <p:cNvSpPr txBox="1"/>
          <p:nvPr/>
        </p:nvSpPr>
        <p:spPr>
          <a:xfrm>
            <a:off x="724797" y="5859367"/>
            <a:ext cx="10363200" cy="543867"/>
          </a:xfrm>
          <a:prstGeom prst="rect">
            <a:avLst/>
          </a:prstGeom>
          <a:noFill/>
        </p:spPr>
        <p:txBody>
          <a:bodyPr wrap="square" rtlCol="0">
            <a:spAutoFit/>
          </a:bodyPr>
          <a:lstStyle/>
          <a:p>
            <a:pPr marL="0" marR="0" lvl="0" indent="0" algn="l" defTabSz="609543" rtl="0" eaLnBrk="1" fontAlgn="auto" latinLnBrk="0" hangingPunct="1">
              <a:lnSpc>
                <a:spcPct val="100000"/>
              </a:lnSpc>
              <a:spcBef>
                <a:spcPts val="0"/>
              </a:spcBef>
              <a:spcAft>
                <a:spcPts val="0"/>
              </a:spcAft>
              <a:buClrTx/>
              <a:buSzTx/>
              <a:buFontTx/>
              <a:buNone/>
              <a:tabLst/>
              <a:defRPr/>
            </a:pPr>
            <a:r>
              <a:rPr kumimoji="0" lang="en-US" sz="1467" b="0" i="0" u="none" strike="noStrike" kern="1200" cap="none" spc="0" normalizeH="0" baseline="0" noProof="0" dirty="0">
                <a:ln>
                  <a:noFill/>
                </a:ln>
                <a:solidFill>
                  <a:srgbClr val="000000"/>
                </a:solidFill>
                <a:effectLst/>
                <a:uLnTx/>
                <a:uFillTx/>
                <a:latin typeface="Arial" panose="020B0604020202020204"/>
                <a:ea typeface="+mn-ea"/>
                <a:cs typeface="+mn-cs"/>
              </a:rPr>
              <a:t>In case you are unable to remember the username, you can reach out to </a:t>
            </a:r>
            <a:r>
              <a:rPr kumimoji="0" lang="en-IN" sz="1467" b="0" i="0" u="sng" strike="noStrike" kern="1200" cap="none" spc="-11" normalizeH="0" baseline="0" noProof="0" dirty="0">
                <a:ln>
                  <a:noFill/>
                </a:ln>
                <a:solidFill>
                  <a:srgbClr val="000000"/>
                </a:solidFill>
                <a:effectLst/>
                <a:uLnTx/>
                <a:uFill>
                  <a:solidFill>
                    <a:srgbClr val="0462C1"/>
                  </a:solidFill>
                </a:uFill>
                <a:latin typeface="Calibri"/>
                <a:ea typeface="+mn-ea"/>
                <a:cs typeface="Calibri"/>
                <a:hlinkClick r:id="rId6"/>
              </a:rPr>
              <a:t>FG.Health@futuregenerali.in</a:t>
            </a:r>
            <a:r>
              <a:rPr kumimoji="0" lang="en-IN" sz="1467" b="0" i="0" u="sng" strike="noStrike" kern="1200" cap="none" spc="-11" normalizeH="0" baseline="0" noProof="0" dirty="0">
                <a:ln>
                  <a:noFill/>
                </a:ln>
                <a:solidFill>
                  <a:srgbClr val="000000"/>
                </a:solidFill>
                <a:effectLst/>
                <a:uLnTx/>
                <a:uFill>
                  <a:solidFill>
                    <a:srgbClr val="0462C1"/>
                  </a:solidFill>
                </a:uFill>
                <a:latin typeface="Calibri"/>
                <a:ea typeface="+mn-ea"/>
                <a:cs typeface="Calibri"/>
              </a:rPr>
              <a:t> </a:t>
            </a:r>
            <a:endParaRPr kumimoji="0" lang="en-IN" sz="1467" b="0" i="0" u="none" strike="noStrike" kern="1200" cap="none" spc="0" normalizeH="0" baseline="0" noProof="0" dirty="0">
              <a:ln>
                <a:noFill/>
              </a:ln>
              <a:solidFill>
                <a:srgbClr val="000000"/>
              </a:solidFill>
              <a:effectLst/>
              <a:uLnTx/>
              <a:uFillTx/>
              <a:latin typeface="Calibri"/>
              <a:ea typeface="+mn-ea"/>
              <a:cs typeface="Calibri"/>
            </a:endParaRPr>
          </a:p>
          <a:p>
            <a:pPr marL="0" marR="0" lvl="0" indent="0" algn="l" defTabSz="609543" rtl="0" eaLnBrk="1" fontAlgn="auto" latinLnBrk="0" hangingPunct="1">
              <a:lnSpc>
                <a:spcPct val="100000"/>
              </a:lnSpc>
              <a:spcBef>
                <a:spcPts val="0"/>
              </a:spcBef>
              <a:spcAft>
                <a:spcPts val="0"/>
              </a:spcAft>
              <a:buClrTx/>
              <a:buSzTx/>
              <a:buFontTx/>
              <a:buNone/>
              <a:tabLst/>
              <a:defRPr/>
            </a:pPr>
            <a:r>
              <a:rPr kumimoji="0" lang="en-US" sz="1467" b="0" i="0" u="none" strike="noStrike" kern="1200" cap="none" spc="0" normalizeH="0" baseline="0" noProof="0" dirty="0">
                <a:ln>
                  <a:noFill/>
                </a:ln>
                <a:solidFill>
                  <a:srgbClr val="000000"/>
                </a:solidFill>
                <a:effectLst/>
                <a:uLnTx/>
                <a:uFillTx/>
                <a:latin typeface="Arial" panose="020B0604020202020204"/>
                <a:ea typeface="+mn-ea"/>
                <a:cs typeface="+mn-cs"/>
              </a:rPr>
              <a:t> </a:t>
            </a:r>
            <a:endParaRPr kumimoji="0" lang="en-IN" sz="1467"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3872ACBA-DD3A-F2B0-EAAD-B9E8CD225B6F}"/>
              </a:ext>
            </a:extLst>
          </p:cNvPr>
          <p:cNvSpPr txBox="1"/>
          <p:nvPr/>
        </p:nvSpPr>
        <p:spPr>
          <a:xfrm>
            <a:off x="8688597" y="3310741"/>
            <a:ext cx="2645539" cy="215444"/>
          </a:xfrm>
          <a:prstGeom prst="rect">
            <a:avLst/>
          </a:prstGeom>
          <a:solidFill>
            <a:schemeClr val="bg1"/>
          </a:solidFill>
        </p:spPr>
        <p:txBody>
          <a:bodyPr wrap="square" rtlCol="0">
            <a:spAutoFit/>
          </a:bodyPr>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lang="en-IN" sz="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BEC390C1-E7A4-9D01-85E6-2B15142D7CD9}"/>
              </a:ext>
            </a:extLst>
          </p:cNvPr>
          <p:cNvSpPr txBox="1"/>
          <p:nvPr/>
        </p:nvSpPr>
        <p:spPr>
          <a:xfrm>
            <a:off x="9580310" y="4854820"/>
            <a:ext cx="2031919" cy="215444"/>
          </a:xfrm>
          <a:prstGeom prst="rect">
            <a:avLst/>
          </a:prstGeom>
          <a:solidFill>
            <a:schemeClr val="bg1"/>
          </a:solidFill>
        </p:spPr>
        <p:txBody>
          <a:bodyPr wrap="square" rtlCol="0">
            <a:spAutoFit/>
          </a:bodyPr>
          <a:lstStyle/>
          <a:p>
            <a:pPr marL="0" marR="0" lvl="0" indent="0" algn="l" defTabSz="609543" rtl="0" eaLnBrk="1" fontAlgn="auto" latinLnBrk="0" hangingPunct="1">
              <a:lnSpc>
                <a:spcPct val="100000"/>
              </a:lnSpc>
              <a:spcBef>
                <a:spcPts val="0"/>
              </a:spcBef>
              <a:spcAft>
                <a:spcPts val="0"/>
              </a:spcAft>
              <a:buClrTx/>
              <a:buSzTx/>
              <a:buFontTx/>
              <a:buNone/>
              <a:tabLst/>
              <a:defRPr/>
            </a:pPr>
            <a:endParaRPr kumimoji="0" lang="en-IN" sz="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5" name="TextBox 4">
            <a:extLst>
              <a:ext uri="{FF2B5EF4-FFF2-40B4-BE49-F238E27FC236}">
                <a16:creationId xmlns:a16="http://schemas.microsoft.com/office/drawing/2014/main" id="{0F0DE772-8B42-09E3-3051-D5767E822538}"/>
              </a:ext>
            </a:extLst>
          </p:cNvPr>
          <p:cNvSpPr txBox="1"/>
          <p:nvPr/>
        </p:nvSpPr>
        <p:spPr>
          <a:xfrm>
            <a:off x="7703575" y="5258133"/>
            <a:ext cx="4114800" cy="523220"/>
          </a:xfrm>
          <a:prstGeom prst="rect">
            <a:avLst/>
          </a:prstGeom>
          <a:noFill/>
        </p:spPr>
        <p:txBody>
          <a:bodyPr wrap="square" rtlCol="0">
            <a:spAutoFit/>
          </a:bodyPr>
          <a:lstStyle/>
          <a:p>
            <a:pPr marL="0" marR="0" lvl="0" indent="0" algn="l" defTabSz="609543"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panose="020B0604020202020204"/>
                <a:ea typeface="+mn-ea"/>
                <a:cs typeface="+mn-cs"/>
              </a:rPr>
              <a:t>Details will be triggered to your Registered email id</a:t>
            </a:r>
            <a:endParaRPr kumimoji="0" lang="en-IN" sz="14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7" name="object 8">
            <a:extLst>
              <a:ext uri="{FF2B5EF4-FFF2-40B4-BE49-F238E27FC236}">
                <a16:creationId xmlns:a16="http://schemas.microsoft.com/office/drawing/2014/main" id="{1EA493B2-89E5-DB4E-E145-3D1C6BFC3660}"/>
              </a:ext>
            </a:extLst>
          </p:cNvPr>
          <p:cNvSpPr txBox="1">
            <a:spLocks/>
          </p:cNvSpPr>
          <p:nvPr/>
        </p:nvSpPr>
        <p:spPr>
          <a:xfrm>
            <a:off x="1327568" y="138811"/>
            <a:ext cx="4768432" cy="443070"/>
          </a:xfrm>
          <a:prstGeom prst="rect">
            <a:avLst/>
          </a:prstGeom>
        </p:spPr>
        <p:txBody>
          <a:bodyPr vert="horz" wrap="square" lIns="0" tIns="12065" rIns="0" bIns="0" rtlCol="0" anchor="t" anchorCtr="0">
            <a:spAutoFit/>
          </a:bodyPr>
          <a:lstStyle>
            <a:lvl1pPr algn="l" defTabSz="390997" rtl="0" eaLnBrk="1" latinLnBrk="0" hangingPunct="1">
              <a:lnSpc>
                <a:spcPts val="2000"/>
              </a:lnSpc>
              <a:spcBef>
                <a:spcPct val="0"/>
              </a:spcBef>
              <a:buNone/>
              <a:defRPr sz="2000" b="1" i="0" kern="1200" cap="all" spc="50" baseline="0">
                <a:solidFill>
                  <a:schemeClr val="accent1"/>
                </a:solidFill>
                <a:latin typeface="+mj-lt"/>
                <a:ea typeface="+mj-ea"/>
                <a:cs typeface="IvyMode SemiBold" panose="020B0404020101010102" pitchFamily="34" charset="0"/>
              </a:defRPr>
            </a:lvl1pPr>
          </a:lstStyle>
          <a:p>
            <a:pPr marL="12700" marR="0" lvl="0" indent="0" algn="l" defTabSz="521316" rtl="0" eaLnBrk="1" fontAlgn="auto" latinLnBrk="0" hangingPunct="1">
              <a:lnSpc>
                <a:spcPct val="100000"/>
              </a:lnSpc>
              <a:spcBef>
                <a:spcPts val="95"/>
              </a:spcBef>
              <a:spcAft>
                <a:spcPts val="0"/>
              </a:spcAft>
              <a:buClrTx/>
              <a:buSzTx/>
              <a:buFontTx/>
              <a:buNone/>
              <a:tabLst/>
              <a:defRPr/>
            </a:pPr>
            <a:r>
              <a:rPr kumimoji="0" lang="en-US" sz="2800" b="1" i="0" u="none" strike="noStrike" kern="1200" cap="all" spc="-5" normalizeH="0" baseline="0" noProof="0" dirty="0">
                <a:ln>
                  <a:noFill/>
                </a:ln>
                <a:solidFill>
                  <a:srgbClr val="C21B17"/>
                </a:solidFill>
                <a:effectLst/>
                <a:uLnTx/>
                <a:uFillTx/>
                <a:latin typeface="Calibri"/>
                <a:ea typeface="+mj-ea"/>
                <a:cs typeface="Calibri"/>
              </a:rPr>
              <a:t>Re-set the Password </a:t>
            </a:r>
            <a:endParaRPr kumimoji="0" lang="en-US" sz="2800" b="1" i="0" u="none" strike="noStrike" kern="1200" cap="all" spc="67" normalizeH="0" baseline="0" noProof="0" dirty="0">
              <a:ln>
                <a:noFill/>
              </a:ln>
              <a:solidFill>
                <a:srgbClr val="C21B17"/>
              </a:solidFill>
              <a:effectLst/>
              <a:uLnTx/>
              <a:uFillTx/>
              <a:latin typeface="Calibri"/>
              <a:ea typeface="+mj-ea"/>
              <a:cs typeface="Calibri"/>
            </a:endParaRPr>
          </a:p>
        </p:txBody>
      </p:sp>
      <p:sp>
        <p:nvSpPr>
          <p:cNvPr id="10" name="Slide Number Placeholder 9">
            <a:extLst>
              <a:ext uri="{FF2B5EF4-FFF2-40B4-BE49-F238E27FC236}">
                <a16:creationId xmlns:a16="http://schemas.microsoft.com/office/drawing/2014/main" id="{DC2CA69E-FAE6-5816-A66E-5CAC66AB95BE}"/>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179FBE0-442F-45A3-8060-BC65775148FA}" type="slidenum">
              <a:rPr kumimoji="0" lang="en-IN" sz="1200" b="0" i="0" u="none" strike="noStrike" kern="1200" cap="none" spc="0" normalizeH="0" baseline="0" noProof="0" smtClean="0">
                <a:ln>
                  <a:noFill/>
                </a:ln>
                <a:solidFill>
                  <a:srgbClr val="C21B17"/>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en-IN" sz="1200" b="0" i="0" u="none" strike="noStrike" kern="1200" cap="none" spc="0" normalizeH="0" baseline="0" noProof="0" dirty="0">
              <a:ln>
                <a:noFill/>
              </a:ln>
              <a:solidFill>
                <a:srgbClr val="C21B17"/>
              </a:solidFill>
              <a:effectLst/>
              <a:uLnTx/>
              <a:uFillTx/>
              <a:latin typeface="Arial" panose="020B0604020202020204"/>
              <a:ea typeface="+mn-ea"/>
              <a:cs typeface="+mn-cs"/>
            </a:endParaRPr>
          </a:p>
        </p:txBody>
      </p:sp>
    </p:spTree>
    <p:extLst>
      <p:ext uri="{BB962C8B-B14F-4D97-AF65-F5344CB8AC3E}">
        <p14:creationId xmlns:p14="http://schemas.microsoft.com/office/powerpoint/2010/main" val="1810686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p:cNvPicPr>
            <a:picLocks noChangeAspect="1"/>
          </p:cNvPicPr>
          <p:nvPr/>
        </p:nvPicPr>
        <p:blipFill>
          <a:blip r:embed="rId2">
            <a:extLst>
              <a:ext uri="{28A0092B-C50C-407E-A947-70E740481C1C}">
                <a14:useLocalDpi xmlns:a14="http://schemas.microsoft.com/office/drawing/2010/main" val="0"/>
              </a:ext>
            </a:extLst>
          </a:blip>
          <a:srcRect l="6676" r="3775"/>
          <a:stretch>
            <a:fillRect/>
          </a:stretch>
        </p:blipFill>
        <p:spPr bwMode="auto">
          <a:xfrm>
            <a:off x="722313" y="220663"/>
            <a:ext cx="10917237" cy="492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Arrow Connector 14"/>
          <p:cNvCxnSpPr/>
          <p:nvPr/>
        </p:nvCxnSpPr>
        <p:spPr>
          <a:xfrm flipV="1">
            <a:off x="4279900" y="3575050"/>
            <a:ext cx="2111375" cy="157162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a:spLocks noChangeArrowheads="1"/>
          </p:cNvSpPr>
          <p:nvPr/>
        </p:nvSpPr>
        <p:spPr bwMode="auto">
          <a:xfrm>
            <a:off x="1401763" y="5146675"/>
            <a:ext cx="5592762" cy="314325"/>
          </a:xfrm>
          <a:prstGeom prst="rect">
            <a:avLst/>
          </a:prstGeom>
          <a:solidFill>
            <a:schemeClr val="bg1"/>
          </a:solidFill>
          <a:ln w="9525">
            <a:solidFill>
              <a:schemeClr val="tx1"/>
            </a:solidFill>
            <a:miter lim="800000"/>
            <a:headEnd/>
            <a:tailEnd/>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buFont typeface="Arial" panose="020B0604020202020204" pitchFamily="34" charset="0"/>
              <a:buNone/>
              <a:defRPr/>
            </a:pPr>
            <a:r>
              <a:rPr lang="en-US" sz="1600" b="1" dirty="0">
                <a:solidFill>
                  <a:schemeClr val="tx1">
                    <a:lumMod val="85000"/>
                    <a:lumOff val="15000"/>
                  </a:schemeClr>
                </a:solidFill>
                <a:latin typeface="Verdana" pitchFamily="34" charset="0"/>
                <a:ea typeface="Verdana" pitchFamily="34" charset="0"/>
                <a:cs typeface="Verdana" pitchFamily="34" charset="0"/>
              </a:rPr>
              <a:t>Please change your password after first login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4"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5.8"/>
</p:tagLst>
</file>

<file path=ppt/tags/tag2.xml><?xml version="1.0" encoding="utf-8"?>
<p:tagLst xmlns:a="http://schemas.openxmlformats.org/drawingml/2006/main" xmlns:r="http://schemas.openxmlformats.org/officeDocument/2006/relationships" xmlns:p="http://schemas.openxmlformats.org/presentationml/2006/main">
  <p:tag name="TIMING" val="|4.2|2.6|3.6"/>
</p:tagLst>
</file>

<file path=ppt/tags/tag3.xml><?xml version="1.0" encoding="utf-8"?>
<p:tagLst xmlns:a="http://schemas.openxmlformats.org/drawingml/2006/main" xmlns:r="http://schemas.openxmlformats.org/officeDocument/2006/relationships" xmlns:p="http://schemas.openxmlformats.org/presentationml/2006/main">
  <p:tag name="TIMING" val="|9.5"/>
</p:tagLst>
</file>

<file path=ppt/tags/tag4.xml><?xml version="1.0" encoding="utf-8"?>
<p:tagLst xmlns:a="http://schemas.openxmlformats.org/drawingml/2006/main" xmlns:r="http://schemas.openxmlformats.org/officeDocument/2006/relationships" xmlns:p="http://schemas.openxmlformats.org/presentationml/2006/main">
  <p:tag name="TIMING" val="|8.1|4.5|5.2|6.2|6.9|5.5|14|2.8|4.9"/>
</p:tagLst>
</file>

<file path=ppt/tags/tag5.xml><?xml version="1.0" encoding="utf-8"?>
<p:tagLst xmlns:a="http://schemas.openxmlformats.org/drawingml/2006/main" xmlns:r="http://schemas.openxmlformats.org/officeDocument/2006/relationships" xmlns:p="http://schemas.openxmlformats.org/presentationml/2006/main">
  <p:tag name="TIMING" val="|63.1|2.1"/>
</p:tagLst>
</file>

<file path=ppt/tags/tag6.xml><?xml version="1.0" encoding="utf-8"?>
<p:tagLst xmlns:a="http://schemas.openxmlformats.org/drawingml/2006/main" xmlns:r="http://schemas.openxmlformats.org/officeDocument/2006/relationships" xmlns:p="http://schemas.openxmlformats.org/presentationml/2006/main">
  <p:tag name="TIMING" val="|10.1|25.2|5|6.2"/>
</p:tagLst>
</file>

<file path=ppt/tags/tag7.xml><?xml version="1.0" encoding="utf-8"?>
<p:tagLst xmlns:a="http://schemas.openxmlformats.org/drawingml/2006/main" xmlns:r="http://schemas.openxmlformats.org/officeDocument/2006/relationships" xmlns:p="http://schemas.openxmlformats.org/presentationml/2006/main">
  <p:tag name="TIMING" val="|3.7|3.8|6.6"/>
</p:tagLst>
</file>

<file path=ppt/tags/tag8.xml><?xml version="1.0" encoding="utf-8"?>
<p:tagLst xmlns:a="http://schemas.openxmlformats.org/drawingml/2006/main" xmlns:r="http://schemas.openxmlformats.org/officeDocument/2006/relationships" xmlns:p="http://schemas.openxmlformats.org/presentationml/2006/main">
  <p:tag name="TIMING" val="|9.3|17.3|6.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258</TotalTime>
  <Words>1019</Words>
  <Application>Microsoft Office PowerPoint</Application>
  <PresentationFormat>Widescreen</PresentationFormat>
  <Paragraphs>159</Paragraphs>
  <Slides>33</Slides>
  <Notes>2</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33</vt:i4>
      </vt:variant>
    </vt:vector>
  </HeadingPairs>
  <TitlesOfParts>
    <vt:vector size="44" baseType="lpstr">
      <vt:lpstr>Aptos</vt:lpstr>
      <vt:lpstr>Arial</vt:lpstr>
      <vt:lpstr>Arial MT</vt:lpstr>
      <vt:lpstr>Calibri</vt:lpstr>
      <vt:lpstr>Calibri Light</vt:lpstr>
      <vt:lpstr>Microsoft Sans Serif</vt:lpstr>
      <vt:lpstr>Times New Roman</vt:lpstr>
      <vt:lpstr>Verdana</vt:lpstr>
      <vt:lpstr>Office Theme</vt:lpstr>
      <vt:lpstr>1_Office Theme</vt:lpstr>
      <vt:lpstr>2_Office Theme</vt:lpstr>
      <vt:lpstr>FGH INTRODUCTION</vt:lpstr>
      <vt:lpstr>DIGITAL CAPABILITIES</vt:lpstr>
      <vt:lpstr>DIGITAL PORTAL</vt:lpstr>
      <vt:lpstr>FGH MOBILE APP</vt:lpstr>
      <vt:lpstr>FGH CLAIM  &amp; Enrollment Process</vt:lpstr>
      <vt:lpstr>PowerPoint Presentation</vt:lpstr>
      <vt:lpstr>User Login Page</vt:lpstr>
      <vt:lpstr>PowerPoint Presentation</vt:lpstr>
      <vt:lpstr>PowerPoint Presentation</vt:lpstr>
      <vt:lpstr>PowerPoint Presentation</vt:lpstr>
      <vt:lpstr>VIEW MY POLICY</vt:lpstr>
      <vt:lpstr>Download E-Cards (After window period is over)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FGH CLAIM PROCESS</dc:title>
  <dc:creator>SHANAIA KUMAR</dc:creator>
  <cp:lastModifiedBy>Paresh Mepal</cp:lastModifiedBy>
  <cp:revision>12</cp:revision>
  <dcterms:created xsi:type="dcterms:W3CDTF">2023-03-01T09:21:15Z</dcterms:created>
  <dcterms:modified xsi:type="dcterms:W3CDTF">2024-10-24T11:24:53Z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19e5334-cbe4-46f0-9b1f-d5857e5791fd_Enabled">
    <vt:lpwstr>true</vt:lpwstr>
  </property>
  <property fmtid="{D5CDD505-2E9C-101B-9397-08002B2CF9AE}" pid="3" name="MSIP_Label_319e5334-cbe4-46f0-9b1f-d5857e5791fd_SetDate">
    <vt:lpwstr>2024-04-16T12:28:22Z</vt:lpwstr>
  </property>
  <property fmtid="{D5CDD505-2E9C-101B-9397-08002B2CF9AE}" pid="4" name="MSIP_Label_319e5334-cbe4-46f0-9b1f-d5857e5791fd_Method">
    <vt:lpwstr>Standard</vt:lpwstr>
  </property>
  <property fmtid="{D5CDD505-2E9C-101B-9397-08002B2CF9AE}" pid="5" name="MSIP_Label_319e5334-cbe4-46f0-9b1f-d5857e5791fd_Name">
    <vt:lpwstr>319e5334-cbe4-46f0-9b1f-d5857e5791fd</vt:lpwstr>
  </property>
  <property fmtid="{D5CDD505-2E9C-101B-9397-08002B2CF9AE}" pid="6" name="MSIP_Label_319e5334-cbe4-46f0-9b1f-d5857e5791fd_SiteId">
    <vt:lpwstr>6358dbdd-28c2-46d1-a747-7142dbbf6906</vt:lpwstr>
  </property>
  <property fmtid="{D5CDD505-2E9C-101B-9397-08002B2CF9AE}" pid="7" name="MSIP_Label_319e5334-cbe4-46f0-9b1f-d5857e5791fd_ActionId">
    <vt:lpwstr>fe59fce3-e04c-40dc-afbf-e6a21c2a7529</vt:lpwstr>
  </property>
  <property fmtid="{D5CDD505-2E9C-101B-9397-08002B2CF9AE}" pid="8" name="MSIP_Label_319e5334-cbe4-46f0-9b1f-d5857e5791fd_ContentBits">
    <vt:lpwstr>0</vt:lpwstr>
  </property>
</Properties>
</file>