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 id="2147483674" r:id="rId6"/>
  </p:sldMasterIdLst>
  <p:notesMasterIdLst>
    <p:notesMasterId r:id="rId26"/>
  </p:notesMasterIdLst>
  <p:sldIdLst>
    <p:sldId id="285" r:id="rId7"/>
    <p:sldId id="4620" r:id="rId8"/>
    <p:sldId id="4621" r:id="rId9"/>
    <p:sldId id="4622" r:id="rId10"/>
    <p:sldId id="4624" r:id="rId11"/>
    <p:sldId id="4625" r:id="rId12"/>
    <p:sldId id="4626" r:id="rId13"/>
    <p:sldId id="4627" r:id="rId14"/>
    <p:sldId id="4628" r:id="rId15"/>
    <p:sldId id="4629" r:id="rId16"/>
    <p:sldId id="4630" r:id="rId17"/>
    <p:sldId id="4631" r:id="rId18"/>
    <p:sldId id="4632" r:id="rId19"/>
    <p:sldId id="4633" r:id="rId20"/>
    <p:sldId id="4634" r:id="rId21"/>
    <p:sldId id="4635" r:id="rId22"/>
    <p:sldId id="4636" r:id="rId23"/>
    <p:sldId id="4637" r:id="rId24"/>
    <p:sldId id="463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97190A-C651-1DAF-29CE-2D1B82E7970C}" name="Rajni Bala" initials="RB" userId="S::rajni.bala@gandhifellowship.org::740866ac-1d40-418e-9a3e-e0359682d853" providerId="AD"/>
  <p188:author id="{5FF22D0B-BD03-95A4-A15D-0219FC693B14}" name="Pranita Gurung" initials="PG" userId="S::pranita.gurung@gandhifellowship.org::72dc91dd-0c6c-4025-a574-52f47fc00bdf" providerId="AD"/>
  <p188:author id="{5BCB740F-1CE5-FDAA-D681-287DE2301714}" name="Navneeta  Krishnan" initials="NK" userId="S::navneeta.krishnan@gandhifellowship.org::4533dc72-324c-47aa-8022-ddee24174ec1" providerId="AD"/>
  <p188:author id="{C6B32C34-B72D-16AC-94C5-1FA08F225895}" name="PFEL" initials="P" userId="PFEL" providerId="None"/>
  <p188:author id="{4E810B5F-977E-B568-177E-6648671775FB}" name="Gangai Parkkavi G" initials="GG" userId="S::gangai.g_piramalswasthya.org#ext#@kefindia.onmicrosoft.com::b6cd8d6a-6939-4a11-9451-48f156305e4a" providerId="AD"/>
  <p188:author id="{CF4E8974-30B4-B262-ED2A-AC019BC971A9}" name="Aishwarya Agarwal" initials="AA" userId="S::aishwarya.agarwal@gandhifellowship.org::0de6471b-31a1-4b1f-8842-da0c3baf6896" providerId="AD"/>
  <p188:author id="{C9DF9179-A385-B6C1-079F-413347C740CE}" name="Gangai Parkkavi G" initials="GG" userId="S::gangai.g@gandhifellowship.org::1afc8bbf-86fc-4442-96e4-3291d562f37e" providerId="AD"/>
  <p188:author id="{171C3482-0420-AB48-B9E1-6F0A79DCA77E}" name="Lakshika Pant" initials="LP" userId="S::lakshika@gandhifellowship.org::560f1938-f780-4637-8d18-b56e37e8663d" providerId="AD"/>
  <p188:author id="{18AB5D9A-F0AF-BB4C-897D-30918DBDE5D2}" name="S.Purnima Patnaik" initials="SP" userId="S::purnima.patnaik@gandhifellowship.org::e649a667-5152-4255-80fd-84f578cc3644" providerId="AD"/>
  <p188:author id="{A56691BA-E2DA-471D-0F48-5D6E42E88010}" name="Parag Kulshreshtha" initials="PK" userId="S::parag.kulshreshtha@gandhifellowship.org::7e3b51b6-ba18-4a22-b93e-814db705910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FEL" initials="P" lastIdx="3" clrIdx="0">
    <p:extLst>
      <p:ext uri="{19B8F6BF-5375-455C-9EA6-DF929625EA0E}">
        <p15:presenceInfo xmlns:p15="http://schemas.microsoft.com/office/powerpoint/2012/main" userId="PF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64646"/>
    <a:srgbClr val="454545"/>
    <a:srgbClr val="FAFAFA"/>
    <a:srgbClr val="FF3300"/>
    <a:srgbClr val="BFBFBF"/>
    <a:srgbClr val="4C56BC"/>
    <a:srgbClr val="67E36D"/>
    <a:srgbClr val="FFD38C"/>
    <a:srgbClr val="EA41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27C06E-2C6C-48AE-905A-A6D5B5FD374B}" v="114" dt="2024-09-12T08:21:42.2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anita Gurung" userId="S::pranita.gurung@gandhifellowship.org::72dc91dd-0c6c-4025-a574-52f47fc00bdf" providerId="AD" clId="Web-{002F194E-48F0-F650-95AE-BFED51DC14E8}"/>
    <pc:docChg chg="modSld">
      <pc:chgData name="Pranita Gurung" userId="S::pranita.gurung@gandhifellowship.org::72dc91dd-0c6c-4025-a574-52f47fc00bdf" providerId="AD" clId="Web-{002F194E-48F0-F650-95AE-BFED51DC14E8}" dt="2024-04-26T09:16:18.285" v="96"/>
      <pc:docMkLst>
        <pc:docMk/>
      </pc:docMkLst>
      <pc:sldChg chg="addSp delSp modSp addAnim delAnim">
        <pc:chgData name="Pranita Gurung" userId="S::pranita.gurung@gandhifellowship.org::72dc91dd-0c6c-4025-a574-52f47fc00bdf" providerId="AD" clId="Web-{002F194E-48F0-F650-95AE-BFED51DC14E8}" dt="2024-04-26T09:16:18.285" v="96"/>
        <pc:sldMkLst>
          <pc:docMk/>
          <pc:sldMk cId="482018625" sldId="4648"/>
        </pc:sldMkLst>
        <pc:spChg chg="mod ord topLvl">
          <ac:chgData name="Pranita Gurung" userId="S::pranita.gurung@gandhifellowship.org::72dc91dd-0c6c-4025-a574-52f47fc00bdf" providerId="AD" clId="Web-{002F194E-48F0-F650-95AE-BFED51DC14E8}" dt="2024-04-26T09:14:34.813" v="81" actId="1076"/>
          <ac:spMkLst>
            <pc:docMk/>
            <pc:sldMk cId="482018625" sldId="4648"/>
            <ac:spMk id="6" creationId="{8D3D0F79-5C41-1007-08CB-8C23DBEDB6D9}"/>
          </ac:spMkLst>
        </pc:spChg>
        <pc:spChg chg="topLvl">
          <ac:chgData name="Pranita Gurung" userId="S::pranita.gurung@gandhifellowship.org::72dc91dd-0c6c-4025-a574-52f47fc00bdf" providerId="AD" clId="Web-{002F194E-48F0-F650-95AE-BFED51DC14E8}" dt="2024-04-26T09:13:32.092" v="68"/>
          <ac:spMkLst>
            <pc:docMk/>
            <pc:sldMk cId="482018625" sldId="4648"/>
            <ac:spMk id="9" creationId="{A1A14077-FE71-D343-BBF9-35895D5B458A}"/>
          </ac:spMkLst>
        </pc:spChg>
        <pc:spChg chg="mod ord">
          <ac:chgData name="Pranita Gurung" userId="S::pranita.gurung@gandhifellowship.org::72dc91dd-0c6c-4025-a574-52f47fc00bdf" providerId="AD" clId="Web-{002F194E-48F0-F650-95AE-BFED51DC14E8}" dt="2024-04-26T09:09:27.255" v="48" actId="1076"/>
          <ac:spMkLst>
            <pc:docMk/>
            <pc:sldMk cId="482018625" sldId="4648"/>
            <ac:spMk id="10" creationId="{4FD4BB89-5454-BAA8-DA75-9401FE4FE4F2}"/>
          </ac:spMkLst>
        </pc:spChg>
        <pc:spChg chg="mod ord topLvl">
          <ac:chgData name="Pranita Gurung" userId="S::pranita.gurung@gandhifellowship.org::72dc91dd-0c6c-4025-a574-52f47fc00bdf" providerId="AD" clId="Web-{002F194E-48F0-F650-95AE-BFED51DC14E8}" dt="2024-04-26T09:14:34.844" v="83" actId="1076"/>
          <ac:spMkLst>
            <pc:docMk/>
            <pc:sldMk cId="482018625" sldId="4648"/>
            <ac:spMk id="11" creationId="{F5DB2600-4EC7-3008-4963-364477CDF993}"/>
          </ac:spMkLst>
        </pc:spChg>
        <pc:spChg chg="mod ord">
          <ac:chgData name="Pranita Gurung" userId="S::pranita.gurung@gandhifellowship.org::72dc91dd-0c6c-4025-a574-52f47fc00bdf" providerId="AD" clId="Web-{002F194E-48F0-F650-95AE-BFED51DC14E8}" dt="2024-04-26T09:09:27.270" v="49" actId="1076"/>
          <ac:spMkLst>
            <pc:docMk/>
            <pc:sldMk cId="482018625" sldId="4648"/>
            <ac:spMk id="12" creationId="{0D962950-8F20-BC02-7BE7-191A732A0891}"/>
          </ac:spMkLst>
        </pc:spChg>
        <pc:spChg chg="mod ord">
          <ac:chgData name="Pranita Gurung" userId="S::pranita.gurung@gandhifellowship.org::72dc91dd-0c6c-4025-a574-52f47fc00bdf" providerId="AD" clId="Web-{002F194E-48F0-F650-95AE-BFED51DC14E8}" dt="2024-04-26T09:09:52.678" v="56" actId="1076"/>
          <ac:spMkLst>
            <pc:docMk/>
            <pc:sldMk cId="482018625" sldId="4648"/>
            <ac:spMk id="13" creationId="{EB05BDD1-87DF-AF27-68D2-72C7A3E065BA}"/>
          </ac:spMkLst>
        </pc:spChg>
        <pc:spChg chg="mod ord">
          <ac:chgData name="Pranita Gurung" userId="S::pranita.gurung@gandhifellowship.org::72dc91dd-0c6c-4025-a574-52f47fc00bdf" providerId="AD" clId="Web-{002F194E-48F0-F650-95AE-BFED51DC14E8}" dt="2024-04-26T09:09:37.740" v="51"/>
          <ac:spMkLst>
            <pc:docMk/>
            <pc:sldMk cId="482018625" sldId="4648"/>
            <ac:spMk id="14" creationId="{A32AC275-E66C-4693-919E-2EB370D99DD4}"/>
          </ac:spMkLst>
        </pc:spChg>
        <pc:spChg chg="mod ord topLvl">
          <ac:chgData name="Pranita Gurung" userId="S::pranita.gurung@gandhifellowship.org::72dc91dd-0c6c-4025-a574-52f47fc00bdf" providerId="AD" clId="Web-{002F194E-48F0-F650-95AE-BFED51DC14E8}" dt="2024-04-26T09:14:34.829" v="82" actId="1076"/>
          <ac:spMkLst>
            <pc:docMk/>
            <pc:sldMk cId="482018625" sldId="4648"/>
            <ac:spMk id="15" creationId="{59B97133-0681-A402-9EEE-8A94846DAABE}"/>
          </ac:spMkLst>
        </pc:spChg>
        <pc:spChg chg="mod ord">
          <ac:chgData name="Pranita Gurung" userId="S::pranita.gurung@gandhifellowship.org::72dc91dd-0c6c-4025-a574-52f47fc00bdf" providerId="AD" clId="Web-{002F194E-48F0-F650-95AE-BFED51DC14E8}" dt="2024-04-26T09:09:52.693" v="57" actId="1076"/>
          <ac:spMkLst>
            <pc:docMk/>
            <pc:sldMk cId="482018625" sldId="4648"/>
            <ac:spMk id="16" creationId="{92CC0E7B-B90F-EB16-8995-BB6A651945DC}"/>
          </ac:spMkLst>
        </pc:spChg>
        <pc:spChg chg="mod ord">
          <ac:chgData name="Pranita Gurung" userId="S::pranita.gurung@gandhifellowship.org::72dc91dd-0c6c-4025-a574-52f47fc00bdf" providerId="AD" clId="Web-{002F194E-48F0-F650-95AE-BFED51DC14E8}" dt="2024-04-26T09:09:52.724" v="58" actId="1076"/>
          <ac:spMkLst>
            <pc:docMk/>
            <pc:sldMk cId="482018625" sldId="4648"/>
            <ac:spMk id="18" creationId="{6E0A3863-9B5F-0270-E68A-5D895D78A0D9}"/>
          </ac:spMkLst>
        </pc:spChg>
        <pc:spChg chg="add del mod topLvl">
          <ac:chgData name="Pranita Gurung" userId="S::pranita.gurung@gandhifellowship.org::72dc91dd-0c6c-4025-a574-52f47fc00bdf" providerId="AD" clId="Web-{002F194E-48F0-F650-95AE-BFED51DC14E8}" dt="2024-04-26T09:14:51.517" v="85"/>
          <ac:spMkLst>
            <pc:docMk/>
            <pc:sldMk cId="482018625" sldId="4648"/>
            <ac:spMk id="30" creationId="{E0A680A2-E58A-21A3-AAC1-0CAF739A3275}"/>
          </ac:spMkLst>
        </pc:spChg>
        <pc:spChg chg="add del mod topLvl">
          <ac:chgData name="Pranita Gurung" userId="S::pranita.gurung@gandhifellowship.org::72dc91dd-0c6c-4025-a574-52f47fc00bdf" providerId="AD" clId="Web-{002F194E-48F0-F650-95AE-BFED51DC14E8}" dt="2024-04-26T09:14:51.517" v="84"/>
          <ac:spMkLst>
            <pc:docMk/>
            <pc:sldMk cId="482018625" sldId="4648"/>
            <ac:spMk id="31" creationId="{807B915A-7090-1863-B9A7-8D2F1A657137}"/>
          </ac:spMkLst>
        </pc:spChg>
        <pc:spChg chg="add del mod ord topLvl">
          <ac:chgData name="Pranita Gurung" userId="S::pranita.gurung@gandhifellowship.org::72dc91dd-0c6c-4025-a574-52f47fc00bdf" providerId="AD" clId="Web-{002F194E-48F0-F650-95AE-BFED51DC14E8}" dt="2024-04-26T09:14:51.517" v="86"/>
          <ac:spMkLst>
            <pc:docMk/>
            <pc:sldMk cId="482018625" sldId="4648"/>
            <ac:spMk id="33" creationId="{AA754810-85A6-9F1F-E16C-B3B25E6F1EEC}"/>
          </ac:spMkLst>
        </pc:spChg>
        <pc:grpChg chg="del mod topLvl">
          <ac:chgData name="Pranita Gurung" userId="S::pranita.gurung@gandhifellowship.org::72dc91dd-0c6c-4025-a574-52f47fc00bdf" providerId="AD" clId="Web-{002F194E-48F0-F650-95AE-BFED51DC14E8}" dt="2024-04-26T09:13:32.092" v="68"/>
          <ac:grpSpMkLst>
            <pc:docMk/>
            <pc:sldMk cId="482018625" sldId="4648"/>
            <ac:grpSpMk id="20" creationId="{5C1F448D-F929-BEA0-0502-48D9C9109B1D}"/>
          </ac:grpSpMkLst>
        </pc:grpChg>
        <pc:grpChg chg="add del topLvl">
          <ac:chgData name="Pranita Gurung" userId="S::pranita.gurung@gandhifellowship.org::72dc91dd-0c6c-4025-a574-52f47fc00bdf" providerId="AD" clId="Web-{002F194E-48F0-F650-95AE-BFED51DC14E8}" dt="2024-04-26T09:13:11.060" v="65"/>
          <ac:grpSpMkLst>
            <pc:docMk/>
            <pc:sldMk cId="482018625" sldId="4648"/>
            <ac:grpSpMk id="35" creationId="{8E0E59F5-B82B-9411-E625-381E41B0A9C1}"/>
          </ac:grpSpMkLst>
        </pc:grpChg>
        <pc:grpChg chg="add del">
          <ac:chgData name="Pranita Gurung" userId="S::pranita.gurung@gandhifellowship.org::72dc91dd-0c6c-4025-a574-52f47fc00bdf" providerId="AD" clId="Web-{002F194E-48F0-F650-95AE-BFED51DC14E8}" dt="2024-04-26T09:13:06.232" v="64"/>
          <ac:grpSpMkLst>
            <pc:docMk/>
            <pc:sldMk cId="482018625" sldId="4648"/>
            <ac:grpSpMk id="37" creationId="{2F3285DB-DEA1-7137-926C-0D760853560E}"/>
          </ac:grpSpMkLst>
        </pc:grpChg>
        <pc:grpChg chg="add mod">
          <ac:chgData name="Pranita Gurung" userId="S::pranita.gurung@gandhifellowship.org::72dc91dd-0c6c-4025-a574-52f47fc00bdf" providerId="AD" clId="Web-{002F194E-48F0-F650-95AE-BFED51DC14E8}" dt="2024-04-26T09:15:48.941" v="94" actId="1076"/>
          <ac:grpSpMkLst>
            <pc:docMk/>
            <pc:sldMk cId="482018625" sldId="4648"/>
            <ac:grpSpMk id="39" creationId="{9074C1E1-106C-8FE9-6280-61A6A363A6DF}"/>
          </ac:grpSpMkLst>
        </pc:grpChg>
        <pc:picChg chg="mod topLvl">
          <ac:chgData name="Pranita Gurung" userId="S::pranita.gurung@gandhifellowship.org::72dc91dd-0c6c-4025-a574-52f47fc00bdf" providerId="AD" clId="Web-{002F194E-48F0-F650-95AE-BFED51DC14E8}" dt="2024-04-26T09:13:51.749" v="76" actId="1076"/>
          <ac:picMkLst>
            <pc:docMk/>
            <pc:sldMk cId="482018625" sldId="4648"/>
            <ac:picMk id="4" creationId="{FA408C04-C23B-EEE3-CCC1-BC35E547E788}"/>
          </ac:picMkLst>
        </pc:picChg>
        <pc:cxnChg chg="mod ord">
          <ac:chgData name="Pranita Gurung" userId="S::pranita.gurung@gandhifellowship.org::72dc91dd-0c6c-4025-a574-52f47fc00bdf" providerId="AD" clId="Web-{002F194E-48F0-F650-95AE-BFED51DC14E8}" dt="2024-04-26T09:15:21.377" v="89"/>
          <ac:cxnSpMkLst>
            <pc:docMk/>
            <pc:sldMk cId="482018625" sldId="4648"/>
            <ac:cxnSpMk id="8" creationId="{55BE05EB-7761-5F61-4F11-EAE39653DE41}"/>
          </ac:cxnSpMkLst>
        </pc:cxnChg>
        <pc:cxnChg chg="mod ord">
          <ac:chgData name="Pranita Gurung" userId="S::pranita.gurung@gandhifellowship.org::72dc91dd-0c6c-4025-a574-52f47fc00bdf" providerId="AD" clId="Web-{002F194E-48F0-F650-95AE-BFED51DC14E8}" dt="2024-04-26T09:15:26.534" v="90"/>
          <ac:cxnSpMkLst>
            <pc:docMk/>
            <pc:sldMk cId="482018625" sldId="4648"/>
            <ac:cxnSpMk id="17" creationId="{436F40F5-A56D-04DE-F500-D229D95FF99C}"/>
          </ac:cxnSpMkLst>
        </pc:cxnChg>
        <pc:cxnChg chg="ord">
          <ac:chgData name="Pranita Gurung" userId="S::pranita.gurung@gandhifellowship.org::72dc91dd-0c6c-4025-a574-52f47fc00bdf" providerId="AD" clId="Web-{002F194E-48F0-F650-95AE-BFED51DC14E8}" dt="2024-04-26T09:15:31.174" v="91"/>
          <ac:cxnSpMkLst>
            <pc:docMk/>
            <pc:sldMk cId="482018625" sldId="4648"/>
            <ac:cxnSpMk id="27" creationId="{30C0942A-5E4E-F878-753C-A8FFB1462DA0}"/>
          </ac:cxnSpMkLst>
        </pc:cxnChg>
      </pc:sldChg>
      <pc:sldChg chg="modSp">
        <pc:chgData name="Pranita Gurung" userId="S::pranita.gurung@gandhifellowship.org::72dc91dd-0c6c-4025-a574-52f47fc00bdf" providerId="AD" clId="Web-{002F194E-48F0-F650-95AE-BFED51DC14E8}" dt="2024-04-26T09:06:42.343" v="0" actId="20577"/>
        <pc:sldMkLst>
          <pc:docMk/>
          <pc:sldMk cId="3630301009" sldId="4665"/>
        </pc:sldMkLst>
        <pc:spChg chg="mod">
          <ac:chgData name="Pranita Gurung" userId="S::pranita.gurung@gandhifellowship.org::72dc91dd-0c6c-4025-a574-52f47fc00bdf" providerId="AD" clId="Web-{002F194E-48F0-F650-95AE-BFED51DC14E8}" dt="2024-04-26T09:06:42.343" v="0" actId="20577"/>
          <ac:spMkLst>
            <pc:docMk/>
            <pc:sldMk cId="3630301009" sldId="4665"/>
            <ac:spMk id="42" creationId="{B342BF59-12AD-ABEA-122B-64355C10F82C}"/>
          </ac:spMkLst>
        </pc:spChg>
      </pc:sldChg>
    </pc:docChg>
  </pc:docChgLst>
  <pc:docChgLst>
    <pc:chgData name="Pranita Gurung" userId="S::pranita.gurung@gandhifellowship.org::72dc91dd-0c6c-4025-a574-52f47fc00bdf" providerId="AD" clId="Web-{4FBC216F-1AFB-7DAD-BE37-6690B72C7104}"/>
    <pc:docChg chg="modSld">
      <pc:chgData name="Pranita Gurung" userId="S::pranita.gurung@gandhifellowship.org::72dc91dd-0c6c-4025-a574-52f47fc00bdf" providerId="AD" clId="Web-{4FBC216F-1AFB-7DAD-BE37-6690B72C7104}" dt="2024-04-26T09:46:46.487" v="92" actId="20577"/>
      <pc:docMkLst>
        <pc:docMk/>
      </pc:docMkLst>
      <pc:sldChg chg="modSp">
        <pc:chgData name="Pranita Gurung" userId="S::pranita.gurung@gandhifellowship.org::72dc91dd-0c6c-4025-a574-52f47fc00bdf" providerId="AD" clId="Web-{4FBC216F-1AFB-7DAD-BE37-6690B72C7104}" dt="2024-04-26T09:41:46.197" v="91" actId="1076"/>
        <pc:sldMkLst>
          <pc:docMk/>
          <pc:sldMk cId="77743532" sldId="4609"/>
        </pc:sldMkLst>
        <pc:spChg chg="mod">
          <ac:chgData name="Pranita Gurung" userId="S::pranita.gurung@gandhifellowship.org::72dc91dd-0c6c-4025-a574-52f47fc00bdf" providerId="AD" clId="Web-{4FBC216F-1AFB-7DAD-BE37-6690B72C7104}" dt="2024-04-26T09:41:46.197" v="91" actId="1076"/>
          <ac:spMkLst>
            <pc:docMk/>
            <pc:sldMk cId="77743532" sldId="4609"/>
            <ac:spMk id="10" creationId="{55279BAA-8CD3-A4F1-D938-246E9943A617}"/>
          </ac:spMkLst>
        </pc:spChg>
      </pc:sldChg>
      <pc:sldChg chg="addSp delSp modSp addAnim delAnim">
        <pc:chgData name="Pranita Gurung" userId="S::pranita.gurung@gandhifellowship.org::72dc91dd-0c6c-4025-a574-52f47fc00bdf" providerId="AD" clId="Web-{4FBC216F-1AFB-7DAD-BE37-6690B72C7104}" dt="2024-04-26T09:41:00.540" v="89"/>
        <pc:sldMkLst>
          <pc:docMk/>
          <pc:sldMk cId="482018625" sldId="4648"/>
        </pc:sldMkLst>
        <pc:spChg chg="mod ord topLvl">
          <ac:chgData name="Pranita Gurung" userId="S::pranita.gurung@gandhifellowship.org::72dc91dd-0c6c-4025-a574-52f47fc00bdf" providerId="AD" clId="Web-{4FBC216F-1AFB-7DAD-BE37-6690B72C7104}" dt="2024-04-26T09:37:42.034" v="73" actId="1076"/>
          <ac:spMkLst>
            <pc:docMk/>
            <pc:sldMk cId="482018625" sldId="4648"/>
            <ac:spMk id="6" creationId="{8D3D0F79-5C41-1007-08CB-8C23DBEDB6D9}"/>
          </ac:spMkLst>
        </pc:spChg>
        <pc:spChg chg="add del">
          <ac:chgData name="Pranita Gurung" userId="S::pranita.gurung@gandhifellowship.org::72dc91dd-0c6c-4025-a574-52f47fc00bdf" providerId="AD" clId="Web-{4FBC216F-1AFB-7DAD-BE37-6690B72C7104}" dt="2024-04-26T09:31:41.946" v="1"/>
          <ac:spMkLst>
            <pc:docMk/>
            <pc:sldMk cId="482018625" sldId="4648"/>
            <ac:spMk id="7" creationId="{E45A37A5-498A-511A-4A9B-97FB27085780}"/>
          </ac:spMkLst>
        </pc:spChg>
        <pc:spChg chg="mod ord topLvl">
          <ac:chgData name="Pranita Gurung" userId="S::pranita.gurung@gandhifellowship.org::72dc91dd-0c6c-4025-a574-52f47fc00bdf" providerId="AD" clId="Web-{4FBC216F-1AFB-7DAD-BE37-6690B72C7104}" dt="2024-04-26T09:38:06.363" v="78" actId="1076"/>
          <ac:spMkLst>
            <pc:docMk/>
            <pc:sldMk cId="482018625" sldId="4648"/>
            <ac:spMk id="11" creationId="{F5DB2600-4EC7-3008-4963-364477CDF993}"/>
          </ac:spMkLst>
        </pc:spChg>
        <pc:spChg chg="mod ord topLvl">
          <ac:chgData name="Pranita Gurung" userId="S::pranita.gurung@gandhifellowship.org::72dc91dd-0c6c-4025-a574-52f47fc00bdf" providerId="AD" clId="Web-{4FBC216F-1AFB-7DAD-BE37-6690B72C7104}" dt="2024-04-26T09:38:02.925" v="77" actId="1076"/>
          <ac:spMkLst>
            <pc:docMk/>
            <pc:sldMk cId="482018625" sldId="4648"/>
            <ac:spMk id="15" creationId="{59B97133-0681-A402-9EEE-8A94846DAABE}"/>
          </ac:spMkLst>
        </pc:spChg>
        <pc:spChg chg="add mod topLvl">
          <ac:chgData name="Pranita Gurung" userId="S::pranita.gurung@gandhifellowship.org::72dc91dd-0c6c-4025-a574-52f47fc00bdf" providerId="AD" clId="Web-{4FBC216F-1AFB-7DAD-BE37-6690B72C7104}" dt="2024-04-26T09:36:14.672" v="44" actId="1076"/>
          <ac:spMkLst>
            <pc:docMk/>
            <pc:sldMk cId="482018625" sldId="4648"/>
            <ac:spMk id="20" creationId="{B808DBF9-86E7-FFAA-65F7-7F04DC6017D7}"/>
          </ac:spMkLst>
        </pc:spChg>
        <pc:grpChg chg="add del">
          <ac:chgData name="Pranita Gurung" userId="S::pranita.gurung@gandhifellowship.org::72dc91dd-0c6c-4025-a574-52f47fc00bdf" providerId="AD" clId="Web-{4FBC216F-1AFB-7DAD-BE37-6690B72C7104}" dt="2024-04-26T09:32:44.557" v="7"/>
          <ac:grpSpMkLst>
            <pc:docMk/>
            <pc:sldMk cId="482018625" sldId="4648"/>
            <ac:grpSpMk id="26" creationId="{1EC14E83-6862-9817-D09B-34A744C57716}"/>
          </ac:grpSpMkLst>
        </pc:grpChg>
        <pc:grpChg chg="add del">
          <ac:chgData name="Pranita Gurung" userId="S::pranita.gurung@gandhifellowship.org::72dc91dd-0c6c-4025-a574-52f47fc00bdf" providerId="AD" clId="Web-{4FBC216F-1AFB-7DAD-BE37-6690B72C7104}" dt="2024-04-26T09:33:34.199" v="10"/>
          <ac:grpSpMkLst>
            <pc:docMk/>
            <pc:sldMk cId="482018625" sldId="4648"/>
            <ac:grpSpMk id="28" creationId="{570D7A06-BF5D-EFBD-5E23-63CDBC5FAC85}"/>
          </ac:grpSpMkLst>
        </pc:grpChg>
        <pc:grpChg chg="add del mod ord">
          <ac:chgData name="Pranita Gurung" userId="S::pranita.gurung@gandhifellowship.org::72dc91dd-0c6c-4025-a574-52f47fc00bdf" providerId="AD" clId="Web-{4FBC216F-1AFB-7DAD-BE37-6690B72C7104}" dt="2024-04-26T09:35:40.968" v="29"/>
          <ac:grpSpMkLst>
            <pc:docMk/>
            <pc:sldMk cId="482018625" sldId="4648"/>
            <ac:grpSpMk id="29" creationId="{C24E910F-5EE4-7C2B-B857-4A5674CAB418}"/>
          </ac:grpSpMkLst>
        </pc:grpChg>
        <pc:grpChg chg="add mod">
          <ac:chgData name="Pranita Gurung" userId="S::pranita.gurung@gandhifellowship.org::72dc91dd-0c6c-4025-a574-52f47fc00bdf" providerId="AD" clId="Web-{4FBC216F-1AFB-7DAD-BE37-6690B72C7104}" dt="2024-04-26T09:36:56.830" v="66" actId="1076"/>
          <ac:grpSpMkLst>
            <pc:docMk/>
            <pc:sldMk cId="482018625" sldId="4648"/>
            <ac:grpSpMk id="30" creationId="{72CF0E37-CC0E-D424-8E64-C50E259D3A06}"/>
          </ac:grpSpMkLst>
        </pc:grpChg>
        <pc:grpChg chg="del topLvl">
          <ac:chgData name="Pranita Gurung" userId="S::pranita.gurung@gandhifellowship.org::72dc91dd-0c6c-4025-a574-52f47fc00bdf" providerId="AD" clId="Web-{4FBC216F-1AFB-7DAD-BE37-6690B72C7104}" dt="2024-04-26T09:33:48.481" v="11"/>
          <ac:grpSpMkLst>
            <pc:docMk/>
            <pc:sldMk cId="482018625" sldId="4648"/>
            <ac:grpSpMk id="39" creationId="{9074C1E1-106C-8FE9-6280-61A6A363A6DF}"/>
          </ac:grpSpMkLst>
        </pc:grpChg>
        <pc:picChg chg="mod topLvl">
          <ac:chgData name="Pranita Gurung" userId="S::pranita.gurung@gandhifellowship.org::72dc91dd-0c6c-4025-a574-52f47fc00bdf" providerId="AD" clId="Web-{4FBC216F-1AFB-7DAD-BE37-6690B72C7104}" dt="2024-04-26T09:35:49.578" v="35" actId="1076"/>
          <ac:picMkLst>
            <pc:docMk/>
            <pc:sldMk cId="482018625" sldId="4648"/>
            <ac:picMk id="4" creationId="{FA408C04-C23B-EEE3-CCC1-BC35E547E788}"/>
          </ac:picMkLst>
        </pc:picChg>
        <pc:cxnChg chg="ord">
          <ac:chgData name="Pranita Gurung" userId="S::pranita.gurung@gandhifellowship.org::72dc91dd-0c6c-4025-a574-52f47fc00bdf" providerId="AD" clId="Web-{4FBC216F-1AFB-7DAD-BE37-6690B72C7104}" dt="2024-04-26T09:36:47.892" v="63"/>
          <ac:cxnSpMkLst>
            <pc:docMk/>
            <pc:sldMk cId="482018625" sldId="4648"/>
            <ac:cxnSpMk id="8" creationId="{55BE05EB-7761-5F61-4F11-EAE39653DE41}"/>
          </ac:cxnSpMkLst>
        </pc:cxnChg>
        <pc:cxnChg chg="mod ord">
          <ac:chgData name="Pranita Gurung" userId="S::pranita.gurung@gandhifellowship.org::72dc91dd-0c6c-4025-a574-52f47fc00bdf" providerId="AD" clId="Web-{4FBC216F-1AFB-7DAD-BE37-6690B72C7104}" dt="2024-04-26T09:38:11.457" v="79" actId="1076"/>
          <ac:cxnSpMkLst>
            <pc:docMk/>
            <pc:sldMk cId="482018625" sldId="4648"/>
            <ac:cxnSpMk id="17" creationId="{436F40F5-A56D-04DE-F500-D229D95FF99C}"/>
          </ac:cxnSpMkLst>
        </pc:cxnChg>
        <pc:cxnChg chg="mod ord">
          <ac:chgData name="Pranita Gurung" userId="S::pranita.gurung@gandhifellowship.org::72dc91dd-0c6c-4025-a574-52f47fc00bdf" providerId="AD" clId="Web-{4FBC216F-1AFB-7DAD-BE37-6690B72C7104}" dt="2024-04-26T09:38:19.270" v="80" actId="1076"/>
          <ac:cxnSpMkLst>
            <pc:docMk/>
            <pc:sldMk cId="482018625" sldId="4648"/>
            <ac:cxnSpMk id="27" creationId="{30C0942A-5E4E-F878-753C-A8FFB1462DA0}"/>
          </ac:cxnSpMkLst>
        </pc:cxnChg>
      </pc:sldChg>
      <pc:sldChg chg="modSp">
        <pc:chgData name="Pranita Gurung" userId="S::pranita.gurung@gandhifellowship.org::72dc91dd-0c6c-4025-a574-52f47fc00bdf" providerId="AD" clId="Web-{4FBC216F-1AFB-7DAD-BE37-6690B72C7104}" dt="2024-04-26T09:46:46.487" v="92" actId="20577"/>
        <pc:sldMkLst>
          <pc:docMk/>
          <pc:sldMk cId="3645302441" sldId="4657"/>
        </pc:sldMkLst>
        <pc:spChg chg="mod">
          <ac:chgData name="Pranita Gurung" userId="S::pranita.gurung@gandhifellowship.org::72dc91dd-0c6c-4025-a574-52f47fc00bdf" providerId="AD" clId="Web-{4FBC216F-1AFB-7DAD-BE37-6690B72C7104}" dt="2024-04-26T09:46:46.487" v="92" actId="20577"/>
          <ac:spMkLst>
            <pc:docMk/>
            <pc:sldMk cId="3645302441" sldId="4657"/>
            <ac:spMk id="8" creationId="{39F65E98-0C9A-75A3-A8BF-7A8C10207CDA}"/>
          </ac:spMkLst>
        </pc:spChg>
      </pc:sldChg>
    </pc:docChg>
  </pc:docChgLst>
  <pc:docChgLst>
    <pc:chgData name="Paresh Mepal" userId="b507e4325b5f4de4" providerId="LiveId" clId="{6CC01D8C-65DD-49B5-BC38-42CE7A547F89}"/>
    <pc:docChg chg="undo custSel modSld">
      <pc:chgData name="Paresh Mepal" userId="b507e4325b5f4de4" providerId="LiveId" clId="{6CC01D8C-65DD-49B5-BC38-42CE7A547F89}" dt="2024-09-12T08:24:13.623" v="1" actId="20577"/>
      <pc:docMkLst>
        <pc:docMk/>
      </pc:docMkLst>
      <pc:sldChg chg="modSp mod">
        <pc:chgData name="Paresh Mepal" userId="b507e4325b5f4de4" providerId="LiveId" clId="{6CC01D8C-65DD-49B5-BC38-42CE7A547F89}" dt="2024-09-12T08:24:13.623" v="1" actId="20577"/>
        <pc:sldMkLst>
          <pc:docMk/>
          <pc:sldMk cId="3756440547" sldId="285"/>
        </pc:sldMkLst>
        <pc:spChg chg="mod">
          <ac:chgData name="Paresh Mepal" userId="b507e4325b5f4de4" providerId="LiveId" clId="{6CC01D8C-65DD-49B5-BC38-42CE7A547F89}" dt="2024-09-12T08:24:13.623" v="1" actId="20577"/>
          <ac:spMkLst>
            <pc:docMk/>
            <pc:sldMk cId="3756440547" sldId="285"/>
            <ac:spMk id="10" creationId="{DE34A838-F722-30D5-5D05-E2EEBC5AA941}"/>
          </ac:spMkLst>
        </pc:spChg>
      </pc:sldChg>
    </pc:docChg>
  </pc:docChgLst>
  <pc:docChgLst>
    <pc:chgData name="S.Purnima Patnaik" userId="S::purnima.patnaik@gandhifellowship.org::e649a667-5152-4255-80fd-84f578cc3644" providerId="AD" clId="Web-{E97FBDF5-38F7-C331-9B96-2AFB56CDF173}"/>
    <pc:docChg chg="sldOrd">
      <pc:chgData name="S.Purnima Patnaik" userId="S::purnima.patnaik@gandhifellowship.org::e649a667-5152-4255-80fd-84f578cc3644" providerId="AD" clId="Web-{E97FBDF5-38F7-C331-9B96-2AFB56CDF173}" dt="2024-04-26T08:06:25.259" v="1"/>
      <pc:docMkLst>
        <pc:docMk/>
      </pc:docMkLst>
      <pc:sldChg chg="ord">
        <pc:chgData name="S.Purnima Patnaik" userId="S::purnima.patnaik@gandhifellowship.org::e649a667-5152-4255-80fd-84f578cc3644" providerId="AD" clId="Web-{E97FBDF5-38F7-C331-9B96-2AFB56CDF173}" dt="2024-04-26T08:06:25.259" v="1"/>
        <pc:sldMkLst>
          <pc:docMk/>
          <pc:sldMk cId="77743532" sldId="4609"/>
        </pc:sldMkLst>
      </pc:sldChg>
    </pc:docChg>
  </pc:docChgLst>
  <pc:docChgLst>
    <pc:chgData name="Paresh Mepal" userId="b507e4325b5f4de4" providerId="LiveId" clId="{4727C06E-2C6C-48AE-905A-A6D5B5FD374B}"/>
    <pc:docChg chg="undo custSel addSld delSld modSld">
      <pc:chgData name="Paresh Mepal" userId="b507e4325b5f4de4" providerId="LiveId" clId="{4727C06E-2C6C-48AE-905A-A6D5B5FD374B}" dt="2024-09-12T08:22:21.834" v="359" actId="14100"/>
      <pc:docMkLst>
        <pc:docMk/>
      </pc:docMkLst>
      <pc:sldChg chg="addSp delSp modSp mod">
        <pc:chgData name="Paresh Mepal" userId="b507e4325b5f4de4" providerId="LiveId" clId="{4727C06E-2C6C-48AE-905A-A6D5B5FD374B}" dt="2024-09-12T06:59:34.101" v="16"/>
        <pc:sldMkLst>
          <pc:docMk/>
          <pc:sldMk cId="3756440547" sldId="285"/>
        </pc:sldMkLst>
        <pc:spChg chg="del mod">
          <ac:chgData name="Paresh Mepal" userId="b507e4325b5f4de4" providerId="LiveId" clId="{4727C06E-2C6C-48AE-905A-A6D5B5FD374B}" dt="2024-09-12T06:59:11.269" v="6"/>
          <ac:spMkLst>
            <pc:docMk/>
            <pc:sldMk cId="3756440547" sldId="285"/>
            <ac:spMk id="4" creationId="{00000000-0000-0000-0000-000000000000}"/>
          </ac:spMkLst>
        </pc:spChg>
        <pc:spChg chg="del mod">
          <ac:chgData name="Paresh Mepal" userId="b507e4325b5f4de4" providerId="LiveId" clId="{4727C06E-2C6C-48AE-905A-A6D5B5FD374B}" dt="2024-09-12T06:59:11.269" v="8"/>
          <ac:spMkLst>
            <pc:docMk/>
            <pc:sldMk cId="3756440547" sldId="285"/>
            <ac:spMk id="5" creationId="{00000000-0000-0000-0000-000000000000}"/>
          </ac:spMkLst>
        </pc:spChg>
        <pc:spChg chg="add mod">
          <ac:chgData name="Paresh Mepal" userId="b507e4325b5f4de4" providerId="LiveId" clId="{4727C06E-2C6C-48AE-905A-A6D5B5FD374B}" dt="2024-09-12T06:59:03.453" v="2"/>
          <ac:spMkLst>
            <pc:docMk/>
            <pc:sldMk cId="3756440547" sldId="285"/>
            <ac:spMk id="6" creationId="{C0733CE5-E37D-2B9A-A836-47EA8A0F0549}"/>
          </ac:spMkLst>
        </pc:spChg>
        <pc:spChg chg="add mod">
          <ac:chgData name="Paresh Mepal" userId="b507e4325b5f4de4" providerId="LiveId" clId="{4727C06E-2C6C-48AE-905A-A6D5B5FD374B}" dt="2024-09-12T06:59:03.453" v="2"/>
          <ac:spMkLst>
            <pc:docMk/>
            <pc:sldMk cId="3756440547" sldId="285"/>
            <ac:spMk id="7" creationId="{2DF5DE99-D710-BF52-F59D-CF32DA5F1060}"/>
          </ac:spMkLst>
        </pc:spChg>
        <pc:spChg chg="add mod">
          <ac:chgData name="Paresh Mepal" userId="b507e4325b5f4de4" providerId="LiveId" clId="{4727C06E-2C6C-48AE-905A-A6D5B5FD374B}" dt="2024-09-12T06:59:03.453" v="2"/>
          <ac:spMkLst>
            <pc:docMk/>
            <pc:sldMk cId="3756440547" sldId="285"/>
            <ac:spMk id="8" creationId="{C3F060B5-B275-73DD-E0E6-1CDE5CFFEAE6}"/>
          </ac:spMkLst>
        </pc:spChg>
        <pc:spChg chg="add mod">
          <ac:chgData name="Paresh Mepal" userId="b507e4325b5f4de4" providerId="LiveId" clId="{4727C06E-2C6C-48AE-905A-A6D5B5FD374B}" dt="2024-09-12T06:59:03.453" v="2"/>
          <ac:spMkLst>
            <pc:docMk/>
            <pc:sldMk cId="3756440547" sldId="285"/>
            <ac:spMk id="9" creationId="{E8A8B6C2-3074-6255-28D6-61DADDAD2DCD}"/>
          </ac:spMkLst>
        </pc:spChg>
        <pc:spChg chg="add mod">
          <ac:chgData name="Paresh Mepal" userId="b507e4325b5f4de4" providerId="LiveId" clId="{4727C06E-2C6C-48AE-905A-A6D5B5FD374B}" dt="2024-09-12T06:59:15.126" v="9"/>
          <ac:spMkLst>
            <pc:docMk/>
            <pc:sldMk cId="3756440547" sldId="285"/>
            <ac:spMk id="10" creationId="{DE34A838-F722-30D5-5D05-E2EEBC5AA941}"/>
          </ac:spMkLst>
        </pc:spChg>
        <pc:spChg chg="add del mod">
          <ac:chgData name="Paresh Mepal" userId="b507e4325b5f4de4" providerId="LiveId" clId="{4727C06E-2C6C-48AE-905A-A6D5B5FD374B}" dt="2024-09-12T06:59:34.101" v="16"/>
          <ac:spMkLst>
            <pc:docMk/>
            <pc:sldMk cId="3756440547" sldId="285"/>
            <ac:spMk id="11" creationId="{C70AEDA1-C6E3-E8D0-93D9-5242708626D7}"/>
          </ac:spMkLst>
        </pc:spChg>
        <pc:spChg chg="add mod">
          <ac:chgData name="Paresh Mepal" userId="b507e4325b5f4de4" providerId="LiveId" clId="{4727C06E-2C6C-48AE-905A-A6D5B5FD374B}" dt="2024-09-12T06:59:15.126" v="9"/>
          <ac:spMkLst>
            <pc:docMk/>
            <pc:sldMk cId="3756440547" sldId="285"/>
            <ac:spMk id="12" creationId="{0D46043B-44A2-720B-09A4-4E582A74799E}"/>
          </ac:spMkLst>
        </pc:spChg>
        <pc:spChg chg="add mod">
          <ac:chgData name="Paresh Mepal" userId="b507e4325b5f4de4" providerId="LiveId" clId="{4727C06E-2C6C-48AE-905A-A6D5B5FD374B}" dt="2024-09-12T06:59:15.126" v="9"/>
          <ac:spMkLst>
            <pc:docMk/>
            <pc:sldMk cId="3756440547" sldId="285"/>
            <ac:spMk id="13" creationId="{C4619195-55F8-B948-1C76-8E60213B8A42}"/>
          </ac:spMkLst>
        </pc:spChg>
      </pc:sldChg>
      <pc:sldChg chg="del">
        <pc:chgData name="Paresh Mepal" userId="b507e4325b5f4de4" providerId="LiveId" clId="{4727C06E-2C6C-48AE-905A-A6D5B5FD374B}" dt="2024-09-12T06:58:40.785" v="0" actId="47"/>
        <pc:sldMkLst>
          <pc:docMk/>
          <pc:sldMk cId="775118455" sldId="4139"/>
        </pc:sldMkLst>
      </pc:sldChg>
      <pc:sldChg chg="del">
        <pc:chgData name="Paresh Mepal" userId="b507e4325b5f4de4" providerId="LiveId" clId="{4727C06E-2C6C-48AE-905A-A6D5B5FD374B}" dt="2024-09-12T06:58:40.785" v="0" actId="47"/>
        <pc:sldMkLst>
          <pc:docMk/>
          <pc:sldMk cId="2346679322" sldId="4510"/>
        </pc:sldMkLst>
      </pc:sldChg>
      <pc:sldChg chg="del">
        <pc:chgData name="Paresh Mepal" userId="b507e4325b5f4de4" providerId="LiveId" clId="{4727C06E-2C6C-48AE-905A-A6D5B5FD374B}" dt="2024-09-12T06:58:40.785" v="0" actId="47"/>
        <pc:sldMkLst>
          <pc:docMk/>
          <pc:sldMk cId="77743532" sldId="4609"/>
        </pc:sldMkLst>
      </pc:sldChg>
      <pc:sldChg chg="addSp delSp modSp mod">
        <pc:chgData name="Paresh Mepal" userId="b507e4325b5f4de4" providerId="LiveId" clId="{4727C06E-2C6C-48AE-905A-A6D5B5FD374B}" dt="2024-09-12T07:00:12.759" v="18" actId="1076"/>
        <pc:sldMkLst>
          <pc:docMk/>
          <pc:sldMk cId="3391336138" sldId="4620"/>
        </pc:sldMkLst>
        <pc:spChg chg="del">
          <ac:chgData name="Paresh Mepal" userId="b507e4325b5f4de4" providerId="LiveId" clId="{4727C06E-2C6C-48AE-905A-A6D5B5FD374B}" dt="2024-09-12T06:58:44.609" v="1" actId="478"/>
          <ac:spMkLst>
            <pc:docMk/>
            <pc:sldMk cId="3391336138" sldId="4620"/>
            <ac:spMk id="3" creationId="{98459CC8-0302-73B1-954F-8ACD82F82C03}"/>
          </ac:spMkLst>
        </pc:spChg>
        <pc:spChg chg="del">
          <ac:chgData name="Paresh Mepal" userId="b507e4325b5f4de4" providerId="LiveId" clId="{4727C06E-2C6C-48AE-905A-A6D5B5FD374B}" dt="2024-09-12T06:58:44.609" v="1" actId="478"/>
          <ac:spMkLst>
            <pc:docMk/>
            <pc:sldMk cId="3391336138" sldId="4620"/>
            <ac:spMk id="4" creationId="{5B8804C9-A836-6F9A-38F3-A372115449CA}"/>
          </ac:spMkLst>
        </pc:spChg>
        <pc:spChg chg="del">
          <ac:chgData name="Paresh Mepal" userId="b507e4325b5f4de4" providerId="LiveId" clId="{4727C06E-2C6C-48AE-905A-A6D5B5FD374B}" dt="2024-09-12T06:58:44.609" v="1" actId="478"/>
          <ac:spMkLst>
            <pc:docMk/>
            <pc:sldMk cId="3391336138" sldId="4620"/>
            <ac:spMk id="5" creationId="{FFB79858-911A-F52B-FF1C-30E0319EAF73}"/>
          </ac:spMkLst>
        </pc:spChg>
        <pc:spChg chg="del">
          <ac:chgData name="Paresh Mepal" userId="b507e4325b5f4de4" providerId="LiveId" clId="{4727C06E-2C6C-48AE-905A-A6D5B5FD374B}" dt="2024-09-12T06:58:44.609" v="1" actId="478"/>
          <ac:spMkLst>
            <pc:docMk/>
            <pc:sldMk cId="3391336138" sldId="4620"/>
            <ac:spMk id="6" creationId="{AFAF347D-9AAB-1DD6-4699-1F23A684E927}"/>
          </ac:spMkLst>
        </pc:spChg>
        <pc:spChg chg="del">
          <ac:chgData name="Paresh Mepal" userId="b507e4325b5f4de4" providerId="LiveId" clId="{4727C06E-2C6C-48AE-905A-A6D5B5FD374B}" dt="2024-09-12T06:58:44.609" v="1" actId="478"/>
          <ac:spMkLst>
            <pc:docMk/>
            <pc:sldMk cId="3391336138" sldId="4620"/>
            <ac:spMk id="7" creationId="{E57AA9AA-7093-2D07-4019-DFC681943F5C}"/>
          </ac:spMkLst>
        </pc:spChg>
        <pc:spChg chg="del">
          <ac:chgData name="Paresh Mepal" userId="b507e4325b5f4de4" providerId="LiveId" clId="{4727C06E-2C6C-48AE-905A-A6D5B5FD374B}" dt="2024-09-12T06:58:44.609" v="1" actId="478"/>
          <ac:spMkLst>
            <pc:docMk/>
            <pc:sldMk cId="3391336138" sldId="4620"/>
            <ac:spMk id="8" creationId="{AAC4A1A2-F274-6F37-FA84-8E2B43829D9B}"/>
          </ac:spMkLst>
        </pc:spChg>
        <pc:spChg chg="del">
          <ac:chgData name="Paresh Mepal" userId="b507e4325b5f4de4" providerId="LiveId" clId="{4727C06E-2C6C-48AE-905A-A6D5B5FD374B}" dt="2024-09-12T06:58:44.609" v="1" actId="478"/>
          <ac:spMkLst>
            <pc:docMk/>
            <pc:sldMk cId="3391336138" sldId="4620"/>
            <ac:spMk id="9" creationId="{71A208EB-9BEF-D3AA-6B6C-773D05DE9307}"/>
          </ac:spMkLst>
        </pc:spChg>
        <pc:spChg chg="del">
          <ac:chgData name="Paresh Mepal" userId="b507e4325b5f4de4" providerId="LiveId" clId="{4727C06E-2C6C-48AE-905A-A6D5B5FD374B}" dt="2024-09-12T06:58:44.609" v="1" actId="478"/>
          <ac:spMkLst>
            <pc:docMk/>
            <pc:sldMk cId="3391336138" sldId="4620"/>
            <ac:spMk id="10" creationId="{A19A9200-1CA9-D037-CA34-42D35972473D}"/>
          </ac:spMkLst>
        </pc:spChg>
        <pc:spChg chg="del">
          <ac:chgData name="Paresh Mepal" userId="b507e4325b5f4de4" providerId="LiveId" clId="{4727C06E-2C6C-48AE-905A-A6D5B5FD374B}" dt="2024-09-12T06:58:44.609" v="1" actId="478"/>
          <ac:spMkLst>
            <pc:docMk/>
            <pc:sldMk cId="3391336138" sldId="4620"/>
            <ac:spMk id="11" creationId="{AB047336-C94E-AD46-330B-DCF7838AA7DF}"/>
          </ac:spMkLst>
        </pc:spChg>
        <pc:spChg chg="del">
          <ac:chgData name="Paresh Mepal" userId="b507e4325b5f4de4" providerId="LiveId" clId="{4727C06E-2C6C-48AE-905A-A6D5B5FD374B}" dt="2024-09-12T06:58:44.609" v="1" actId="478"/>
          <ac:spMkLst>
            <pc:docMk/>
            <pc:sldMk cId="3391336138" sldId="4620"/>
            <ac:spMk id="12" creationId="{3C6BC84F-298B-EAFA-D16C-98417AAFAF52}"/>
          </ac:spMkLst>
        </pc:spChg>
        <pc:spChg chg="add mod">
          <ac:chgData name="Paresh Mepal" userId="b507e4325b5f4de4" providerId="LiveId" clId="{4727C06E-2C6C-48AE-905A-A6D5B5FD374B}" dt="2024-09-12T07:00:12.759" v="18" actId="1076"/>
          <ac:spMkLst>
            <pc:docMk/>
            <pc:sldMk cId="3391336138" sldId="4620"/>
            <ac:spMk id="13" creationId="{00D917FD-C171-0CA6-9B49-971759CF4D5A}"/>
          </ac:spMkLst>
        </pc:spChg>
        <pc:spChg chg="add mod">
          <ac:chgData name="Paresh Mepal" userId="b507e4325b5f4de4" providerId="LiveId" clId="{4727C06E-2C6C-48AE-905A-A6D5B5FD374B}" dt="2024-09-12T07:00:12.759" v="18" actId="1076"/>
          <ac:spMkLst>
            <pc:docMk/>
            <pc:sldMk cId="3391336138" sldId="4620"/>
            <ac:spMk id="14" creationId="{30EF1088-BE6C-EF59-E694-461DFEE7FDCD}"/>
          </ac:spMkLst>
        </pc:spChg>
        <pc:spChg chg="add mod">
          <ac:chgData name="Paresh Mepal" userId="b507e4325b5f4de4" providerId="LiveId" clId="{4727C06E-2C6C-48AE-905A-A6D5B5FD374B}" dt="2024-09-12T07:00:12.759" v="18" actId="1076"/>
          <ac:spMkLst>
            <pc:docMk/>
            <pc:sldMk cId="3391336138" sldId="4620"/>
            <ac:spMk id="15" creationId="{269E1A21-3153-ABBC-26F5-E22ADC3E075D}"/>
          </ac:spMkLst>
        </pc:spChg>
        <pc:spChg chg="add mod">
          <ac:chgData name="Paresh Mepal" userId="b507e4325b5f4de4" providerId="LiveId" clId="{4727C06E-2C6C-48AE-905A-A6D5B5FD374B}" dt="2024-09-12T07:00:12.759" v="18" actId="1076"/>
          <ac:spMkLst>
            <pc:docMk/>
            <pc:sldMk cId="3391336138" sldId="4620"/>
            <ac:spMk id="16" creationId="{89D4C222-B750-FA56-9A25-579AD65DDB1B}"/>
          </ac:spMkLst>
        </pc:spChg>
        <pc:spChg chg="add mod">
          <ac:chgData name="Paresh Mepal" userId="b507e4325b5f4de4" providerId="LiveId" clId="{4727C06E-2C6C-48AE-905A-A6D5B5FD374B}" dt="2024-09-12T07:00:12.759" v="18" actId="1076"/>
          <ac:spMkLst>
            <pc:docMk/>
            <pc:sldMk cId="3391336138" sldId="4620"/>
            <ac:spMk id="17" creationId="{262A31E7-0BD7-55E7-4E35-220BE8854190}"/>
          </ac:spMkLst>
        </pc:spChg>
        <pc:spChg chg="add mod">
          <ac:chgData name="Paresh Mepal" userId="b507e4325b5f4de4" providerId="LiveId" clId="{4727C06E-2C6C-48AE-905A-A6D5B5FD374B}" dt="2024-09-12T07:00:12.759" v="18" actId="1076"/>
          <ac:spMkLst>
            <pc:docMk/>
            <pc:sldMk cId="3391336138" sldId="4620"/>
            <ac:spMk id="18" creationId="{97C4B89C-79F8-04FA-D709-570766B709E1}"/>
          </ac:spMkLst>
        </pc:spChg>
        <pc:spChg chg="add mod">
          <ac:chgData name="Paresh Mepal" userId="b507e4325b5f4de4" providerId="LiveId" clId="{4727C06E-2C6C-48AE-905A-A6D5B5FD374B}" dt="2024-09-12T07:00:12.759" v="18" actId="1076"/>
          <ac:spMkLst>
            <pc:docMk/>
            <pc:sldMk cId="3391336138" sldId="4620"/>
            <ac:spMk id="19" creationId="{2CBB9C59-B070-B05F-C452-4799B0E72A6F}"/>
          </ac:spMkLst>
        </pc:spChg>
        <pc:spChg chg="del">
          <ac:chgData name="Paresh Mepal" userId="b507e4325b5f4de4" providerId="LiveId" clId="{4727C06E-2C6C-48AE-905A-A6D5B5FD374B}" dt="2024-09-12T06:58:44.609" v="1" actId="478"/>
          <ac:spMkLst>
            <pc:docMk/>
            <pc:sldMk cId="3391336138" sldId="4620"/>
            <ac:spMk id="26" creationId="{AD5585F2-502F-B85E-6545-63A37149FE74}"/>
          </ac:spMkLst>
        </pc:spChg>
        <pc:spChg chg="del">
          <ac:chgData name="Paresh Mepal" userId="b507e4325b5f4de4" providerId="LiveId" clId="{4727C06E-2C6C-48AE-905A-A6D5B5FD374B}" dt="2024-09-12T06:58:44.609" v="1" actId="478"/>
          <ac:spMkLst>
            <pc:docMk/>
            <pc:sldMk cId="3391336138" sldId="4620"/>
            <ac:spMk id="32" creationId="{62A7C834-5884-230E-961B-ACA38C000399}"/>
          </ac:spMkLst>
        </pc:spChg>
        <pc:spChg chg="del">
          <ac:chgData name="Paresh Mepal" userId="b507e4325b5f4de4" providerId="LiveId" clId="{4727C06E-2C6C-48AE-905A-A6D5B5FD374B}" dt="2024-09-12T06:58:44.609" v="1" actId="478"/>
          <ac:spMkLst>
            <pc:docMk/>
            <pc:sldMk cId="3391336138" sldId="4620"/>
            <ac:spMk id="35" creationId="{24AE0BB0-4E61-860D-F7AD-C25A8552D8AD}"/>
          </ac:spMkLst>
        </pc:spChg>
        <pc:spChg chg="del">
          <ac:chgData name="Paresh Mepal" userId="b507e4325b5f4de4" providerId="LiveId" clId="{4727C06E-2C6C-48AE-905A-A6D5B5FD374B}" dt="2024-09-12T06:58:44.609" v="1" actId="478"/>
          <ac:spMkLst>
            <pc:docMk/>
            <pc:sldMk cId="3391336138" sldId="4620"/>
            <ac:spMk id="42" creationId="{11C6191B-FC73-BCEF-A181-A76BEBF80318}"/>
          </ac:spMkLst>
        </pc:spChg>
        <pc:spChg chg="del">
          <ac:chgData name="Paresh Mepal" userId="b507e4325b5f4de4" providerId="LiveId" clId="{4727C06E-2C6C-48AE-905A-A6D5B5FD374B}" dt="2024-09-12T06:58:44.609" v="1" actId="478"/>
          <ac:spMkLst>
            <pc:docMk/>
            <pc:sldMk cId="3391336138" sldId="4620"/>
            <ac:spMk id="46" creationId="{8BB48415-D5EC-C5FF-9962-8B1A8E9BA50D}"/>
          </ac:spMkLst>
        </pc:spChg>
        <pc:spChg chg="del">
          <ac:chgData name="Paresh Mepal" userId="b507e4325b5f4de4" providerId="LiveId" clId="{4727C06E-2C6C-48AE-905A-A6D5B5FD374B}" dt="2024-09-12T06:58:44.609" v="1" actId="478"/>
          <ac:spMkLst>
            <pc:docMk/>
            <pc:sldMk cId="3391336138" sldId="4620"/>
            <ac:spMk id="47" creationId="{4E5175EC-5333-6477-C16A-466E91F82253}"/>
          </ac:spMkLst>
        </pc:spChg>
        <pc:spChg chg="del">
          <ac:chgData name="Paresh Mepal" userId="b507e4325b5f4de4" providerId="LiveId" clId="{4727C06E-2C6C-48AE-905A-A6D5B5FD374B}" dt="2024-09-12T06:58:44.609" v="1" actId="478"/>
          <ac:spMkLst>
            <pc:docMk/>
            <pc:sldMk cId="3391336138" sldId="4620"/>
            <ac:spMk id="48" creationId="{48AFC4D6-4150-D87C-5CBF-E02392CA2358}"/>
          </ac:spMkLst>
        </pc:spChg>
        <pc:spChg chg="del">
          <ac:chgData name="Paresh Mepal" userId="b507e4325b5f4de4" providerId="LiveId" clId="{4727C06E-2C6C-48AE-905A-A6D5B5FD374B}" dt="2024-09-12T06:58:44.609" v="1" actId="478"/>
          <ac:spMkLst>
            <pc:docMk/>
            <pc:sldMk cId="3391336138" sldId="4620"/>
            <ac:spMk id="49" creationId="{A13B7120-87E2-F10D-3CBA-F0557FBB273B}"/>
          </ac:spMkLst>
        </pc:spChg>
        <pc:spChg chg="del">
          <ac:chgData name="Paresh Mepal" userId="b507e4325b5f4de4" providerId="LiveId" clId="{4727C06E-2C6C-48AE-905A-A6D5B5FD374B}" dt="2024-09-12T06:58:44.609" v="1" actId="478"/>
          <ac:spMkLst>
            <pc:docMk/>
            <pc:sldMk cId="3391336138" sldId="4620"/>
            <ac:spMk id="50" creationId="{DE76DF3F-910A-A9D7-7BA7-DFE1D4AE1DFD}"/>
          </ac:spMkLst>
        </pc:spChg>
        <pc:spChg chg="del">
          <ac:chgData name="Paresh Mepal" userId="b507e4325b5f4de4" providerId="LiveId" clId="{4727C06E-2C6C-48AE-905A-A6D5B5FD374B}" dt="2024-09-12T06:58:44.609" v="1" actId="478"/>
          <ac:spMkLst>
            <pc:docMk/>
            <pc:sldMk cId="3391336138" sldId="4620"/>
            <ac:spMk id="51" creationId="{75B55FFD-D6AC-DA5A-BB5D-2E7D854A1B04}"/>
          </ac:spMkLst>
        </pc:spChg>
        <pc:spChg chg="del">
          <ac:chgData name="Paresh Mepal" userId="b507e4325b5f4de4" providerId="LiveId" clId="{4727C06E-2C6C-48AE-905A-A6D5B5FD374B}" dt="2024-09-12T06:58:44.609" v="1" actId="478"/>
          <ac:spMkLst>
            <pc:docMk/>
            <pc:sldMk cId="3391336138" sldId="4620"/>
            <ac:spMk id="53" creationId="{A34637A2-F4C0-90CD-D622-1EB7129863E3}"/>
          </ac:spMkLst>
        </pc:spChg>
        <pc:spChg chg="del">
          <ac:chgData name="Paresh Mepal" userId="b507e4325b5f4de4" providerId="LiveId" clId="{4727C06E-2C6C-48AE-905A-A6D5B5FD374B}" dt="2024-09-12T06:58:44.609" v="1" actId="478"/>
          <ac:spMkLst>
            <pc:docMk/>
            <pc:sldMk cId="3391336138" sldId="4620"/>
            <ac:spMk id="54" creationId="{11616051-A49B-2484-1959-8BAD6439261C}"/>
          </ac:spMkLst>
        </pc:spChg>
        <pc:spChg chg="del">
          <ac:chgData name="Paresh Mepal" userId="b507e4325b5f4de4" providerId="LiveId" clId="{4727C06E-2C6C-48AE-905A-A6D5B5FD374B}" dt="2024-09-12T06:58:44.609" v="1" actId="478"/>
          <ac:spMkLst>
            <pc:docMk/>
            <pc:sldMk cId="3391336138" sldId="4620"/>
            <ac:spMk id="55" creationId="{95CD7944-EF0B-F4FD-30B3-F27F76B1E225}"/>
          </ac:spMkLst>
        </pc:spChg>
        <pc:cxnChg chg="del">
          <ac:chgData name="Paresh Mepal" userId="b507e4325b5f4de4" providerId="LiveId" clId="{4727C06E-2C6C-48AE-905A-A6D5B5FD374B}" dt="2024-09-12T06:58:44.609" v="1" actId="478"/>
          <ac:cxnSpMkLst>
            <pc:docMk/>
            <pc:sldMk cId="3391336138" sldId="4620"/>
            <ac:cxnSpMk id="2" creationId="{7E484D34-5F65-0285-82C2-E65F3D6AA0B5}"/>
          </ac:cxnSpMkLst>
        </pc:cxnChg>
      </pc:sldChg>
      <pc:sldChg chg="addSp delSp modSp new del">
        <pc:chgData name="Paresh Mepal" userId="b507e4325b5f4de4" providerId="LiveId" clId="{4727C06E-2C6C-48AE-905A-A6D5B5FD374B}" dt="2024-09-12T07:01:39.444" v="23" actId="47"/>
        <pc:sldMkLst>
          <pc:docMk/>
          <pc:sldMk cId="2141081177" sldId="4621"/>
        </pc:sldMkLst>
        <pc:spChg chg="del">
          <ac:chgData name="Paresh Mepal" userId="b507e4325b5f4de4" providerId="LiveId" clId="{4727C06E-2C6C-48AE-905A-A6D5B5FD374B}" dt="2024-09-12T07:01:23.428" v="22" actId="478"/>
          <ac:spMkLst>
            <pc:docMk/>
            <pc:sldMk cId="2141081177" sldId="4621"/>
            <ac:spMk id="2" creationId="{74D7C6AA-9D0E-F651-0872-FDB2320ECD3C}"/>
          </ac:spMkLst>
        </pc:spChg>
        <pc:spChg chg="add del mod">
          <ac:chgData name="Paresh Mepal" userId="b507e4325b5f4de4" providerId="LiveId" clId="{4727C06E-2C6C-48AE-905A-A6D5B5FD374B}" dt="2024-09-12T07:01:23.428" v="22" actId="478"/>
          <ac:spMkLst>
            <pc:docMk/>
            <pc:sldMk cId="2141081177" sldId="4621"/>
            <ac:spMk id="3" creationId="{3038543C-A030-8D30-4138-24F9E68CC37B}"/>
          </ac:spMkLst>
        </pc:spChg>
        <pc:spChg chg="add del mod">
          <ac:chgData name="Paresh Mepal" userId="b507e4325b5f4de4" providerId="LiveId" clId="{4727C06E-2C6C-48AE-905A-A6D5B5FD374B}" dt="2024-09-12T07:01:23.428" v="22" actId="478"/>
          <ac:spMkLst>
            <pc:docMk/>
            <pc:sldMk cId="2141081177" sldId="4621"/>
            <ac:spMk id="4" creationId="{9DBE6EB8-A422-6AE1-732E-FFFE91004582}"/>
          </ac:spMkLst>
        </pc:spChg>
        <pc:spChg chg="add del mod">
          <ac:chgData name="Paresh Mepal" userId="b507e4325b5f4de4" providerId="LiveId" clId="{4727C06E-2C6C-48AE-905A-A6D5B5FD374B}" dt="2024-09-12T07:01:23.428" v="22" actId="478"/>
          <ac:spMkLst>
            <pc:docMk/>
            <pc:sldMk cId="2141081177" sldId="4621"/>
            <ac:spMk id="5" creationId="{2BF36E5B-6AD5-FDF3-3E7B-7863154D16FB}"/>
          </ac:spMkLst>
        </pc:spChg>
        <pc:spChg chg="add del mod">
          <ac:chgData name="Paresh Mepal" userId="b507e4325b5f4de4" providerId="LiveId" clId="{4727C06E-2C6C-48AE-905A-A6D5B5FD374B}" dt="2024-09-12T07:01:23.428" v="22" actId="478"/>
          <ac:spMkLst>
            <pc:docMk/>
            <pc:sldMk cId="2141081177" sldId="4621"/>
            <ac:spMk id="6" creationId="{AFB1887F-4603-3D59-C57F-6C3C0FC9BAA2}"/>
          </ac:spMkLst>
        </pc:spChg>
        <pc:spChg chg="add del mod">
          <ac:chgData name="Paresh Mepal" userId="b507e4325b5f4de4" providerId="LiveId" clId="{4727C06E-2C6C-48AE-905A-A6D5B5FD374B}" dt="2024-09-12T07:01:23.428" v="22" actId="478"/>
          <ac:spMkLst>
            <pc:docMk/>
            <pc:sldMk cId="2141081177" sldId="4621"/>
            <ac:spMk id="7" creationId="{527C18C5-77E8-0A76-8790-D65364F27361}"/>
          </ac:spMkLst>
        </pc:spChg>
        <pc:picChg chg="add del mod">
          <ac:chgData name="Paresh Mepal" userId="b507e4325b5f4de4" providerId="LiveId" clId="{4727C06E-2C6C-48AE-905A-A6D5B5FD374B}" dt="2024-09-12T07:01:23.428" v="22" actId="478"/>
          <ac:picMkLst>
            <pc:docMk/>
            <pc:sldMk cId="2141081177" sldId="4621"/>
            <ac:picMk id="8" creationId="{39895762-6DB0-D8DE-421E-E70F3EC240C6}"/>
          </ac:picMkLst>
        </pc:picChg>
      </pc:sldChg>
      <pc:sldChg chg="addSp delSp modSp add mod">
        <pc:chgData name="Paresh Mepal" userId="b507e4325b5f4de4" providerId="LiveId" clId="{4727C06E-2C6C-48AE-905A-A6D5B5FD374B}" dt="2024-09-12T07:02:59.704" v="38" actId="1076"/>
        <pc:sldMkLst>
          <pc:docMk/>
          <pc:sldMk cId="3944004731" sldId="4621"/>
        </pc:sldMkLst>
        <pc:spChg chg="add mod">
          <ac:chgData name="Paresh Mepal" userId="b507e4325b5f4de4" providerId="LiveId" clId="{4727C06E-2C6C-48AE-905A-A6D5B5FD374B}" dt="2024-09-12T07:02:56.498" v="37" actId="1076"/>
          <ac:spMkLst>
            <pc:docMk/>
            <pc:sldMk cId="3944004731" sldId="4621"/>
            <ac:spMk id="2" creationId="{E4DC3937-F850-3B8D-972F-76186F8B9262}"/>
          </ac:spMkLst>
        </pc:spChg>
        <pc:spChg chg="add mod">
          <ac:chgData name="Paresh Mepal" userId="b507e4325b5f4de4" providerId="LiveId" clId="{4727C06E-2C6C-48AE-905A-A6D5B5FD374B}" dt="2024-09-12T07:02:34.584" v="34" actId="14100"/>
          <ac:spMkLst>
            <pc:docMk/>
            <pc:sldMk cId="3944004731" sldId="4621"/>
            <ac:spMk id="3" creationId="{C71174C8-8578-367B-6C33-D51A5430D412}"/>
          </ac:spMkLst>
        </pc:spChg>
        <pc:spChg chg="add mod">
          <ac:chgData name="Paresh Mepal" userId="b507e4325b5f4de4" providerId="LiveId" clId="{4727C06E-2C6C-48AE-905A-A6D5B5FD374B}" dt="2024-09-12T07:02:21.678" v="31" actId="1076"/>
          <ac:spMkLst>
            <pc:docMk/>
            <pc:sldMk cId="3944004731" sldId="4621"/>
            <ac:spMk id="4" creationId="{2AF53518-AE85-FCA3-7045-B3F9AD1E85A4}"/>
          </ac:spMkLst>
        </pc:spChg>
        <pc:spChg chg="add mod">
          <ac:chgData name="Paresh Mepal" userId="b507e4325b5f4de4" providerId="LiveId" clId="{4727C06E-2C6C-48AE-905A-A6D5B5FD374B}" dt="2024-09-12T07:02:44.970" v="36" actId="1076"/>
          <ac:spMkLst>
            <pc:docMk/>
            <pc:sldMk cId="3944004731" sldId="4621"/>
            <ac:spMk id="5" creationId="{F1802AB3-CFC3-E32B-256D-F222F42D250A}"/>
          </ac:spMkLst>
        </pc:spChg>
        <pc:spChg chg="add mod">
          <ac:chgData name="Paresh Mepal" userId="b507e4325b5f4de4" providerId="LiveId" clId="{4727C06E-2C6C-48AE-905A-A6D5B5FD374B}" dt="2024-09-12T07:02:40.593" v="35" actId="1076"/>
          <ac:spMkLst>
            <pc:docMk/>
            <pc:sldMk cId="3944004731" sldId="4621"/>
            <ac:spMk id="6" creationId="{80E5F1D8-A41B-80D5-2263-27FECCE23B7B}"/>
          </ac:spMkLst>
        </pc:spChg>
        <pc:spChg chg="del">
          <ac:chgData name="Paresh Mepal" userId="b507e4325b5f4de4" providerId="LiveId" clId="{4727C06E-2C6C-48AE-905A-A6D5B5FD374B}" dt="2024-09-12T07:01:50.997" v="25" actId="478"/>
          <ac:spMkLst>
            <pc:docMk/>
            <pc:sldMk cId="3944004731" sldId="4621"/>
            <ac:spMk id="13" creationId="{00D917FD-C171-0CA6-9B49-971759CF4D5A}"/>
          </ac:spMkLst>
        </pc:spChg>
        <pc:spChg chg="del">
          <ac:chgData name="Paresh Mepal" userId="b507e4325b5f4de4" providerId="LiveId" clId="{4727C06E-2C6C-48AE-905A-A6D5B5FD374B}" dt="2024-09-12T07:01:50.997" v="25" actId="478"/>
          <ac:spMkLst>
            <pc:docMk/>
            <pc:sldMk cId="3944004731" sldId="4621"/>
            <ac:spMk id="14" creationId="{30EF1088-BE6C-EF59-E694-461DFEE7FDCD}"/>
          </ac:spMkLst>
        </pc:spChg>
        <pc:spChg chg="del">
          <ac:chgData name="Paresh Mepal" userId="b507e4325b5f4de4" providerId="LiveId" clId="{4727C06E-2C6C-48AE-905A-A6D5B5FD374B}" dt="2024-09-12T07:01:50.997" v="25" actId="478"/>
          <ac:spMkLst>
            <pc:docMk/>
            <pc:sldMk cId="3944004731" sldId="4621"/>
            <ac:spMk id="15" creationId="{269E1A21-3153-ABBC-26F5-E22ADC3E075D}"/>
          </ac:spMkLst>
        </pc:spChg>
        <pc:spChg chg="del">
          <ac:chgData name="Paresh Mepal" userId="b507e4325b5f4de4" providerId="LiveId" clId="{4727C06E-2C6C-48AE-905A-A6D5B5FD374B}" dt="2024-09-12T07:01:50.997" v="25" actId="478"/>
          <ac:spMkLst>
            <pc:docMk/>
            <pc:sldMk cId="3944004731" sldId="4621"/>
            <ac:spMk id="16" creationId="{89D4C222-B750-FA56-9A25-579AD65DDB1B}"/>
          </ac:spMkLst>
        </pc:spChg>
        <pc:spChg chg="del">
          <ac:chgData name="Paresh Mepal" userId="b507e4325b5f4de4" providerId="LiveId" clId="{4727C06E-2C6C-48AE-905A-A6D5B5FD374B}" dt="2024-09-12T07:01:50.997" v="25" actId="478"/>
          <ac:spMkLst>
            <pc:docMk/>
            <pc:sldMk cId="3944004731" sldId="4621"/>
            <ac:spMk id="17" creationId="{262A31E7-0BD7-55E7-4E35-220BE8854190}"/>
          </ac:spMkLst>
        </pc:spChg>
        <pc:spChg chg="del">
          <ac:chgData name="Paresh Mepal" userId="b507e4325b5f4de4" providerId="LiveId" clId="{4727C06E-2C6C-48AE-905A-A6D5B5FD374B}" dt="2024-09-12T07:01:50.997" v="25" actId="478"/>
          <ac:spMkLst>
            <pc:docMk/>
            <pc:sldMk cId="3944004731" sldId="4621"/>
            <ac:spMk id="18" creationId="{97C4B89C-79F8-04FA-D709-570766B709E1}"/>
          </ac:spMkLst>
        </pc:spChg>
        <pc:spChg chg="del">
          <ac:chgData name="Paresh Mepal" userId="b507e4325b5f4de4" providerId="LiveId" clId="{4727C06E-2C6C-48AE-905A-A6D5B5FD374B}" dt="2024-09-12T07:01:50.997" v="25" actId="478"/>
          <ac:spMkLst>
            <pc:docMk/>
            <pc:sldMk cId="3944004731" sldId="4621"/>
            <ac:spMk id="19" creationId="{2CBB9C59-B070-B05F-C452-4799B0E72A6F}"/>
          </ac:spMkLst>
        </pc:spChg>
        <pc:picChg chg="add mod">
          <ac:chgData name="Paresh Mepal" userId="b507e4325b5f4de4" providerId="LiveId" clId="{4727C06E-2C6C-48AE-905A-A6D5B5FD374B}" dt="2024-09-12T07:02:59.704" v="38" actId="1076"/>
          <ac:picMkLst>
            <pc:docMk/>
            <pc:sldMk cId="3944004731" sldId="4621"/>
            <ac:picMk id="7" creationId="{E3C33696-66EE-DE2D-1F4E-AE7296BADEDB}"/>
          </ac:picMkLst>
        </pc:picChg>
      </pc:sldChg>
      <pc:sldChg chg="addSp delSp modSp add mod">
        <pc:chgData name="Paresh Mepal" userId="b507e4325b5f4de4" providerId="LiveId" clId="{4727C06E-2C6C-48AE-905A-A6D5B5FD374B}" dt="2024-09-12T07:05:04.336" v="107"/>
        <pc:sldMkLst>
          <pc:docMk/>
          <pc:sldMk cId="1579476212" sldId="4622"/>
        </pc:sldMkLst>
        <pc:spChg chg="del">
          <ac:chgData name="Paresh Mepal" userId="b507e4325b5f4de4" providerId="LiveId" clId="{4727C06E-2C6C-48AE-905A-A6D5B5FD374B}" dt="2024-09-12T07:03:17.361" v="40" actId="478"/>
          <ac:spMkLst>
            <pc:docMk/>
            <pc:sldMk cId="1579476212" sldId="4622"/>
            <ac:spMk id="2" creationId="{E4DC3937-F850-3B8D-972F-76186F8B9262}"/>
          </ac:spMkLst>
        </pc:spChg>
        <pc:spChg chg="del">
          <ac:chgData name="Paresh Mepal" userId="b507e4325b5f4de4" providerId="LiveId" clId="{4727C06E-2C6C-48AE-905A-A6D5B5FD374B}" dt="2024-09-12T07:03:17.361" v="40" actId="478"/>
          <ac:spMkLst>
            <pc:docMk/>
            <pc:sldMk cId="1579476212" sldId="4622"/>
            <ac:spMk id="3" creationId="{C71174C8-8578-367B-6C33-D51A5430D412}"/>
          </ac:spMkLst>
        </pc:spChg>
        <pc:spChg chg="del">
          <ac:chgData name="Paresh Mepal" userId="b507e4325b5f4de4" providerId="LiveId" clId="{4727C06E-2C6C-48AE-905A-A6D5B5FD374B}" dt="2024-09-12T07:03:17.361" v="40" actId="478"/>
          <ac:spMkLst>
            <pc:docMk/>
            <pc:sldMk cId="1579476212" sldId="4622"/>
            <ac:spMk id="4" creationId="{2AF53518-AE85-FCA3-7045-B3F9AD1E85A4}"/>
          </ac:spMkLst>
        </pc:spChg>
        <pc:spChg chg="del">
          <ac:chgData name="Paresh Mepal" userId="b507e4325b5f4de4" providerId="LiveId" clId="{4727C06E-2C6C-48AE-905A-A6D5B5FD374B}" dt="2024-09-12T07:03:17.361" v="40" actId="478"/>
          <ac:spMkLst>
            <pc:docMk/>
            <pc:sldMk cId="1579476212" sldId="4622"/>
            <ac:spMk id="5" creationId="{F1802AB3-CFC3-E32B-256D-F222F42D250A}"/>
          </ac:spMkLst>
        </pc:spChg>
        <pc:spChg chg="del">
          <ac:chgData name="Paresh Mepal" userId="b507e4325b5f4de4" providerId="LiveId" clId="{4727C06E-2C6C-48AE-905A-A6D5B5FD374B}" dt="2024-09-12T07:03:17.361" v="40" actId="478"/>
          <ac:spMkLst>
            <pc:docMk/>
            <pc:sldMk cId="1579476212" sldId="4622"/>
            <ac:spMk id="6" creationId="{80E5F1D8-A41B-80D5-2263-27FECCE23B7B}"/>
          </ac:spMkLst>
        </pc:spChg>
        <pc:spChg chg="add mod">
          <ac:chgData name="Paresh Mepal" userId="b507e4325b5f4de4" providerId="LiveId" clId="{4727C06E-2C6C-48AE-905A-A6D5B5FD374B}" dt="2024-09-12T07:03:55.877" v="45" actId="1076"/>
          <ac:spMkLst>
            <pc:docMk/>
            <pc:sldMk cId="1579476212" sldId="4622"/>
            <ac:spMk id="11" creationId="{713E1CDC-04C0-6F07-0E97-C102AD2C30AD}"/>
          </ac:spMkLst>
        </pc:spChg>
        <pc:spChg chg="add mod">
          <ac:chgData name="Paresh Mepal" userId="b507e4325b5f4de4" providerId="LiveId" clId="{4727C06E-2C6C-48AE-905A-A6D5B5FD374B}" dt="2024-09-12T07:03:45.233" v="44" actId="207"/>
          <ac:spMkLst>
            <pc:docMk/>
            <pc:sldMk cId="1579476212" sldId="4622"/>
            <ac:spMk id="12" creationId="{6596ADE5-70FE-8716-DDDE-9ADB096FB4B8}"/>
          </ac:spMkLst>
        </pc:spChg>
        <pc:spChg chg="add mod">
          <ac:chgData name="Paresh Mepal" userId="b507e4325b5f4de4" providerId="LiveId" clId="{4727C06E-2C6C-48AE-905A-A6D5B5FD374B}" dt="2024-09-12T07:05:04.336" v="107"/>
          <ac:spMkLst>
            <pc:docMk/>
            <pc:sldMk cId="1579476212" sldId="4622"/>
            <ac:spMk id="16" creationId="{32024BB4-A02E-3066-21D6-9FF801615999}"/>
          </ac:spMkLst>
        </pc:spChg>
        <pc:spChg chg="add mod">
          <ac:chgData name="Paresh Mepal" userId="b507e4325b5f4de4" providerId="LiveId" clId="{4727C06E-2C6C-48AE-905A-A6D5B5FD374B}" dt="2024-09-12T07:05:04.336" v="107"/>
          <ac:spMkLst>
            <pc:docMk/>
            <pc:sldMk cId="1579476212" sldId="4622"/>
            <ac:spMk id="17" creationId="{3C7DE14D-6C54-D172-97D7-477514D6B93F}"/>
          </ac:spMkLst>
        </pc:spChg>
        <pc:graphicFrameChg chg="add mod modGraphic">
          <ac:chgData name="Paresh Mepal" userId="b507e4325b5f4de4" providerId="LiveId" clId="{4727C06E-2C6C-48AE-905A-A6D5B5FD374B}" dt="2024-09-12T07:04:30.008" v="102" actId="20577"/>
          <ac:graphicFrameMkLst>
            <pc:docMk/>
            <pc:sldMk cId="1579476212" sldId="4622"/>
            <ac:graphicFrameMk id="8" creationId="{0485C2AC-6389-6E2B-09B7-8AE9C145C9A6}"/>
          </ac:graphicFrameMkLst>
        </pc:graphicFrameChg>
        <pc:graphicFrameChg chg="add mod modGraphic">
          <ac:chgData name="Paresh Mepal" userId="b507e4325b5f4de4" providerId="LiveId" clId="{4727C06E-2C6C-48AE-905A-A6D5B5FD374B}" dt="2024-09-12T07:04:53.222" v="106" actId="20577"/>
          <ac:graphicFrameMkLst>
            <pc:docMk/>
            <pc:sldMk cId="1579476212" sldId="4622"/>
            <ac:graphicFrameMk id="9" creationId="{62C58734-3E1D-C471-2A38-FF5E9ED5BF17}"/>
          </ac:graphicFrameMkLst>
        </pc:graphicFrameChg>
        <pc:graphicFrameChg chg="add mod">
          <ac:chgData name="Paresh Mepal" userId="b507e4325b5f4de4" providerId="LiveId" clId="{4727C06E-2C6C-48AE-905A-A6D5B5FD374B}" dt="2024-09-12T07:03:32.133" v="42" actId="1076"/>
          <ac:graphicFrameMkLst>
            <pc:docMk/>
            <pc:sldMk cId="1579476212" sldId="4622"/>
            <ac:graphicFrameMk id="10" creationId="{05C3C93C-3A57-DFDC-E982-2EFC2DED5B4E}"/>
          </ac:graphicFrameMkLst>
        </pc:graphicFrameChg>
        <pc:graphicFrameChg chg="add mod">
          <ac:chgData name="Paresh Mepal" userId="b507e4325b5f4de4" providerId="LiveId" clId="{4727C06E-2C6C-48AE-905A-A6D5B5FD374B}" dt="2024-09-12T07:05:04.336" v="107"/>
          <ac:graphicFrameMkLst>
            <pc:docMk/>
            <pc:sldMk cId="1579476212" sldId="4622"/>
            <ac:graphicFrameMk id="13" creationId="{54794096-47E0-1EAF-A674-F35B003B0B52}"/>
          </ac:graphicFrameMkLst>
        </pc:graphicFrameChg>
        <pc:graphicFrameChg chg="add mod">
          <ac:chgData name="Paresh Mepal" userId="b507e4325b5f4de4" providerId="LiveId" clId="{4727C06E-2C6C-48AE-905A-A6D5B5FD374B}" dt="2024-09-12T07:05:04.336" v="107"/>
          <ac:graphicFrameMkLst>
            <pc:docMk/>
            <pc:sldMk cId="1579476212" sldId="4622"/>
            <ac:graphicFrameMk id="14" creationId="{6988EE41-3C52-B723-CBC4-C6F82CD1C820}"/>
          </ac:graphicFrameMkLst>
        </pc:graphicFrameChg>
        <pc:graphicFrameChg chg="add mod">
          <ac:chgData name="Paresh Mepal" userId="b507e4325b5f4de4" providerId="LiveId" clId="{4727C06E-2C6C-48AE-905A-A6D5B5FD374B}" dt="2024-09-12T07:05:04.336" v="107"/>
          <ac:graphicFrameMkLst>
            <pc:docMk/>
            <pc:sldMk cId="1579476212" sldId="4622"/>
            <ac:graphicFrameMk id="15" creationId="{4B4D989D-6D8B-5A1A-90C4-354A025F80A8}"/>
          </ac:graphicFrameMkLst>
        </pc:graphicFrameChg>
        <pc:picChg chg="del">
          <ac:chgData name="Paresh Mepal" userId="b507e4325b5f4de4" providerId="LiveId" clId="{4727C06E-2C6C-48AE-905A-A6D5B5FD374B}" dt="2024-09-12T07:03:17.361" v="40" actId="478"/>
          <ac:picMkLst>
            <pc:docMk/>
            <pc:sldMk cId="1579476212" sldId="4622"/>
            <ac:picMk id="7" creationId="{E3C33696-66EE-DE2D-1F4E-AE7296BADEDB}"/>
          </ac:picMkLst>
        </pc:picChg>
      </pc:sldChg>
      <pc:sldChg chg="addSp delSp modSp add del mod">
        <pc:chgData name="Paresh Mepal" userId="b507e4325b5f4de4" providerId="LiveId" clId="{4727C06E-2C6C-48AE-905A-A6D5B5FD374B}" dt="2024-09-12T08:22:07.679" v="358" actId="47"/>
        <pc:sldMkLst>
          <pc:docMk/>
          <pc:sldMk cId="637562023" sldId="4623"/>
        </pc:sldMkLst>
        <pc:spChg chg="add mod">
          <ac:chgData name="Paresh Mepal" userId="b507e4325b5f4de4" providerId="LiveId" clId="{4727C06E-2C6C-48AE-905A-A6D5B5FD374B}" dt="2024-09-12T07:06:15.146" v="115" actId="1076"/>
          <ac:spMkLst>
            <pc:docMk/>
            <pc:sldMk cId="637562023" sldId="4623"/>
            <ac:spMk id="4" creationId="{1879B640-9430-7798-AD73-20864F29B9D4}"/>
          </ac:spMkLst>
        </pc:spChg>
        <pc:spChg chg="del">
          <ac:chgData name="Paresh Mepal" userId="b507e4325b5f4de4" providerId="LiveId" clId="{4727C06E-2C6C-48AE-905A-A6D5B5FD374B}" dt="2024-09-12T07:05:11.897" v="109" actId="478"/>
          <ac:spMkLst>
            <pc:docMk/>
            <pc:sldMk cId="637562023" sldId="4623"/>
            <ac:spMk id="11" creationId="{713E1CDC-04C0-6F07-0E97-C102AD2C30AD}"/>
          </ac:spMkLst>
        </pc:spChg>
        <pc:spChg chg="del">
          <ac:chgData name="Paresh Mepal" userId="b507e4325b5f4de4" providerId="LiveId" clId="{4727C06E-2C6C-48AE-905A-A6D5B5FD374B}" dt="2024-09-12T07:05:11.897" v="109" actId="478"/>
          <ac:spMkLst>
            <pc:docMk/>
            <pc:sldMk cId="637562023" sldId="4623"/>
            <ac:spMk id="12" creationId="{6596ADE5-70FE-8716-DDDE-9ADB096FB4B8}"/>
          </ac:spMkLst>
        </pc:spChg>
        <pc:graphicFrameChg chg="add mod modGraphic">
          <ac:chgData name="Paresh Mepal" userId="b507e4325b5f4de4" providerId="LiveId" clId="{4727C06E-2C6C-48AE-905A-A6D5B5FD374B}" dt="2024-09-12T07:06:42.394" v="120" actId="20577"/>
          <ac:graphicFrameMkLst>
            <pc:docMk/>
            <pc:sldMk cId="637562023" sldId="4623"/>
            <ac:graphicFrameMk id="2" creationId="{31FFED9A-7045-EEC8-23DD-D02D859D33BC}"/>
          </ac:graphicFrameMkLst>
        </pc:graphicFrameChg>
        <pc:graphicFrameChg chg="add">
          <ac:chgData name="Paresh Mepal" userId="b507e4325b5f4de4" providerId="LiveId" clId="{4727C06E-2C6C-48AE-905A-A6D5B5FD374B}" dt="2024-09-12T07:05:50.288" v="112"/>
          <ac:graphicFrameMkLst>
            <pc:docMk/>
            <pc:sldMk cId="637562023" sldId="4623"/>
            <ac:graphicFrameMk id="3" creationId="{D29A70D1-9BD3-192C-32A7-B54FC27F5076}"/>
          </ac:graphicFrameMkLst>
        </pc:graphicFrameChg>
        <pc:graphicFrameChg chg="del">
          <ac:chgData name="Paresh Mepal" userId="b507e4325b5f4de4" providerId="LiveId" clId="{4727C06E-2C6C-48AE-905A-A6D5B5FD374B}" dt="2024-09-12T07:05:11.897" v="109" actId="478"/>
          <ac:graphicFrameMkLst>
            <pc:docMk/>
            <pc:sldMk cId="637562023" sldId="4623"/>
            <ac:graphicFrameMk id="8" creationId="{0485C2AC-6389-6E2B-09B7-8AE9C145C9A6}"/>
          </ac:graphicFrameMkLst>
        </pc:graphicFrameChg>
        <pc:graphicFrameChg chg="del">
          <ac:chgData name="Paresh Mepal" userId="b507e4325b5f4de4" providerId="LiveId" clId="{4727C06E-2C6C-48AE-905A-A6D5B5FD374B}" dt="2024-09-12T07:05:11.897" v="109" actId="478"/>
          <ac:graphicFrameMkLst>
            <pc:docMk/>
            <pc:sldMk cId="637562023" sldId="4623"/>
            <ac:graphicFrameMk id="9" creationId="{62C58734-3E1D-C471-2A38-FF5E9ED5BF17}"/>
          </ac:graphicFrameMkLst>
        </pc:graphicFrameChg>
        <pc:graphicFrameChg chg="del">
          <ac:chgData name="Paresh Mepal" userId="b507e4325b5f4de4" providerId="LiveId" clId="{4727C06E-2C6C-48AE-905A-A6D5B5FD374B}" dt="2024-09-12T07:05:11.897" v="109" actId="478"/>
          <ac:graphicFrameMkLst>
            <pc:docMk/>
            <pc:sldMk cId="637562023" sldId="4623"/>
            <ac:graphicFrameMk id="10" creationId="{05C3C93C-3A57-DFDC-E982-2EFC2DED5B4E}"/>
          </ac:graphicFrameMkLst>
        </pc:graphicFrameChg>
      </pc:sldChg>
      <pc:sldChg chg="addSp delSp modSp add mod">
        <pc:chgData name="Paresh Mepal" userId="b507e4325b5f4de4" providerId="LiveId" clId="{4727C06E-2C6C-48AE-905A-A6D5B5FD374B}" dt="2024-09-12T08:22:21.834" v="359" actId="14100"/>
        <pc:sldMkLst>
          <pc:docMk/>
          <pc:sldMk cId="3993426214" sldId="4624"/>
        </pc:sldMkLst>
        <pc:spChg chg="add mod">
          <ac:chgData name="Paresh Mepal" userId="b507e4325b5f4de4" providerId="LiveId" clId="{4727C06E-2C6C-48AE-905A-A6D5B5FD374B}" dt="2024-09-12T07:07:54.278" v="125" actId="1076"/>
          <ac:spMkLst>
            <pc:docMk/>
            <pc:sldMk cId="3993426214" sldId="4624"/>
            <ac:spMk id="3" creationId="{0953F805-4196-FA50-2BB4-1133E6B51CBF}"/>
          </ac:spMkLst>
        </pc:spChg>
        <pc:spChg chg="del">
          <ac:chgData name="Paresh Mepal" userId="b507e4325b5f4de4" providerId="LiveId" clId="{4727C06E-2C6C-48AE-905A-A6D5B5FD374B}" dt="2024-09-12T07:07:32.252" v="123" actId="478"/>
          <ac:spMkLst>
            <pc:docMk/>
            <pc:sldMk cId="3993426214" sldId="4624"/>
            <ac:spMk id="4" creationId="{1879B640-9430-7798-AD73-20864F29B9D4}"/>
          </ac:spMkLst>
        </pc:spChg>
        <pc:spChg chg="add mod">
          <ac:chgData name="Paresh Mepal" userId="b507e4325b5f4de4" providerId="LiveId" clId="{4727C06E-2C6C-48AE-905A-A6D5B5FD374B}" dt="2024-09-12T07:08:09.246" v="129" actId="1076"/>
          <ac:spMkLst>
            <pc:docMk/>
            <pc:sldMk cId="3993426214" sldId="4624"/>
            <ac:spMk id="6" creationId="{E391ECA2-C71C-3811-4A1B-46A6E76A3A57}"/>
          </ac:spMkLst>
        </pc:spChg>
        <pc:graphicFrameChg chg="del modGraphic">
          <ac:chgData name="Paresh Mepal" userId="b507e4325b5f4de4" providerId="LiveId" clId="{4727C06E-2C6C-48AE-905A-A6D5B5FD374B}" dt="2024-09-12T07:07:32.252" v="123" actId="478"/>
          <ac:graphicFrameMkLst>
            <pc:docMk/>
            <pc:sldMk cId="3993426214" sldId="4624"/>
            <ac:graphicFrameMk id="2" creationId="{31FFED9A-7045-EEC8-23DD-D02D859D33BC}"/>
          </ac:graphicFrameMkLst>
        </pc:graphicFrameChg>
        <pc:graphicFrameChg chg="add mod modGraphic">
          <ac:chgData name="Paresh Mepal" userId="b507e4325b5f4de4" providerId="LiveId" clId="{4727C06E-2C6C-48AE-905A-A6D5B5FD374B}" dt="2024-09-12T08:22:21.834" v="359" actId="14100"/>
          <ac:graphicFrameMkLst>
            <pc:docMk/>
            <pc:sldMk cId="3993426214" sldId="4624"/>
            <ac:graphicFrameMk id="5" creationId="{0F7C0E21-C7AD-B8AB-CAA1-3FF7C672943B}"/>
          </ac:graphicFrameMkLst>
        </pc:graphicFrameChg>
      </pc:sldChg>
      <pc:sldChg chg="addSp delSp modSp add">
        <pc:chgData name="Paresh Mepal" userId="b507e4325b5f4de4" providerId="LiveId" clId="{4727C06E-2C6C-48AE-905A-A6D5B5FD374B}" dt="2024-09-12T07:09:42.565" v="136" actId="1076"/>
        <pc:sldMkLst>
          <pc:docMk/>
          <pc:sldMk cId="111615816" sldId="4625"/>
        </pc:sldMkLst>
        <pc:spChg chg="add mod">
          <ac:chgData name="Paresh Mepal" userId="b507e4325b5f4de4" providerId="LiveId" clId="{4727C06E-2C6C-48AE-905A-A6D5B5FD374B}" dt="2024-09-12T07:09:42.565" v="136" actId="1076"/>
          <ac:spMkLst>
            <pc:docMk/>
            <pc:sldMk cId="111615816" sldId="4625"/>
            <ac:spMk id="2" creationId="{85022E9F-8830-6458-F518-FC4C35892749}"/>
          </ac:spMkLst>
        </pc:spChg>
        <pc:spChg chg="del">
          <ac:chgData name="Paresh Mepal" userId="b507e4325b5f4de4" providerId="LiveId" clId="{4727C06E-2C6C-48AE-905A-A6D5B5FD374B}" dt="2024-09-12T07:08:52.894" v="133" actId="478"/>
          <ac:spMkLst>
            <pc:docMk/>
            <pc:sldMk cId="111615816" sldId="4625"/>
            <ac:spMk id="3" creationId="{0953F805-4196-FA50-2BB4-1133E6B51CBF}"/>
          </ac:spMkLst>
        </pc:spChg>
        <pc:spChg chg="del">
          <ac:chgData name="Paresh Mepal" userId="b507e4325b5f4de4" providerId="LiveId" clId="{4727C06E-2C6C-48AE-905A-A6D5B5FD374B}" dt="2024-09-12T07:08:52.894" v="133" actId="478"/>
          <ac:spMkLst>
            <pc:docMk/>
            <pc:sldMk cId="111615816" sldId="4625"/>
            <ac:spMk id="6" creationId="{E391ECA2-C71C-3811-4A1B-46A6E76A3A57}"/>
          </ac:spMkLst>
        </pc:spChg>
        <pc:spChg chg="add mod">
          <ac:chgData name="Paresh Mepal" userId="b507e4325b5f4de4" providerId="LiveId" clId="{4727C06E-2C6C-48AE-905A-A6D5B5FD374B}" dt="2024-09-12T07:09:42.565" v="136" actId="1076"/>
          <ac:spMkLst>
            <pc:docMk/>
            <pc:sldMk cId="111615816" sldId="4625"/>
            <ac:spMk id="8" creationId="{C21CF062-C2E9-D45D-44D1-9F4F80229189}"/>
          </ac:spMkLst>
        </pc:spChg>
        <pc:graphicFrameChg chg="add mod">
          <ac:chgData name="Paresh Mepal" userId="b507e4325b5f4de4" providerId="LiveId" clId="{4727C06E-2C6C-48AE-905A-A6D5B5FD374B}" dt="2024-09-12T07:09:42.565" v="136" actId="1076"/>
          <ac:graphicFrameMkLst>
            <pc:docMk/>
            <pc:sldMk cId="111615816" sldId="4625"/>
            <ac:graphicFrameMk id="4" creationId="{B7514ED8-BD68-B7E8-A12C-BF5C94FFE355}"/>
          </ac:graphicFrameMkLst>
        </pc:graphicFrameChg>
        <pc:graphicFrameChg chg="del">
          <ac:chgData name="Paresh Mepal" userId="b507e4325b5f4de4" providerId="LiveId" clId="{4727C06E-2C6C-48AE-905A-A6D5B5FD374B}" dt="2024-09-12T07:08:52.894" v="133" actId="478"/>
          <ac:graphicFrameMkLst>
            <pc:docMk/>
            <pc:sldMk cId="111615816" sldId="4625"/>
            <ac:graphicFrameMk id="5" creationId="{0F7C0E21-C7AD-B8AB-CAA1-3FF7C672943B}"/>
          </ac:graphicFrameMkLst>
        </pc:graphicFrameChg>
        <pc:graphicFrameChg chg="add mod">
          <ac:chgData name="Paresh Mepal" userId="b507e4325b5f4de4" providerId="LiveId" clId="{4727C06E-2C6C-48AE-905A-A6D5B5FD374B}" dt="2024-09-12T07:09:42.565" v="136" actId="1076"/>
          <ac:graphicFrameMkLst>
            <pc:docMk/>
            <pc:sldMk cId="111615816" sldId="4625"/>
            <ac:graphicFrameMk id="7" creationId="{355103DE-B4A9-9051-4AAB-A7B604BF58EB}"/>
          </ac:graphicFrameMkLst>
        </pc:graphicFrameChg>
      </pc:sldChg>
      <pc:sldChg chg="addSp delSp modSp add mod">
        <pc:chgData name="Paresh Mepal" userId="b507e4325b5f4de4" providerId="LiveId" clId="{4727C06E-2C6C-48AE-905A-A6D5B5FD374B}" dt="2024-09-12T07:11:36.725" v="145" actId="1076"/>
        <pc:sldMkLst>
          <pc:docMk/>
          <pc:sldMk cId="1991069804" sldId="4626"/>
        </pc:sldMkLst>
        <pc:spChg chg="del">
          <ac:chgData name="Paresh Mepal" userId="b507e4325b5f4de4" providerId="LiveId" clId="{4727C06E-2C6C-48AE-905A-A6D5B5FD374B}" dt="2024-09-12T07:10:09.507" v="138" actId="478"/>
          <ac:spMkLst>
            <pc:docMk/>
            <pc:sldMk cId="1991069804" sldId="4626"/>
            <ac:spMk id="2" creationId="{85022E9F-8830-6458-F518-FC4C35892749}"/>
          </ac:spMkLst>
        </pc:spChg>
        <pc:spChg chg="add mod">
          <ac:chgData name="Paresh Mepal" userId="b507e4325b5f4de4" providerId="LiveId" clId="{4727C06E-2C6C-48AE-905A-A6D5B5FD374B}" dt="2024-09-12T07:10:37.879" v="140" actId="1076"/>
          <ac:spMkLst>
            <pc:docMk/>
            <pc:sldMk cId="1991069804" sldId="4626"/>
            <ac:spMk id="3" creationId="{1978DAF5-C673-079A-7F68-8080D9FEC405}"/>
          </ac:spMkLst>
        </pc:spChg>
        <pc:spChg chg="add mod">
          <ac:chgData name="Paresh Mepal" userId="b507e4325b5f4de4" providerId="LiveId" clId="{4727C06E-2C6C-48AE-905A-A6D5B5FD374B}" dt="2024-09-12T07:10:37.879" v="140" actId="1076"/>
          <ac:spMkLst>
            <pc:docMk/>
            <pc:sldMk cId="1991069804" sldId="4626"/>
            <ac:spMk id="5" creationId="{03F4AA73-172A-665B-524A-3EB34A2C48C5}"/>
          </ac:spMkLst>
        </pc:spChg>
        <pc:spChg chg="add mod">
          <ac:chgData name="Paresh Mepal" userId="b507e4325b5f4de4" providerId="LiveId" clId="{4727C06E-2C6C-48AE-905A-A6D5B5FD374B}" dt="2024-09-12T07:11:36.725" v="145" actId="1076"/>
          <ac:spMkLst>
            <pc:docMk/>
            <pc:sldMk cId="1991069804" sldId="4626"/>
            <ac:spMk id="6" creationId="{AF0656B5-DE60-FDFF-9D20-48C0A3FE8081}"/>
          </ac:spMkLst>
        </pc:spChg>
        <pc:spChg chg="del">
          <ac:chgData name="Paresh Mepal" userId="b507e4325b5f4de4" providerId="LiveId" clId="{4727C06E-2C6C-48AE-905A-A6D5B5FD374B}" dt="2024-09-12T07:10:09.507" v="138" actId="478"/>
          <ac:spMkLst>
            <pc:docMk/>
            <pc:sldMk cId="1991069804" sldId="4626"/>
            <ac:spMk id="8" creationId="{C21CF062-C2E9-D45D-44D1-9F4F80229189}"/>
          </ac:spMkLst>
        </pc:spChg>
        <pc:spChg chg="add mod">
          <ac:chgData name="Paresh Mepal" userId="b507e4325b5f4de4" providerId="LiveId" clId="{4727C06E-2C6C-48AE-905A-A6D5B5FD374B}" dt="2024-09-12T07:10:37.879" v="140" actId="1076"/>
          <ac:spMkLst>
            <pc:docMk/>
            <pc:sldMk cId="1991069804" sldId="4626"/>
            <ac:spMk id="9" creationId="{A25E14C5-23A8-1970-2972-2FB67D3966D0}"/>
          </ac:spMkLst>
        </pc:spChg>
        <pc:spChg chg="add mod">
          <ac:chgData name="Paresh Mepal" userId="b507e4325b5f4de4" providerId="LiveId" clId="{4727C06E-2C6C-48AE-905A-A6D5B5FD374B}" dt="2024-09-12T07:11:29.346" v="144" actId="1076"/>
          <ac:spMkLst>
            <pc:docMk/>
            <pc:sldMk cId="1991069804" sldId="4626"/>
            <ac:spMk id="10" creationId="{BA8DA6A1-08F2-CBFA-1F67-6AED33FA611C}"/>
          </ac:spMkLst>
        </pc:spChg>
        <pc:spChg chg="add mod">
          <ac:chgData name="Paresh Mepal" userId="b507e4325b5f4de4" providerId="LiveId" clId="{4727C06E-2C6C-48AE-905A-A6D5B5FD374B}" dt="2024-09-12T07:11:22.189" v="143" actId="1076"/>
          <ac:spMkLst>
            <pc:docMk/>
            <pc:sldMk cId="1991069804" sldId="4626"/>
            <ac:spMk id="11" creationId="{F7B721FB-7417-D8C7-09C5-A84AB6F6642F}"/>
          </ac:spMkLst>
        </pc:spChg>
        <pc:spChg chg="add mod">
          <ac:chgData name="Paresh Mepal" userId="b507e4325b5f4de4" providerId="LiveId" clId="{4727C06E-2C6C-48AE-905A-A6D5B5FD374B}" dt="2024-09-12T07:10:42.593" v="141" actId="1076"/>
          <ac:spMkLst>
            <pc:docMk/>
            <pc:sldMk cId="1991069804" sldId="4626"/>
            <ac:spMk id="12" creationId="{7A3BB047-C9F1-1CB4-263D-9E2491594021}"/>
          </ac:spMkLst>
        </pc:spChg>
        <pc:spChg chg="add mod">
          <ac:chgData name="Paresh Mepal" userId="b507e4325b5f4de4" providerId="LiveId" clId="{4727C06E-2C6C-48AE-905A-A6D5B5FD374B}" dt="2024-09-12T07:10:37.879" v="140" actId="1076"/>
          <ac:spMkLst>
            <pc:docMk/>
            <pc:sldMk cId="1991069804" sldId="4626"/>
            <ac:spMk id="13" creationId="{DDFE6019-206C-C240-84BE-9F41528EBCFA}"/>
          </ac:spMkLst>
        </pc:spChg>
        <pc:graphicFrameChg chg="del">
          <ac:chgData name="Paresh Mepal" userId="b507e4325b5f4de4" providerId="LiveId" clId="{4727C06E-2C6C-48AE-905A-A6D5B5FD374B}" dt="2024-09-12T07:10:09.507" v="138" actId="478"/>
          <ac:graphicFrameMkLst>
            <pc:docMk/>
            <pc:sldMk cId="1991069804" sldId="4626"/>
            <ac:graphicFrameMk id="4" creationId="{B7514ED8-BD68-B7E8-A12C-BF5C94FFE355}"/>
          </ac:graphicFrameMkLst>
        </pc:graphicFrameChg>
        <pc:graphicFrameChg chg="del">
          <ac:chgData name="Paresh Mepal" userId="b507e4325b5f4de4" providerId="LiveId" clId="{4727C06E-2C6C-48AE-905A-A6D5B5FD374B}" dt="2024-09-12T07:10:09.507" v="138" actId="478"/>
          <ac:graphicFrameMkLst>
            <pc:docMk/>
            <pc:sldMk cId="1991069804" sldId="4626"/>
            <ac:graphicFrameMk id="7" creationId="{355103DE-B4A9-9051-4AAB-A7B604BF58EB}"/>
          </ac:graphicFrameMkLst>
        </pc:graphicFrameChg>
      </pc:sldChg>
      <pc:sldChg chg="del">
        <pc:chgData name="Paresh Mepal" userId="b507e4325b5f4de4" providerId="LiveId" clId="{4727C06E-2C6C-48AE-905A-A6D5B5FD374B}" dt="2024-09-12T06:58:40.785" v="0" actId="47"/>
        <pc:sldMkLst>
          <pc:docMk/>
          <pc:sldMk cId="2198475297" sldId="4626"/>
        </pc:sldMkLst>
      </pc:sldChg>
      <pc:sldChg chg="del">
        <pc:chgData name="Paresh Mepal" userId="b507e4325b5f4de4" providerId="LiveId" clId="{4727C06E-2C6C-48AE-905A-A6D5B5FD374B}" dt="2024-09-12T06:58:40.785" v="0" actId="47"/>
        <pc:sldMkLst>
          <pc:docMk/>
          <pc:sldMk cId="2057266041" sldId="4627"/>
        </pc:sldMkLst>
      </pc:sldChg>
      <pc:sldChg chg="addSp delSp modSp add mod">
        <pc:chgData name="Paresh Mepal" userId="b507e4325b5f4de4" providerId="LiveId" clId="{4727C06E-2C6C-48AE-905A-A6D5B5FD374B}" dt="2024-09-12T07:18:15.707" v="177" actId="255"/>
        <pc:sldMkLst>
          <pc:docMk/>
          <pc:sldMk cId="2875968229" sldId="4627"/>
        </pc:sldMkLst>
        <pc:spChg chg="add mod">
          <ac:chgData name="Paresh Mepal" userId="b507e4325b5f4de4" providerId="LiveId" clId="{4727C06E-2C6C-48AE-905A-A6D5B5FD374B}" dt="2024-09-12T07:14:12.831" v="159" actId="207"/>
          <ac:spMkLst>
            <pc:docMk/>
            <pc:sldMk cId="2875968229" sldId="4627"/>
            <ac:spMk id="2" creationId="{7EC6117C-43CA-2CC2-623C-0D69FAFA2107}"/>
          </ac:spMkLst>
        </pc:spChg>
        <pc:spChg chg="del">
          <ac:chgData name="Paresh Mepal" userId="b507e4325b5f4de4" providerId="LiveId" clId="{4727C06E-2C6C-48AE-905A-A6D5B5FD374B}" dt="2024-09-12T07:13:10.406" v="147" actId="478"/>
          <ac:spMkLst>
            <pc:docMk/>
            <pc:sldMk cId="2875968229" sldId="4627"/>
            <ac:spMk id="3" creationId="{1978DAF5-C673-079A-7F68-8080D9FEC405}"/>
          </ac:spMkLst>
        </pc:spChg>
        <pc:spChg chg="add mod">
          <ac:chgData name="Paresh Mepal" userId="b507e4325b5f4de4" providerId="LiveId" clId="{4727C06E-2C6C-48AE-905A-A6D5B5FD374B}" dt="2024-09-12T07:14:50.980" v="162" actId="1076"/>
          <ac:spMkLst>
            <pc:docMk/>
            <pc:sldMk cId="2875968229" sldId="4627"/>
            <ac:spMk id="4" creationId="{E1C76657-7C88-EB24-FF49-1A80541C3A03}"/>
          </ac:spMkLst>
        </pc:spChg>
        <pc:spChg chg="del">
          <ac:chgData name="Paresh Mepal" userId="b507e4325b5f4de4" providerId="LiveId" clId="{4727C06E-2C6C-48AE-905A-A6D5B5FD374B}" dt="2024-09-12T07:13:10.406" v="147" actId="478"/>
          <ac:spMkLst>
            <pc:docMk/>
            <pc:sldMk cId="2875968229" sldId="4627"/>
            <ac:spMk id="5" creationId="{03F4AA73-172A-665B-524A-3EB34A2C48C5}"/>
          </ac:spMkLst>
        </pc:spChg>
        <pc:spChg chg="del">
          <ac:chgData name="Paresh Mepal" userId="b507e4325b5f4de4" providerId="LiveId" clId="{4727C06E-2C6C-48AE-905A-A6D5B5FD374B}" dt="2024-09-12T07:13:10.406" v="147" actId="478"/>
          <ac:spMkLst>
            <pc:docMk/>
            <pc:sldMk cId="2875968229" sldId="4627"/>
            <ac:spMk id="6" creationId="{AF0656B5-DE60-FDFF-9D20-48C0A3FE8081}"/>
          </ac:spMkLst>
        </pc:spChg>
        <pc:spChg chg="del">
          <ac:chgData name="Paresh Mepal" userId="b507e4325b5f4de4" providerId="LiveId" clId="{4727C06E-2C6C-48AE-905A-A6D5B5FD374B}" dt="2024-09-12T07:13:10.406" v="147" actId="478"/>
          <ac:spMkLst>
            <pc:docMk/>
            <pc:sldMk cId="2875968229" sldId="4627"/>
            <ac:spMk id="9" creationId="{A25E14C5-23A8-1970-2972-2FB67D3966D0}"/>
          </ac:spMkLst>
        </pc:spChg>
        <pc:spChg chg="del">
          <ac:chgData name="Paresh Mepal" userId="b507e4325b5f4de4" providerId="LiveId" clId="{4727C06E-2C6C-48AE-905A-A6D5B5FD374B}" dt="2024-09-12T07:13:10.406" v="147" actId="478"/>
          <ac:spMkLst>
            <pc:docMk/>
            <pc:sldMk cId="2875968229" sldId="4627"/>
            <ac:spMk id="10" creationId="{BA8DA6A1-08F2-CBFA-1F67-6AED33FA611C}"/>
          </ac:spMkLst>
        </pc:spChg>
        <pc:spChg chg="del">
          <ac:chgData name="Paresh Mepal" userId="b507e4325b5f4de4" providerId="LiveId" clId="{4727C06E-2C6C-48AE-905A-A6D5B5FD374B}" dt="2024-09-12T07:13:10.406" v="147" actId="478"/>
          <ac:spMkLst>
            <pc:docMk/>
            <pc:sldMk cId="2875968229" sldId="4627"/>
            <ac:spMk id="11" creationId="{F7B721FB-7417-D8C7-09C5-A84AB6F6642F}"/>
          </ac:spMkLst>
        </pc:spChg>
        <pc:spChg chg="del">
          <ac:chgData name="Paresh Mepal" userId="b507e4325b5f4de4" providerId="LiveId" clId="{4727C06E-2C6C-48AE-905A-A6D5B5FD374B}" dt="2024-09-12T07:13:10.406" v="147" actId="478"/>
          <ac:spMkLst>
            <pc:docMk/>
            <pc:sldMk cId="2875968229" sldId="4627"/>
            <ac:spMk id="12" creationId="{7A3BB047-C9F1-1CB4-263D-9E2491594021}"/>
          </ac:spMkLst>
        </pc:spChg>
        <pc:spChg chg="del">
          <ac:chgData name="Paresh Mepal" userId="b507e4325b5f4de4" providerId="LiveId" clId="{4727C06E-2C6C-48AE-905A-A6D5B5FD374B}" dt="2024-09-12T07:13:10.406" v="147" actId="478"/>
          <ac:spMkLst>
            <pc:docMk/>
            <pc:sldMk cId="2875968229" sldId="4627"/>
            <ac:spMk id="13" creationId="{DDFE6019-206C-C240-84BE-9F41528EBCFA}"/>
          </ac:spMkLst>
        </pc:spChg>
        <pc:graphicFrameChg chg="add del mod modGraphic">
          <ac:chgData name="Paresh Mepal" userId="b507e4325b5f4de4" providerId="LiveId" clId="{4727C06E-2C6C-48AE-905A-A6D5B5FD374B}" dt="2024-09-12T07:15:55.243" v="163" actId="478"/>
          <ac:graphicFrameMkLst>
            <pc:docMk/>
            <pc:sldMk cId="2875968229" sldId="4627"/>
            <ac:graphicFrameMk id="7" creationId="{CD8EF9AD-36B8-720D-5D89-C0FBF449243E}"/>
          </ac:graphicFrameMkLst>
        </pc:graphicFrameChg>
        <pc:graphicFrameChg chg="add mod modGraphic">
          <ac:chgData name="Paresh Mepal" userId="b507e4325b5f4de4" providerId="LiveId" clId="{4727C06E-2C6C-48AE-905A-A6D5B5FD374B}" dt="2024-09-12T07:18:15.707" v="177" actId="255"/>
          <ac:graphicFrameMkLst>
            <pc:docMk/>
            <pc:sldMk cId="2875968229" sldId="4627"/>
            <ac:graphicFrameMk id="8" creationId="{F2392C34-FC1C-0204-1903-EDAEED0A6B99}"/>
          </ac:graphicFrameMkLst>
        </pc:graphicFrameChg>
      </pc:sldChg>
      <pc:sldChg chg="addSp delSp modSp add mod">
        <pc:chgData name="Paresh Mepal" userId="b507e4325b5f4de4" providerId="LiveId" clId="{4727C06E-2C6C-48AE-905A-A6D5B5FD374B}" dt="2024-09-12T07:19:10.006" v="183"/>
        <pc:sldMkLst>
          <pc:docMk/>
          <pc:sldMk cId="3458720861" sldId="4628"/>
        </pc:sldMkLst>
        <pc:spChg chg="del">
          <ac:chgData name="Paresh Mepal" userId="b507e4325b5f4de4" providerId="LiveId" clId="{4727C06E-2C6C-48AE-905A-A6D5B5FD374B}" dt="2024-09-12T07:18:33.613" v="179" actId="478"/>
          <ac:spMkLst>
            <pc:docMk/>
            <pc:sldMk cId="3458720861" sldId="4628"/>
            <ac:spMk id="2" creationId="{7EC6117C-43CA-2CC2-623C-0D69FAFA2107}"/>
          </ac:spMkLst>
        </pc:spChg>
        <pc:spChg chg="del">
          <ac:chgData name="Paresh Mepal" userId="b507e4325b5f4de4" providerId="LiveId" clId="{4727C06E-2C6C-48AE-905A-A6D5B5FD374B}" dt="2024-09-12T07:18:33.613" v="179" actId="478"/>
          <ac:spMkLst>
            <pc:docMk/>
            <pc:sldMk cId="3458720861" sldId="4628"/>
            <ac:spMk id="4" creationId="{E1C76657-7C88-EB24-FF49-1A80541C3A03}"/>
          </ac:spMkLst>
        </pc:spChg>
        <pc:spChg chg="add mod">
          <ac:chgData name="Paresh Mepal" userId="b507e4325b5f4de4" providerId="LiveId" clId="{4727C06E-2C6C-48AE-905A-A6D5B5FD374B}" dt="2024-09-12T07:18:45.908" v="181" actId="1076"/>
          <ac:spMkLst>
            <pc:docMk/>
            <pc:sldMk cId="3458720861" sldId="4628"/>
            <ac:spMk id="5" creationId="{779C3EE0-7F8E-CA42-0FC4-27D4A873A3A3}"/>
          </ac:spMkLst>
        </pc:spChg>
        <pc:spChg chg="add mod">
          <ac:chgData name="Paresh Mepal" userId="b507e4325b5f4de4" providerId="LiveId" clId="{4727C06E-2C6C-48AE-905A-A6D5B5FD374B}" dt="2024-09-12T07:18:51.153" v="182" actId="1076"/>
          <ac:spMkLst>
            <pc:docMk/>
            <pc:sldMk cId="3458720861" sldId="4628"/>
            <ac:spMk id="7" creationId="{2BAE82FA-1B99-ECA3-D8DF-F66B6FC9CBD2}"/>
          </ac:spMkLst>
        </pc:spChg>
        <pc:spChg chg="add mod">
          <ac:chgData name="Paresh Mepal" userId="b507e4325b5f4de4" providerId="LiveId" clId="{4727C06E-2C6C-48AE-905A-A6D5B5FD374B}" dt="2024-09-12T07:19:10.006" v="183"/>
          <ac:spMkLst>
            <pc:docMk/>
            <pc:sldMk cId="3458720861" sldId="4628"/>
            <ac:spMk id="10" creationId="{36ABA76F-0FAD-0084-9238-5B3E8A84C8B6}"/>
          </ac:spMkLst>
        </pc:spChg>
        <pc:spChg chg="add mod">
          <ac:chgData name="Paresh Mepal" userId="b507e4325b5f4de4" providerId="LiveId" clId="{4727C06E-2C6C-48AE-905A-A6D5B5FD374B}" dt="2024-09-12T07:19:10.006" v="183"/>
          <ac:spMkLst>
            <pc:docMk/>
            <pc:sldMk cId="3458720861" sldId="4628"/>
            <ac:spMk id="12" creationId="{FEA4F6D7-572B-8DD2-C0EE-962065D732F8}"/>
          </ac:spMkLst>
        </pc:spChg>
        <pc:graphicFrameChg chg="add mod">
          <ac:chgData name="Paresh Mepal" userId="b507e4325b5f4de4" providerId="LiveId" clId="{4727C06E-2C6C-48AE-905A-A6D5B5FD374B}" dt="2024-09-12T07:18:45.908" v="181" actId="1076"/>
          <ac:graphicFrameMkLst>
            <pc:docMk/>
            <pc:sldMk cId="3458720861" sldId="4628"/>
            <ac:graphicFrameMk id="3" creationId="{C517ABF0-9D51-C95F-3073-EE1421BE7A3A}"/>
          </ac:graphicFrameMkLst>
        </pc:graphicFrameChg>
        <pc:graphicFrameChg chg="add mod">
          <ac:chgData name="Paresh Mepal" userId="b507e4325b5f4de4" providerId="LiveId" clId="{4727C06E-2C6C-48AE-905A-A6D5B5FD374B}" dt="2024-09-12T07:18:45.908" v="181" actId="1076"/>
          <ac:graphicFrameMkLst>
            <pc:docMk/>
            <pc:sldMk cId="3458720861" sldId="4628"/>
            <ac:graphicFrameMk id="6" creationId="{30364C10-9AE5-6B05-B5FC-BCADBFD2EFA0}"/>
          </ac:graphicFrameMkLst>
        </pc:graphicFrameChg>
        <pc:graphicFrameChg chg="del">
          <ac:chgData name="Paresh Mepal" userId="b507e4325b5f4de4" providerId="LiveId" clId="{4727C06E-2C6C-48AE-905A-A6D5B5FD374B}" dt="2024-09-12T07:18:33.613" v="179" actId="478"/>
          <ac:graphicFrameMkLst>
            <pc:docMk/>
            <pc:sldMk cId="3458720861" sldId="4628"/>
            <ac:graphicFrameMk id="8" creationId="{F2392C34-FC1C-0204-1903-EDAEED0A6B99}"/>
          </ac:graphicFrameMkLst>
        </pc:graphicFrameChg>
        <pc:graphicFrameChg chg="add mod">
          <ac:chgData name="Paresh Mepal" userId="b507e4325b5f4de4" providerId="LiveId" clId="{4727C06E-2C6C-48AE-905A-A6D5B5FD374B}" dt="2024-09-12T07:19:10.006" v="183"/>
          <ac:graphicFrameMkLst>
            <pc:docMk/>
            <pc:sldMk cId="3458720861" sldId="4628"/>
            <ac:graphicFrameMk id="9" creationId="{525CFF90-068C-0C34-3C7E-315FEDA754F8}"/>
          </ac:graphicFrameMkLst>
        </pc:graphicFrameChg>
        <pc:graphicFrameChg chg="add mod">
          <ac:chgData name="Paresh Mepal" userId="b507e4325b5f4de4" providerId="LiveId" clId="{4727C06E-2C6C-48AE-905A-A6D5B5FD374B}" dt="2024-09-12T07:19:10.006" v="183"/>
          <ac:graphicFrameMkLst>
            <pc:docMk/>
            <pc:sldMk cId="3458720861" sldId="4628"/>
            <ac:graphicFrameMk id="11" creationId="{4CD5281E-715A-77DD-5E03-B2B8C9D8DF57}"/>
          </ac:graphicFrameMkLst>
        </pc:graphicFrameChg>
      </pc:sldChg>
      <pc:sldChg chg="addSp delSp modSp add mod">
        <pc:chgData name="Paresh Mepal" userId="b507e4325b5f4de4" providerId="LiveId" clId="{4727C06E-2C6C-48AE-905A-A6D5B5FD374B}" dt="2024-09-12T07:19:44.516" v="191"/>
        <pc:sldMkLst>
          <pc:docMk/>
          <pc:sldMk cId="621321394" sldId="4629"/>
        </pc:sldMkLst>
        <pc:spChg chg="add mod">
          <ac:chgData name="Paresh Mepal" userId="b507e4325b5f4de4" providerId="LiveId" clId="{4727C06E-2C6C-48AE-905A-A6D5B5FD374B}" dt="2024-09-12T07:19:27.094" v="187" actId="1076"/>
          <ac:spMkLst>
            <pc:docMk/>
            <pc:sldMk cId="621321394" sldId="4629"/>
            <ac:spMk id="2" creationId="{254F2F23-F8E2-28A4-E981-9CA224ECCC4B}"/>
          </ac:spMkLst>
        </pc:spChg>
        <pc:spChg chg="add mod">
          <ac:chgData name="Paresh Mepal" userId="b507e4325b5f4de4" providerId="LiveId" clId="{4727C06E-2C6C-48AE-905A-A6D5B5FD374B}" dt="2024-09-12T07:19:27.094" v="187" actId="1076"/>
          <ac:spMkLst>
            <pc:docMk/>
            <pc:sldMk cId="621321394" sldId="4629"/>
            <ac:spMk id="4" creationId="{0D2D4CEB-831B-CFC4-C5AD-FC309956638B}"/>
          </ac:spMkLst>
        </pc:spChg>
        <pc:spChg chg="del">
          <ac:chgData name="Paresh Mepal" userId="b507e4325b5f4de4" providerId="LiveId" clId="{4727C06E-2C6C-48AE-905A-A6D5B5FD374B}" dt="2024-09-12T07:19:18.401" v="185" actId="478"/>
          <ac:spMkLst>
            <pc:docMk/>
            <pc:sldMk cId="621321394" sldId="4629"/>
            <ac:spMk id="5" creationId="{779C3EE0-7F8E-CA42-0FC4-27D4A873A3A3}"/>
          </ac:spMkLst>
        </pc:spChg>
        <pc:spChg chg="del">
          <ac:chgData name="Paresh Mepal" userId="b507e4325b5f4de4" providerId="LiveId" clId="{4727C06E-2C6C-48AE-905A-A6D5B5FD374B}" dt="2024-09-12T07:19:18.401" v="185" actId="478"/>
          <ac:spMkLst>
            <pc:docMk/>
            <pc:sldMk cId="621321394" sldId="4629"/>
            <ac:spMk id="7" creationId="{2BAE82FA-1B99-ECA3-D8DF-F66B6FC9CBD2}"/>
          </ac:spMkLst>
        </pc:spChg>
        <pc:spChg chg="add mod">
          <ac:chgData name="Paresh Mepal" userId="b507e4325b5f4de4" providerId="LiveId" clId="{4727C06E-2C6C-48AE-905A-A6D5B5FD374B}" dt="2024-09-12T07:19:36.660" v="190" actId="1076"/>
          <ac:spMkLst>
            <pc:docMk/>
            <pc:sldMk cId="621321394" sldId="4629"/>
            <ac:spMk id="9" creationId="{5BB69D80-A544-B70C-CE1A-00FDB89611E4}"/>
          </ac:spMkLst>
        </pc:spChg>
        <pc:spChg chg="add mod">
          <ac:chgData name="Paresh Mepal" userId="b507e4325b5f4de4" providerId="LiveId" clId="{4727C06E-2C6C-48AE-905A-A6D5B5FD374B}" dt="2024-09-12T07:19:44.516" v="191"/>
          <ac:spMkLst>
            <pc:docMk/>
            <pc:sldMk cId="621321394" sldId="4629"/>
            <ac:spMk id="10" creationId="{1FC97004-2FFD-968C-D900-88C3623F1F1A}"/>
          </ac:spMkLst>
        </pc:spChg>
        <pc:spChg chg="add mod">
          <ac:chgData name="Paresh Mepal" userId="b507e4325b5f4de4" providerId="LiveId" clId="{4727C06E-2C6C-48AE-905A-A6D5B5FD374B}" dt="2024-09-12T07:19:44.516" v="191"/>
          <ac:spMkLst>
            <pc:docMk/>
            <pc:sldMk cId="621321394" sldId="4629"/>
            <ac:spMk id="11" creationId="{B58D0699-9EBC-B634-7392-A7ACBCF2A808}"/>
          </ac:spMkLst>
        </pc:spChg>
        <pc:spChg chg="add mod">
          <ac:chgData name="Paresh Mepal" userId="b507e4325b5f4de4" providerId="LiveId" clId="{4727C06E-2C6C-48AE-905A-A6D5B5FD374B}" dt="2024-09-12T07:19:44.516" v="191"/>
          <ac:spMkLst>
            <pc:docMk/>
            <pc:sldMk cId="621321394" sldId="4629"/>
            <ac:spMk id="13" creationId="{5FDC1FA4-3C0B-6DAB-5233-66B770453B9C}"/>
          </ac:spMkLst>
        </pc:spChg>
        <pc:graphicFrameChg chg="del">
          <ac:chgData name="Paresh Mepal" userId="b507e4325b5f4de4" providerId="LiveId" clId="{4727C06E-2C6C-48AE-905A-A6D5B5FD374B}" dt="2024-09-12T07:19:18.401" v="185" actId="478"/>
          <ac:graphicFrameMkLst>
            <pc:docMk/>
            <pc:sldMk cId="621321394" sldId="4629"/>
            <ac:graphicFrameMk id="3" creationId="{C517ABF0-9D51-C95F-3073-EE1421BE7A3A}"/>
          </ac:graphicFrameMkLst>
        </pc:graphicFrameChg>
        <pc:graphicFrameChg chg="del">
          <ac:chgData name="Paresh Mepal" userId="b507e4325b5f4de4" providerId="LiveId" clId="{4727C06E-2C6C-48AE-905A-A6D5B5FD374B}" dt="2024-09-12T07:19:18.401" v="185" actId="478"/>
          <ac:graphicFrameMkLst>
            <pc:docMk/>
            <pc:sldMk cId="621321394" sldId="4629"/>
            <ac:graphicFrameMk id="6" creationId="{30364C10-9AE5-6B05-B5FC-BCADBFD2EFA0}"/>
          </ac:graphicFrameMkLst>
        </pc:graphicFrameChg>
        <pc:graphicFrameChg chg="add mod">
          <ac:chgData name="Paresh Mepal" userId="b507e4325b5f4de4" providerId="LiveId" clId="{4727C06E-2C6C-48AE-905A-A6D5B5FD374B}" dt="2024-09-12T07:19:27.094" v="187" actId="1076"/>
          <ac:graphicFrameMkLst>
            <pc:docMk/>
            <pc:sldMk cId="621321394" sldId="4629"/>
            <ac:graphicFrameMk id="8" creationId="{0ADAF1D1-15F4-C5C2-1995-6BBA22DA351E}"/>
          </ac:graphicFrameMkLst>
        </pc:graphicFrameChg>
        <pc:graphicFrameChg chg="add mod">
          <ac:chgData name="Paresh Mepal" userId="b507e4325b5f4de4" providerId="LiveId" clId="{4727C06E-2C6C-48AE-905A-A6D5B5FD374B}" dt="2024-09-12T07:19:44.516" v="191"/>
          <ac:graphicFrameMkLst>
            <pc:docMk/>
            <pc:sldMk cId="621321394" sldId="4629"/>
            <ac:graphicFrameMk id="12" creationId="{AC6BF9B5-74BE-3420-2F81-5B85B00E0D19}"/>
          </ac:graphicFrameMkLst>
        </pc:graphicFrameChg>
      </pc:sldChg>
      <pc:sldChg chg="del">
        <pc:chgData name="Paresh Mepal" userId="b507e4325b5f4de4" providerId="LiveId" clId="{4727C06E-2C6C-48AE-905A-A6D5B5FD374B}" dt="2024-09-12T06:58:40.785" v="0" actId="47"/>
        <pc:sldMkLst>
          <pc:docMk/>
          <pc:sldMk cId="1286063856" sldId="4629"/>
        </pc:sldMkLst>
      </pc:sldChg>
      <pc:sldChg chg="addSp delSp modSp add mod">
        <pc:chgData name="Paresh Mepal" userId="b507e4325b5f4de4" providerId="LiveId" clId="{4727C06E-2C6C-48AE-905A-A6D5B5FD374B}" dt="2024-09-12T07:47:56.514" v="221" actId="20577"/>
        <pc:sldMkLst>
          <pc:docMk/>
          <pc:sldMk cId="268017183" sldId="4630"/>
        </pc:sldMkLst>
        <pc:spChg chg="del">
          <ac:chgData name="Paresh Mepal" userId="b507e4325b5f4de4" providerId="LiveId" clId="{4727C06E-2C6C-48AE-905A-A6D5B5FD374B}" dt="2024-09-12T07:19:52.391" v="193" actId="478"/>
          <ac:spMkLst>
            <pc:docMk/>
            <pc:sldMk cId="268017183" sldId="4630"/>
            <ac:spMk id="2" creationId="{254F2F23-F8E2-28A4-E981-9CA224ECCC4B}"/>
          </ac:spMkLst>
        </pc:spChg>
        <pc:spChg chg="add mod">
          <ac:chgData name="Paresh Mepal" userId="b507e4325b5f4de4" providerId="LiveId" clId="{4727C06E-2C6C-48AE-905A-A6D5B5FD374B}" dt="2024-09-12T07:46:13.682" v="198" actId="20577"/>
          <ac:spMkLst>
            <pc:docMk/>
            <pc:sldMk cId="268017183" sldId="4630"/>
            <ac:spMk id="3" creationId="{A5950405-3D6D-D1AB-12E7-88D357AB451B}"/>
          </ac:spMkLst>
        </pc:spChg>
        <pc:spChg chg="del">
          <ac:chgData name="Paresh Mepal" userId="b507e4325b5f4de4" providerId="LiveId" clId="{4727C06E-2C6C-48AE-905A-A6D5B5FD374B}" dt="2024-09-12T07:19:52.391" v="193" actId="478"/>
          <ac:spMkLst>
            <pc:docMk/>
            <pc:sldMk cId="268017183" sldId="4630"/>
            <ac:spMk id="4" creationId="{0D2D4CEB-831B-CFC4-C5AD-FC309956638B}"/>
          </ac:spMkLst>
        </pc:spChg>
        <pc:spChg chg="add mod">
          <ac:chgData name="Paresh Mepal" userId="b507e4325b5f4de4" providerId="LiveId" clId="{4727C06E-2C6C-48AE-905A-A6D5B5FD374B}" dt="2024-09-12T07:46:23.486" v="201" actId="20577"/>
          <ac:spMkLst>
            <pc:docMk/>
            <pc:sldMk cId="268017183" sldId="4630"/>
            <ac:spMk id="5" creationId="{D6865341-6C67-B274-BD72-E77CA9F73813}"/>
          </ac:spMkLst>
        </pc:spChg>
        <pc:spChg chg="add mod">
          <ac:chgData name="Paresh Mepal" userId="b507e4325b5f4de4" providerId="LiveId" clId="{4727C06E-2C6C-48AE-905A-A6D5B5FD374B}" dt="2024-09-12T07:46:04.432" v="195" actId="1076"/>
          <ac:spMkLst>
            <pc:docMk/>
            <pc:sldMk cId="268017183" sldId="4630"/>
            <ac:spMk id="7" creationId="{DD816305-A83D-B09C-59E1-E68F71B1DF75}"/>
          </ac:spMkLst>
        </pc:spChg>
        <pc:spChg chg="del">
          <ac:chgData name="Paresh Mepal" userId="b507e4325b5f4de4" providerId="LiveId" clId="{4727C06E-2C6C-48AE-905A-A6D5B5FD374B}" dt="2024-09-12T07:19:52.391" v="193" actId="478"/>
          <ac:spMkLst>
            <pc:docMk/>
            <pc:sldMk cId="268017183" sldId="4630"/>
            <ac:spMk id="9" creationId="{5BB69D80-A544-B70C-CE1A-00FDB89611E4}"/>
          </ac:spMkLst>
        </pc:spChg>
        <pc:spChg chg="add mod">
          <ac:chgData name="Paresh Mepal" userId="b507e4325b5f4de4" providerId="LiveId" clId="{4727C06E-2C6C-48AE-905A-A6D5B5FD374B}" dt="2024-09-12T07:46:04.432" v="195" actId="1076"/>
          <ac:spMkLst>
            <pc:docMk/>
            <pc:sldMk cId="268017183" sldId="4630"/>
            <ac:spMk id="11" creationId="{8BF5B4BE-6049-368D-ED7D-2AE2B70F1DCD}"/>
          </ac:spMkLst>
        </pc:spChg>
        <pc:spChg chg="add mod">
          <ac:chgData name="Paresh Mepal" userId="b507e4325b5f4de4" providerId="LiveId" clId="{4727C06E-2C6C-48AE-905A-A6D5B5FD374B}" dt="2024-09-12T07:46:29.280" v="204" actId="20577"/>
          <ac:spMkLst>
            <pc:docMk/>
            <pc:sldMk cId="268017183" sldId="4630"/>
            <ac:spMk id="12" creationId="{571A02D3-D2B8-5AB9-3CC9-71E1D0382D7D}"/>
          </ac:spMkLst>
        </pc:spChg>
        <pc:spChg chg="add mod">
          <ac:chgData name="Paresh Mepal" userId="b507e4325b5f4de4" providerId="LiveId" clId="{4727C06E-2C6C-48AE-905A-A6D5B5FD374B}" dt="2024-09-12T07:46:04.432" v="195" actId="1076"/>
          <ac:spMkLst>
            <pc:docMk/>
            <pc:sldMk cId="268017183" sldId="4630"/>
            <ac:spMk id="14" creationId="{7B6DC443-FF32-66C5-3519-9F299B92DCE1}"/>
          </ac:spMkLst>
        </pc:spChg>
        <pc:spChg chg="add mod">
          <ac:chgData name="Paresh Mepal" userId="b507e4325b5f4de4" providerId="LiveId" clId="{4727C06E-2C6C-48AE-905A-A6D5B5FD374B}" dt="2024-09-12T07:46:04.432" v="195" actId="1076"/>
          <ac:spMkLst>
            <pc:docMk/>
            <pc:sldMk cId="268017183" sldId="4630"/>
            <ac:spMk id="15" creationId="{B15F667E-10EB-A885-8C07-CE28DCB988C1}"/>
          </ac:spMkLst>
        </pc:spChg>
        <pc:spChg chg="add mod">
          <ac:chgData name="Paresh Mepal" userId="b507e4325b5f4de4" providerId="LiveId" clId="{4727C06E-2C6C-48AE-905A-A6D5B5FD374B}" dt="2024-09-12T07:46:04.432" v="195" actId="1076"/>
          <ac:spMkLst>
            <pc:docMk/>
            <pc:sldMk cId="268017183" sldId="4630"/>
            <ac:spMk id="17" creationId="{C3235291-5DA9-02E2-C3E0-E5FD7D817C99}"/>
          </ac:spMkLst>
        </pc:spChg>
        <pc:spChg chg="add mod">
          <ac:chgData name="Paresh Mepal" userId="b507e4325b5f4de4" providerId="LiveId" clId="{4727C06E-2C6C-48AE-905A-A6D5B5FD374B}" dt="2024-09-12T07:46:04.432" v="195" actId="1076"/>
          <ac:spMkLst>
            <pc:docMk/>
            <pc:sldMk cId="268017183" sldId="4630"/>
            <ac:spMk id="18" creationId="{CD791E07-FB29-C81D-7604-946D2D8CA616}"/>
          </ac:spMkLst>
        </pc:spChg>
        <pc:spChg chg="add mod">
          <ac:chgData name="Paresh Mepal" userId="b507e4325b5f4de4" providerId="LiveId" clId="{4727C06E-2C6C-48AE-905A-A6D5B5FD374B}" dt="2024-09-12T07:46:04.432" v="195" actId="1076"/>
          <ac:spMkLst>
            <pc:docMk/>
            <pc:sldMk cId="268017183" sldId="4630"/>
            <ac:spMk id="19" creationId="{EEA2462A-C89E-8FE2-0CFA-AC70F92B9777}"/>
          </ac:spMkLst>
        </pc:spChg>
        <pc:spChg chg="add mod">
          <ac:chgData name="Paresh Mepal" userId="b507e4325b5f4de4" providerId="LiveId" clId="{4727C06E-2C6C-48AE-905A-A6D5B5FD374B}" dt="2024-09-12T07:47:00.502" v="210" actId="20577"/>
          <ac:spMkLst>
            <pc:docMk/>
            <pc:sldMk cId="268017183" sldId="4630"/>
            <ac:spMk id="21" creationId="{630C7BB0-6004-201E-C8D8-E49E8EC7E23B}"/>
          </ac:spMkLst>
        </pc:spChg>
        <pc:spChg chg="add mod">
          <ac:chgData name="Paresh Mepal" userId="b507e4325b5f4de4" providerId="LiveId" clId="{4727C06E-2C6C-48AE-905A-A6D5B5FD374B}" dt="2024-09-12T07:47:34.112" v="215" actId="20577"/>
          <ac:spMkLst>
            <pc:docMk/>
            <pc:sldMk cId="268017183" sldId="4630"/>
            <ac:spMk id="22" creationId="{DE89960F-E087-C50D-1F44-7B962604E91B}"/>
          </ac:spMkLst>
        </pc:spChg>
        <pc:spChg chg="add mod">
          <ac:chgData name="Paresh Mepal" userId="b507e4325b5f4de4" providerId="LiveId" clId="{4727C06E-2C6C-48AE-905A-A6D5B5FD374B}" dt="2024-09-12T07:46:04.432" v="195" actId="1076"/>
          <ac:spMkLst>
            <pc:docMk/>
            <pc:sldMk cId="268017183" sldId="4630"/>
            <ac:spMk id="25" creationId="{0533DD09-2651-BEFF-D7D7-3AD22DD13F3E}"/>
          </ac:spMkLst>
        </pc:spChg>
        <pc:spChg chg="add mod">
          <ac:chgData name="Paresh Mepal" userId="b507e4325b5f4de4" providerId="LiveId" clId="{4727C06E-2C6C-48AE-905A-A6D5B5FD374B}" dt="2024-09-12T07:46:44.692" v="207" actId="20577"/>
          <ac:spMkLst>
            <pc:docMk/>
            <pc:sldMk cId="268017183" sldId="4630"/>
            <ac:spMk id="26" creationId="{515D0D66-5187-B854-50D3-E0B10DED3DBA}"/>
          </ac:spMkLst>
        </pc:spChg>
        <pc:spChg chg="add mod">
          <ac:chgData name="Paresh Mepal" userId="b507e4325b5f4de4" providerId="LiveId" clId="{4727C06E-2C6C-48AE-905A-A6D5B5FD374B}" dt="2024-09-12T07:46:04.432" v="195" actId="1076"/>
          <ac:spMkLst>
            <pc:docMk/>
            <pc:sldMk cId="268017183" sldId="4630"/>
            <ac:spMk id="27" creationId="{97A9EFD2-95BA-B746-9F35-AEE23224D713}"/>
          </ac:spMkLst>
        </pc:spChg>
        <pc:spChg chg="add mod">
          <ac:chgData name="Paresh Mepal" userId="b507e4325b5f4de4" providerId="LiveId" clId="{4727C06E-2C6C-48AE-905A-A6D5B5FD374B}" dt="2024-09-12T07:47:56.514" v="221" actId="20577"/>
          <ac:spMkLst>
            <pc:docMk/>
            <pc:sldMk cId="268017183" sldId="4630"/>
            <ac:spMk id="28" creationId="{69348332-B66B-CE3A-BFD3-84862F60AEEB}"/>
          </ac:spMkLst>
        </pc:spChg>
        <pc:spChg chg="add mod">
          <ac:chgData name="Paresh Mepal" userId="b507e4325b5f4de4" providerId="LiveId" clId="{4727C06E-2C6C-48AE-905A-A6D5B5FD374B}" dt="2024-09-12T07:46:04.432" v="195" actId="1076"/>
          <ac:spMkLst>
            <pc:docMk/>
            <pc:sldMk cId="268017183" sldId="4630"/>
            <ac:spMk id="29" creationId="{A147B5AD-522F-BCAD-F318-DA6265B595DF}"/>
          </ac:spMkLst>
        </pc:spChg>
        <pc:spChg chg="add mod">
          <ac:chgData name="Paresh Mepal" userId="b507e4325b5f4de4" providerId="LiveId" clId="{4727C06E-2C6C-48AE-905A-A6D5B5FD374B}" dt="2024-09-12T07:46:04.432" v="195" actId="1076"/>
          <ac:spMkLst>
            <pc:docMk/>
            <pc:sldMk cId="268017183" sldId="4630"/>
            <ac:spMk id="30" creationId="{A53B3482-33A5-9758-9C0F-FB4B5E87B1F6}"/>
          </ac:spMkLst>
        </pc:spChg>
        <pc:spChg chg="add mod">
          <ac:chgData name="Paresh Mepal" userId="b507e4325b5f4de4" providerId="LiveId" clId="{4727C06E-2C6C-48AE-905A-A6D5B5FD374B}" dt="2024-09-12T07:46:04.432" v="195" actId="1076"/>
          <ac:spMkLst>
            <pc:docMk/>
            <pc:sldMk cId="268017183" sldId="4630"/>
            <ac:spMk id="31" creationId="{DD7A8834-17BB-CA20-08AF-880F7042D451}"/>
          </ac:spMkLst>
        </pc:spChg>
        <pc:spChg chg="add mod">
          <ac:chgData name="Paresh Mepal" userId="b507e4325b5f4de4" providerId="LiveId" clId="{4727C06E-2C6C-48AE-905A-A6D5B5FD374B}" dt="2024-09-12T07:46:04.432" v="195" actId="1076"/>
          <ac:spMkLst>
            <pc:docMk/>
            <pc:sldMk cId="268017183" sldId="4630"/>
            <ac:spMk id="32" creationId="{99D80388-82DE-74BA-17BF-6273E22D488E}"/>
          </ac:spMkLst>
        </pc:spChg>
        <pc:spChg chg="add mod">
          <ac:chgData name="Paresh Mepal" userId="b507e4325b5f4de4" providerId="LiveId" clId="{4727C06E-2C6C-48AE-905A-A6D5B5FD374B}" dt="2024-09-12T07:46:04.432" v="195" actId="1076"/>
          <ac:spMkLst>
            <pc:docMk/>
            <pc:sldMk cId="268017183" sldId="4630"/>
            <ac:spMk id="33" creationId="{65936553-4B23-058E-2DD3-B92409F8AB2B}"/>
          </ac:spMkLst>
        </pc:spChg>
        <pc:graphicFrameChg chg="del">
          <ac:chgData name="Paresh Mepal" userId="b507e4325b5f4de4" providerId="LiveId" clId="{4727C06E-2C6C-48AE-905A-A6D5B5FD374B}" dt="2024-09-12T07:19:52.391" v="193" actId="478"/>
          <ac:graphicFrameMkLst>
            <pc:docMk/>
            <pc:sldMk cId="268017183" sldId="4630"/>
            <ac:graphicFrameMk id="8" creationId="{0ADAF1D1-15F4-C5C2-1995-6BBA22DA351E}"/>
          </ac:graphicFrameMkLst>
        </pc:graphicFrameChg>
        <pc:cxnChg chg="add mod">
          <ac:chgData name="Paresh Mepal" userId="b507e4325b5f4de4" providerId="LiveId" clId="{4727C06E-2C6C-48AE-905A-A6D5B5FD374B}" dt="2024-09-12T07:46:04.432" v="195" actId="1076"/>
          <ac:cxnSpMkLst>
            <pc:docMk/>
            <pc:sldMk cId="268017183" sldId="4630"/>
            <ac:cxnSpMk id="6" creationId="{67A653D3-9C74-7B83-C2BA-32B49E1F4AD6}"/>
          </ac:cxnSpMkLst>
        </pc:cxnChg>
        <pc:cxnChg chg="add mod">
          <ac:chgData name="Paresh Mepal" userId="b507e4325b5f4de4" providerId="LiveId" clId="{4727C06E-2C6C-48AE-905A-A6D5B5FD374B}" dt="2024-09-12T07:46:04.432" v="195" actId="1076"/>
          <ac:cxnSpMkLst>
            <pc:docMk/>
            <pc:sldMk cId="268017183" sldId="4630"/>
            <ac:cxnSpMk id="10" creationId="{576A4B74-51A9-0CD4-4F02-30424861499B}"/>
          </ac:cxnSpMkLst>
        </pc:cxnChg>
        <pc:cxnChg chg="add mod">
          <ac:chgData name="Paresh Mepal" userId="b507e4325b5f4de4" providerId="LiveId" clId="{4727C06E-2C6C-48AE-905A-A6D5B5FD374B}" dt="2024-09-12T07:46:04.432" v="195" actId="1076"/>
          <ac:cxnSpMkLst>
            <pc:docMk/>
            <pc:sldMk cId="268017183" sldId="4630"/>
            <ac:cxnSpMk id="13" creationId="{243BA49F-C38F-A51B-7756-C0D82E65CCE1}"/>
          </ac:cxnSpMkLst>
        </pc:cxnChg>
        <pc:cxnChg chg="add mod">
          <ac:chgData name="Paresh Mepal" userId="b507e4325b5f4de4" providerId="LiveId" clId="{4727C06E-2C6C-48AE-905A-A6D5B5FD374B}" dt="2024-09-12T07:46:04.432" v="195" actId="1076"/>
          <ac:cxnSpMkLst>
            <pc:docMk/>
            <pc:sldMk cId="268017183" sldId="4630"/>
            <ac:cxnSpMk id="16" creationId="{62F7DA4C-9EA0-F696-5D3B-9EDF749E3D40}"/>
          </ac:cxnSpMkLst>
        </pc:cxnChg>
        <pc:cxnChg chg="add mod">
          <ac:chgData name="Paresh Mepal" userId="b507e4325b5f4de4" providerId="LiveId" clId="{4727C06E-2C6C-48AE-905A-A6D5B5FD374B}" dt="2024-09-12T07:46:04.432" v="195" actId="1076"/>
          <ac:cxnSpMkLst>
            <pc:docMk/>
            <pc:sldMk cId="268017183" sldId="4630"/>
            <ac:cxnSpMk id="20" creationId="{EA2B896A-1787-860C-2ADA-87EFCEC2F198}"/>
          </ac:cxnSpMkLst>
        </pc:cxnChg>
        <pc:cxnChg chg="add mod">
          <ac:chgData name="Paresh Mepal" userId="b507e4325b5f4de4" providerId="LiveId" clId="{4727C06E-2C6C-48AE-905A-A6D5B5FD374B}" dt="2024-09-12T07:46:04.432" v="195" actId="1076"/>
          <ac:cxnSpMkLst>
            <pc:docMk/>
            <pc:sldMk cId="268017183" sldId="4630"/>
            <ac:cxnSpMk id="23" creationId="{8B510741-301E-3393-A8AC-823B2E994CF8}"/>
          </ac:cxnSpMkLst>
        </pc:cxnChg>
        <pc:cxnChg chg="add mod">
          <ac:chgData name="Paresh Mepal" userId="b507e4325b5f4de4" providerId="LiveId" clId="{4727C06E-2C6C-48AE-905A-A6D5B5FD374B}" dt="2024-09-12T07:46:04.432" v="195" actId="1076"/>
          <ac:cxnSpMkLst>
            <pc:docMk/>
            <pc:sldMk cId="268017183" sldId="4630"/>
            <ac:cxnSpMk id="24" creationId="{E527105D-BA98-626C-913D-9EC55BDC3485}"/>
          </ac:cxnSpMkLst>
        </pc:cxnChg>
      </pc:sldChg>
      <pc:sldChg chg="addSp delSp modSp add mod">
        <pc:chgData name="Paresh Mepal" userId="b507e4325b5f4de4" providerId="LiveId" clId="{4727C06E-2C6C-48AE-905A-A6D5B5FD374B}" dt="2024-09-12T07:49:32.199" v="240" actId="20577"/>
        <pc:sldMkLst>
          <pc:docMk/>
          <pc:sldMk cId="555362155" sldId="4631"/>
        </pc:sldMkLst>
        <pc:spChg chg="add mod">
          <ac:chgData name="Paresh Mepal" userId="b507e4325b5f4de4" providerId="LiveId" clId="{4727C06E-2C6C-48AE-905A-A6D5B5FD374B}" dt="2024-09-12T07:48:30.135" v="225" actId="1076"/>
          <ac:spMkLst>
            <pc:docMk/>
            <pc:sldMk cId="555362155" sldId="4631"/>
            <ac:spMk id="2" creationId="{FAA611A8-F86A-88B1-745E-6840499B2EDD}"/>
          </ac:spMkLst>
        </pc:spChg>
        <pc:spChg chg="del">
          <ac:chgData name="Paresh Mepal" userId="b507e4325b5f4de4" providerId="LiveId" clId="{4727C06E-2C6C-48AE-905A-A6D5B5FD374B}" dt="2024-09-12T07:48:08.209" v="223" actId="478"/>
          <ac:spMkLst>
            <pc:docMk/>
            <pc:sldMk cId="555362155" sldId="4631"/>
            <ac:spMk id="3" creationId="{A5950405-3D6D-D1AB-12E7-88D357AB451B}"/>
          </ac:spMkLst>
        </pc:spChg>
        <pc:spChg chg="add mod">
          <ac:chgData name="Paresh Mepal" userId="b507e4325b5f4de4" providerId="LiveId" clId="{4727C06E-2C6C-48AE-905A-A6D5B5FD374B}" dt="2024-09-12T07:48:30.135" v="225" actId="1076"/>
          <ac:spMkLst>
            <pc:docMk/>
            <pc:sldMk cId="555362155" sldId="4631"/>
            <ac:spMk id="4" creationId="{4730F721-EA55-AA11-A17A-4E2429590159}"/>
          </ac:spMkLst>
        </pc:spChg>
        <pc:spChg chg="del">
          <ac:chgData name="Paresh Mepal" userId="b507e4325b5f4de4" providerId="LiveId" clId="{4727C06E-2C6C-48AE-905A-A6D5B5FD374B}" dt="2024-09-12T07:48:08.209" v="223" actId="478"/>
          <ac:spMkLst>
            <pc:docMk/>
            <pc:sldMk cId="555362155" sldId="4631"/>
            <ac:spMk id="5" creationId="{D6865341-6C67-B274-BD72-E77CA9F73813}"/>
          </ac:spMkLst>
        </pc:spChg>
        <pc:spChg chg="del">
          <ac:chgData name="Paresh Mepal" userId="b507e4325b5f4de4" providerId="LiveId" clId="{4727C06E-2C6C-48AE-905A-A6D5B5FD374B}" dt="2024-09-12T07:48:08.209" v="223" actId="478"/>
          <ac:spMkLst>
            <pc:docMk/>
            <pc:sldMk cId="555362155" sldId="4631"/>
            <ac:spMk id="7" creationId="{DD816305-A83D-B09C-59E1-E68F71B1DF75}"/>
          </ac:spMkLst>
        </pc:spChg>
        <pc:spChg chg="add mod">
          <ac:chgData name="Paresh Mepal" userId="b507e4325b5f4de4" providerId="LiveId" clId="{4727C06E-2C6C-48AE-905A-A6D5B5FD374B}" dt="2024-09-12T07:48:30.135" v="225" actId="1076"/>
          <ac:spMkLst>
            <pc:docMk/>
            <pc:sldMk cId="555362155" sldId="4631"/>
            <ac:spMk id="8" creationId="{7FE736E6-9FED-12CE-FA45-A91B02B3F8A3}"/>
          </ac:spMkLst>
        </pc:spChg>
        <pc:spChg chg="add mod">
          <ac:chgData name="Paresh Mepal" userId="b507e4325b5f4de4" providerId="LiveId" clId="{4727C06E-2C6C-48AE-905A-A6D5B5FD374B}" dt="2024-09-12T07:48:30.135" v="225" actId="1076"/>
          <ac:spMkLst>
            <pc:docMk/>
            <pc:sldMk cId="555362155" sldId="4631"/>
            <ac:spMk id="9" creationId="{B1089BA9-E55F-CDFC-D0F5-C9D21190CDF0}"/>
          </ac:spMkLst>
        </pc:spChg>
        <pc:spChg chg="del">
          <ac:chgData name="Paresh Mepal" userId="b507e4325b5f4de4" providerId="LiveId" clId="{4727C06E-2C6C-48AE-905A-A6D5B5FD374B}" dt="2024-09-12T07:48:08.209" v="223" actId="478"/>
          <ac:spMkLst>
            <pc:docMk/>
            <pc:sldMk cId="555362155" sldId="4631"/>
            <ac:spMk id="11" creationId="{8BF5B4BE-6049-368D-ED7D-2AE2B70F1DCD}"/>
          </ac:spMkLst>
        </pc:spChg>
        <pc:spChg chg="del">
          <ac:chgData name="Paresh Mepal" userId="b507e4325b5f4de4" providerId="LiveId" clId="{4727C06E-2C6C-48AE-905A-A6D5B5FD374B}" dt="2024-09-12T07:48:08.209" v="223" actId="478"/>
          <ac:spMkLst>
            <pc:docMk/>
            <pc:sldMk cId="555362155" sldId="4631"/>
            <ac:spMk id="12" creationId="{571A02D3-D2B8-5AB9-3CC9-71E1D0382D7D}"/>
          </ac:spMkLst>
        </pc:spChg>
        <pc:spChg chg="del">
          <ac:chgData name="Paresh Mepal" userId="b507e4325b5f4de4" providerId="LiveId" clId="{4727C06E-2C6C-48AE-905A-A6D5B5FD374B}" dt="2024-09-12T07:48:08.209" v="223" actId="478"/>
          <ac:spMkLst>
            <pc:docMk/>
            <pc:sldMk cId="555362155" sldId="4631"/>
            <ac:spMk id="14" creationId="{7B6DC443-FF32-66C5-3519-9F299B92DCE1}"/>
          </ac:spMkLst>
        </pc:spChg>
        <pc:spChg chg="del">
          <ac:chgData name="Paresh Mepal" userId="b507e4325b5f4de4" providerId="LiveId" clId="{4727C06E-2C6C-48AE-905A-A6D5B5FD374B}" dt="2024-09-12T07:48:08.209" v="223" actId="478"/>
          <ac:spMkLst>
            <pc:docMk/>
            <pc:sldMk cId="555362155" sldId="4631"/>
            <ac:spMk id="15" creationId="{B15F667E-10EB-A885-8C07-CE28DCB988C1}"/>
          </ac:spMkLst>
        </pc:spChg>
        <pc:spChg chg="del">
          <ac:chgData name="Paresh Mepal" userId="b507e4325b5f4de4" providerId="LiveId" clId="{4727C06E-2C6C-48AE-905A-A6D5B5FD374B}" dt="2024-09-12T07:48:08.209" v="223" actId="478"/>
          <ac:spMkLst>
            <pc:docMk/>
            <pc:sldMk cId="555362155" sldId="4631"/>
            <ac:spMk id="17" creationId="{C3235291-5DA9-02E2-C3E0-E5FD7D817C99}"/>
          </ac:spMkLst>
        </pc:spChg>
        <pc:spChg chg="del">
          <ac:chgData name="Paresh Mepal" userId="b507e4325b5f4de4" providerId="LiveId" clId="{4727C06E-2C6C-48AE-905A-A6D5B5FD374B}" dt="2024-09-12T07:48:08.209" v="223" actId="478"/>
          <ac:spMkLst>
            <pc:docMk/>
            <pc:sldMk cId="555362155" sldId="4631"/>
            <ac:spMk id="18" creationId="{CD791E07-FB29-C81D-7604-946D2D8CA616}"/>
          </ac:spMkLst>
        </pc:spChg>
        <pc:spChg chg="del">
          <ac:chgData name="Paresh Mepal" userId="b507e4325b5f4de4" providerId="LiveId" clId="{4727C06E-2C6C-48AE-905A-A6D5B5FD374B}" dt="2024-09-12T07:48:08.209" v="223" actId="478"/>
          <ac:spMkLst>
            <pc:docMk/>
            <pc:sldMk cId="555362155" sldId="4631"/>
            <ac:spMk id="19" creationId="{EEA2462A-C89E-8FE2-0CFA-AC70F92B9777}"/>
          </ac:spMkLst>
        </pc:spChg>
        <pc:spChg chg="del">
          <ac:chgData name="Paresh Mepal" userId="b507e4325b5f4de4" providerId="LiveId" clId="{4727C06E-2C6C-48AE-905A-A6D5B5FD374B}" dt="2024-09-12T07:48:08.209" v="223" actId="478"/>
          <ac:spMkLst>
            <pc:docMk/>
            <pc:sldMk cId="555362155" sldId="4631"/>
            <ac:spMk id="21" creationId="{630C7BB0-6004-201E-C8D8-E49E8EC7E23B}"/>
          </ac:spMkLst>
        </pc:spChg>
        <pc:spChg chg="del">
          <ac:chgData name="Paresh Mepal" userId="b507e4325b5f4de4" providerId="LiveId" clId="{4727C06E-2C6C-48AE-905A-A6D5B5FD374B}" dt="2024-09-12T07:48:08.209" v="223" actId="478"/>
          <ac:spMkLst>
            <pc:docMk/>
            <pc:sldMk cId="555362155" sldId="4631"/>
            <ac:spMk id="22" creationId="{DE89960F-E087-C50D-1F44-7B962604E91B}"/>
          </ac:spMkLst>
        </pc:spChg>
        <pc:spChg chg="del">
          <ac:chgData name="Paresh Mepal" userId="b507e4325b5f4de4" providerId="LiveId" clId="{4727C06E-2C6C-48AE-905A-A6D5B5FD374B}" dt="2024-09-12T07:48:08.209" v="223" actId="478"/>
          <ac:spMkLst>
            <pc:docMk/>
            <pc:sldMk cId="555362155" sldId="4631"/>
            <ac:spMk id="25" creationId="{0533DD09-2651-BEFF-D7D7-3AD22DD13F3E}"/>
          </ac:spMkLst>
        </pc:spChg>
        <pc:spChg chg="del">
          <ac:chgData name="Paresh Mepal" userId="b507e4325b5f4de4" providerId="LiveId" clId="{4727C06E-2C6C-48AE-905A-A6D5B5FD374B}" dt="2024-09-12T07:48:08.209" v="223" actId="478"/>
          <ac:spMkLst>
            <pc:docMk/>
            <pc:sldMk cId="555362155" sldId="4631"/>
            <ac:spMk id="26" creationId="{515D0D66-5187-B854-50D3-E0B10DED3DBA}"/>
          </ac:spMkLst>
        </pc:spChg>
        <pc:spChg chg="del">
          <ac:chgData name="Paresh Mepal" userId="b507e4325b5f4de4" providerId="LiveId" clId="{4727C06E-2C6C-48AE-905A-A6D5B5FD374B}" dt="2024-09-12T07:48:08.209" v="223" actId="478"/>
          <ac:spMkLst>
            <pc:docMk/>
            <pc:sldMk cId="555362155" sldId="4631"/>
            <ac:spMk id="27" creationId="{97A9EFD2-95BA-B746-9F35-AEE23224D713}"/>
          </ac:spMkLst>
        </pc:spChg>
        <pc:spChg chg="del">
          <ac:chgData name="Paresh Mepal" userId="b507e4325b5f4de4" providerId="LiveId" clId="{4727C06E-2C6C-48AE-905A-A6D5B5FD374B}" dt="2024-09-12T07:48:08.209" v="223" actId="478"/>
          <ac:spMkLst>
            <pc:docMk/>
            <pc:sldMk cId="555362155" sldId="4631"/>
            <ac:spMk id="28" creationId="{69348332-B66B-CE3A-BFD3-84862F60AEEB}"/>
          </ac:spMkLst>
        </pc:spChg>
        <pc:spChg chg="del">
          <ac:chgData name="Paresh Mepal" userId="b507e4325b5f4de4" providerId="LiveId" clId="{4727C06E-2C6C-48AE-905A-A6D5B5FD374B}" dt="2024-09-12T07:48:08.209" v="223" actId="478"/>
          <ac:spMkLst>
            <pc:docMk/>
            <pc:sldMk cId="555362155" sldId="4631"/>
            <ac:spMk id="29" creationId="{A147B5AD-522F-BCAD-F318-DA6265B595DF}"/>
          </ac:spMkLst>
        </pc:spChg>
        <pc:spChg chg="del">
          <ac:chgData name="Paresh Mepal" userId="b507e4325b5f4de4" providerId="LiveId" clId="{4727C06E-2C6C-48AE-905A-A6D5B5FD374B}" dt="2024-09-12T07:48:08.209" v="223" actId="478"/>
          <ac:spMkLst>
            <pc:docMk/>
            <pc:sldMk cId="555362155" sldId="4631"/>
            <ac:spMk id="30" creationId="{A53B3482-33A5-9758-9C0F-FB4B5E87B1F6}"/>
          </ac:spMkLst>
        </pc:spChg>
        <pc:spChg chg="del">
          <ac:chgData name="Paresh Mepal" userId="b507e4325b5f4de4" providerId="LiveId" clId="{4727C06E-2C6C-48AE-905A-A6D5B5FD374B}" dt="2024-09-12T07:48:08.209" v="223" actId="478"/>
          <ac:spMkLst>
            <pc:docMk/>
            <pc:sldMk cId="555362155" sldId="4631"/>
            <ac:spMk id="31" creationId="{DD7A8834-17BB-CA20-08AF-880F7042D451}"/>
          </ac:spMkLst>
        </pc:spChg>
        <pc:spChg chg="del">
          <ac:chgData name="Paresh Mepal" userId="b507e4325b5f4de4" providerId="LiveId" clId="{4727C06E-2C6C-48AE-905A-A6D5B5FD374B}" dt="2024-09-12T07:48:08.209" v="223" actId="478"/>
          <ac:spMkLst>
            <pc:docMk/>
            <pc:sldMk cId="555362155" sldId="4631"/>
            <ac:spMk id="32" creationId="{99D80388-82DE-74BA-17BF-6273E22D488E}"/>
          </ac:spMkLst>
        </pc:spChg>
        <pc:spChg chg="del">
          <ac:chgData name="Paresh Mepal" userId="b507e4325b5f4de4" providerId="LiveId" clId="{4727C06E-2C6C-48AE-905A-A6D5B5FD374B}" dt="2024-09-12T07:48:08.209" v="223" actId="478"/>
          <ac:spMkLst>
            <pc:docMk/>
            <pc:sldMk cId="555362155" sldId="4631"/>
            <ac:spMk id="33" creationId="{65936553-4B23-058E-2DD3-B92409F8AB2B}"/>
          </ac:spMkLst>
        </pc:spChg>
        <pc:spChg chg="add mod">
          <ac:chgData name="Paresh Mepal" userId="b507e4325b5f4de4" providerId="LiveId" clId="{4727C06E-2C6C-48AE-905A-A6D5B5FD374B}" dt="2024-09-12T07:48:30.135" v="225" actId="1076"/>
          <ac:spMkLst>
            <pc:docMk/>
            <pc:sldMk cId="555362155" sldId="4631"/>
            <ac:spMk id="34" creationId="{88FB7C0D-C8D6-D81E-AA77-7F2E68D3B463}"/>
          </ac:spMkLst>
        </pc:spChg>
        <pc:spChg chg="add mod">
          <ac:chgData name="Paresh Mepal" userId="b507e4325b5f4de4" providerId="LiveId" clId="{4727C06E-2C6C-48AE-905A-A6D5B5FD374B}" dt="2024-09-12T07:48:30.135" v="225" actId="1076"/>
          <ac:spMkLst>
            <pc:docMk/>
            <pc:sldMk cId="555362155" sldId="4631"/>
            <ac:spMk id="35" creationId="{9A9250F3-8E9B-017B-91EC-C1DBEC5AA112}"/>
          </ac:spMkLst>
        </pc:spChg>
        <pc:spChg chg="add mod">
          <ac:chgData name="Paresh Mepal" userId="b507e4325b5f4de4" providerId="LiveId" clId="{4727C06E-2C6C-48AE-905A-A6D5B5FD374B}" dt="2024-09-12T07:48:30.135" v="225" actId="1076"/>
          <ac:spMkLst>
            <pc:docMk/>
            <pc:sldMk cId="555362155" sldId="4631"/>
            <ac:spMk id="36" creationId="{D22AC3AB-5913-BCCD-38B7-C242D7100E6E}"/>
          </ac:spMkLst>
        </pc:spChg>
        <pc:spChg chg="add mod">
          <ac:chgData name="Paresh Mepal" userId="b507e4325b5f4de4" providerId="LiveId" clId="{4727C06E-2C6C-48AE-905A-A6D5B5FD374B}" dt="2024-09-12T07:49:17.122" v="231" actId="20577"/>
          <ac:spMkLst>
            <pc:docMk/>
            <pc:sldMk cId="555362155" sldId="4631"/>
            <ac:spMk id="37" creationId="{94A0A166-24D8-8C95-9509-96E01DA09519}"/>
          </ac:spMkLst>
        </pc:spChg>
        <pc:spChg chg="add mod">
          <ac:chgData name="Paresh Mepal" userId="b507e4325b5f4de4" providerId="LiveId" clId="{4727C06E-2C6C-48AE-905A-A6D5B5FD374B}" dt="2024-09-12T07:48:30.135" v="225" actId="1076"/>
          <ac:spMkLst>
            <pc:docMk/>
            <pc:sldMk cId="555362155" sldId="4631"/>
            <ac:spMk id="40" creationId="{5702A1DC-6E45-E5C2-8024-D039317A6322}"/>
          </ac:spMkLst>
        </pc:spChg>
        <pc:spChg chg="add mod">
          <ac:chgData name="Paresh Mepal" userId="b507e4325b5f4de4" providerId="LiveId" clId="{4727C06E-2C6C-48AE-905A-A6D5B5FD374B}" dt="2024-09-12T07:49:32.199" v="240" actId="20577"/>
          <ac:spMkLst>
            <pc:docMk/>
            <pc:sldMk cId="555362155" sldId="4631"/>
            <ac:spMk id="41" creationId="{55E8481D-24F7-DBC6-52A4-001972914207}"/>
          </ac:spMkLst>
        </pc:spChg>
        <pc:spChg chg="add mod">
          <ac:chgData name="Paresh Mepal" userId="b507e4325b5f4de4" providerId="LiveId" clId="{4727C06E-2C6C-48AE-905A-A6D5B5FD374B}" dt="2024-09-12T07:49:22.630" v="234" actId="20577"/>
          <ac:spMkLst>
            <pc:docMk/>
            <pc:sldMk cId="555362155" sldId="4631"/>
            <ac:spMk id="43" creationId="{930B76FB-B97A-9A45-9424-55E020736D3A}"/>
          </ac:spMkLst>
        </pc:spChg>
        <pc:spChg chg="add mod">
          <ac:chgData name="Paresh Mepal" userId="b507e4325b5f4de4" providerId="LiveId" clId="{4727C06E-2C6C-48AE-905A-A6D5B5FD374B}" dt="2024-09-12T07:48:45.350" v="228" actId="20577"/>
          <ac:spMkLst>
            <pc:docMk/>
            <pc:sldMk cId="555362155" sldId="4631"/>
            <ac:spMk id="45" creationId="{1AD4A027-244E-2648-CD0C-45E8BC442825}"/>
          </ac:spMkLst>
        </pc:spChg>
        <pc:spChg chg="add mod">
          <ac:chgData name="Paresh Mepal" userId="b507e4325b5f4de4" providerId="LiveId" clId="{4727C06E-2C6C-48AE-905A-A6D5B5FD374B}" dt="2024-09-12T07:48:30.135" v="225" actId="1076"/>
          <ac:spMkLst>
            <pc:docMk/>
            <pc:sldMk cId="555362155" sldId="4631"/>
            <ac:spMk id="47" creationId="{1A8E4C3C-5B56-3281-13CC-2BC55F8A3A94}"/>
          </ac:spMkLst>
        </pc:spChg>
        <pc:spChg chg="add mod">
          <ac:chgData name="Paresh Mepal" userId="b507e4325b5f4de4" providerId="LiveId" clId="{4727C06E-2C6C-48AE-905A-A6D5B5FD374B}" dt="2024-09-12T07:48:30.135" v="225" actId="1076"/>
          <ac:spMkLst>
            <pc:docMk/>
            <pc:sldMk cId="555362155" sldId="4631"/>
            <ac:spMk id="49" creationId="{3FC501B6-7CD5-8640-00C1-EB7E16632F83}"/>
          </ac:spMkLst>
        </pc:spChg>
        <pc:spChg chg="add mod">
          <ac:chgData name="Paresh Mepal" userId="b507e4325b5f4de4" providerId="LiveId" clId="{4727C06E-2C6C-48AE-905A-A6D5B5FD374B}" dt="2024-09-12T07:49:26.515" v="237" actId="20577"/>
          <ac:spMkLst>
            <pc:docMk/>
            <pc:sldMk cId="555362155" sldId="4631"/>
            <ac:spMk id="50" creationId="{EC936800-3E46-FC4D-A759-442500C4F9FB}"/>
          </ac:spMkLst>
        </pc:spChg>
        <pc:spChg chg="add mod">
          <ac:chgData name="Paresh Mepal" userId="b507e4325b5f4de4" providerId="LiveId" clId="{4727C06E-2C6C-48AE-905A-A6D5B5FD374B}" dt="2024-09-12T07:48:30.135" v="225" actId="1076"/>
          <ac:spMkLst>
            <pc:docMk/>
            <pc:sldMk cId="555362155" sldId="4631"/>
            <ac:spMk id="53" creationId="{CA16A160-53EA-7340-0AA2-3C34B32CBB12}"/>
          </ac:spMkLst>
        </pc:spChg>
        <pc:spChg chg="add mod">
          <ac:chgData name="Paresh Mepal" userId="b507e4325b5f4de4" providerId="LiveId" clId="{4727C06E-2C6C-48AE-905A-A6D5B5FD374B}" dt="2024-09-12T07:48:30.135" v="225" actId="1076"/>
          <ac:spMkLst>
            <pc:docMk/>
            <pc:sldMk cId="555362155" sldId="4631"/>
            <ac:spMk id="54" creationId="{5367C8A7-28B3-ECFB-D83D-847A8FBC9358}"/>
          </ac:spMkLst>
        </pc:spChg>
        <pc:spChg chg="add mod">
          <ac:chgData name="Paresh Mepal" userId="b507e4325b5f4de4" providerId="LiveId" clId="{4727C06E-2C6C-48AE-905A-A6D5B5FD374B}" dt="2024-09-12T07:48:30.135" v="225" actId="1076"/>
          <ac:spMkLst>
            <pc:docMk/>
            <pc:sldMk cId="555362155" sldId="4631"/>
            <ac:spMk id="55" creationId="{1D795A4A-E9BE-0F1F-1DF2-E6E79260A752}"/>
          </ac:spMkLst>
        </pc:spChg>
        <pc:spChg chg="add mod">
          <ac:chgData name="Paresh Mepal" userId="b507e4325b5f4de4" providerId="LiveId" clId="{4727C06E-2C6C-48AE-905A-A6D5B5FD374B}" dt="2024-09-12T07:48:30.135" v="225" actId="1076"/>
          <ac:spMkLst>
            <pc:docMk/>
            <pc:sldMk cId="555362155" sldId="4631"/>
            <ac:spMk id="56" creationId="{21A152B0-DAA7-616E-96AD-B926A4DB043E}"/>
          </ac:spMkLst>
        </pc:spChg>
        <pc:spChg chg="add mod">
          <ac:chgData name="Paresh Mepal" userId="b507e4325b5f4de4" providerId="LiveId" clId="{4727C06E-2C6C-48AE-905A-A6D5B5FD374B}" dt="2024-09-12T07:48:30.135" v="225" actId="1076"/>
          <ac:spMkLst>
            <pc:docMk/>
            <pc:sldMk cId="555362155" sldId="4631"/>
            <ac:spMk id="57" creationId="{24AB413C-49AE-E79C-5BA6-F03A12D99E6D}"/>
          </ac:spMkLst>
        </pc:spChg>
        <pc:cxnChg chg="del">
          <ac:chgData name="Paresh Mepal" userId="b507e4325b5f4de4" providerId="LiveId" clId="{4727C06E-2C6C-48AE-905A-A6D5B5FD374B}" dt="2024-09-12T07:48:08.209" v="223" actId="478"/>
          <ac:cxnSpMkLst>
            <pc:docMk/>
            <pc:sldMk cId="555362155" sldId="4631"/>
            <ac:cxnSpMk id="6" creationId="{67A653D3-9C74-7B83-C2BA-32B49E1F4AD6}"/>
          </ac:cxnSpMkLst>
        </pc:cxnChg>
        <pc:cxnChg chg="del">
          <ac:chgData name="Paresh Mepal" userId="b507e4325b5f4de4" providerId="LiveId" clId="{4727C06E-2C6C-48AE-905A-A6D5B5FD374B}" dt="2024-09-12T07:48:08.209" v="223" actId="478"/>
          <ac:cxnSpMkLst>
            <pc:docMk/>
            <pc:sldMk cId="555362155" sldId="4631"/>
            <ac:cxnSpMk id="10" creationId="{576A4B74-51A9-0CD4-4F02-30424861499B}"/>
          </ac:cxnSpMkLst>
        </pc:cxnChg>
        <pc:cxnChg chg="del">
          <ac:chgData name="Paresh Mepal" userId="b507e4325b5f4de4" providerId="LiveId" clId="{4727C06E-2C6C-48AE-905A-A6D5B5FD374B}" dt="2024-09-12T07:48:08.209" v="223" actId="478"/>
          <ac:cxnSpMkLst>
            <pc:docMk/>
            <pc:sldMk cId="555362155" sldId="4631"/>
            <ac:cxnSpMk id="13" creationId="{243BA49F-C38F-A51B-7756-C0D82E65CCE1}"/>
          </ac:cxnSpMkLst>
        </pc:cxnChg>
        <pc:cxnChg chg="del">
          <ac:chgData name="Paresh Mepal" userId="b507e4325b5f4de4" providerId="LiveId" clId="{4727C06E-2C6C-48AE-905A-A6D5B5FD374B}" dt="2024-09-12T07:48:08.209" v="223" actId="478"/>
          <ac:cxnSpMkLst>
            <pc:docMk/>
            <pc:sldMk cId="555362155" sldId="4631"/>
            <ac:cxnSpMk id="16" creationId="{62F7DA4C-9EA0-F696-5D3B-9EDF749E3D40}"/>
          </ac:cxnSpMkLst>
        </pc:cxnChg>
        <pc:cxnChg chg="del">
          <ac:chgData name="Paresh Mepal" userId="b507e4325b5f4de4" providerId="LiveId" clId="{4727C06E-2C6C-48AE-905A-A6D5B5FD374B}" dt="2024-09-12T07:48:08.209" v="223" actId="478"/>
          <ac:cxnSpMkLst>
            <pc:docMk/>
            <pc:sldMk cId="555362155" sldId="4631"/>
            <ac:cxnSpMk id="20" creationId="{EA2B896A-1787-860C-2ADA-87EFCEC2F198}"/>
          </ac:cxnSpMkLst>
        </pc:cxnChg>
        <pc:cxnChg chg="del">
          <ac:chgData name="Paresh Mepal" userId="b507e4325b5f4de4" providerId="LiveId" clId="{4727C06E-2C6C-48AE-905A-A6D5B5FD374B}" dt="2024-09-12T07:48:08.209" v="223" actId="478"/>
          <ac:cxnSpMkLst>
            <pc:docMk/>
            <pc:sldMk cId="555362155" sldId="4631"/>
            <ac:cxnSpMk id="23" creationId="{8B510741-301E-3393-A8AC-823B2E994CF8}"/>
          </ac:cxnSpMkLst>
        </pc:cxnChg>
        <pc:cxnChg chg="del">
          <ac:chgData name="Paresh Mepal" userId="b507e4325b5f4de4" providerId="LiveId" clId="{4727C06E-2C6C-48AE-905A-A6D5B5FD374B}" dt="2024-09-12T07:48:08.209" v="223" actId="478"/>
          <ac:cxnSpMkLst>
            <pc:docMk/>
            <pc:sldMk cId="555362155" sldId="4631"/>
            <ac:cxnSpMk id="24" creationId="{E527105D-BA98-626C-913D-9EC55BDC3485}"/>
          </ac:cxnSpMkLst>
        </pc:cxnChg>
        <pc:cxnChg chg="add mod">
          <ac:chgData name="Paresh Mepal" userId="b507e4325b5f4de4" providerId="LiveId" clId="{4727C06E-2C6C-48AE-905A-A6D5B5FD374B}" dt="2024-09-12T07:48:30.135" v="225" actId="1076"/>
          <ac:cxnSpMkLst>
            <pc:docMk/>
            <pc:sldMk cId="555362155" sldId="4631"/>
            <ac:cxnSpMk id="38" creationId="{42C71941-4802-F63E-5999-1A5AAFAAC380}"/>
          </ac:cxnSpMkLst>
        </pc:cxnChg>
        <pc:cxnChg chg="add mod">
          <ac:chgData name="Paresh Mepal" userId="b507e4325b5f4de4" providerId="LiveId" clId="{4727C06E-2C6C-48AE-905A-A6D5B5FD374B}" dt="2024-09-12T07:48:30.135" v="225" actId="1076"/>
          <ac:cxnSpMkLst>
            <pc:docMk/>
            <pc:sldMk cId="555362155" sldId="4631"/>
            <ac:cxnSpMk id="39" creationId="{85287C1B-243A-5FCC-874A-5F7BBF756DCA}"/>
          </ac:cxnSpMkLst>
        </pc:cxnChg>
        <pc:cxnChg chg="add mod">
          <ac:chgData name="Paresh Mepal" userId="b507e4325b5f4de4" providerId="LiveId" clId="{4727C06E-2C6C-48AE-905A-A6D5B5FD374B}" dt="2024-09-12T07:48:30.135" v="225" actId="1076"/>
          <ac:cxnSpMkLst>
            <pc:docMk/>
            <pc:sldMk cId="555362155" sldId="4631"/>
            <ac:cxnSpMk id="42" creationId="{85F0CB28-D8FE-3E63-21A1-72BB57D3CABD}"/>
          </ac:cxnSpMkLst>
        </pc:cxnChg>
        <pc:cxnChg chg="add mod">
          <ac:chgData name="Paresh Mepal" userId="b507e4325b5f4de4" providerId="LiveId" clId="{4727C06E-2C6C-48AE-905A-A6D5B5FD374B}" dt="2024-09-12T07:48:30.135" v="225" actId="1076"/>
          <ac:cxnSpMkLst>
            <pc:docMk/>
            <pc:sldMk cId="555362155" sldId="4631"/>
            <ac:cxnSpMk id="44" creationId="{9E48A15C-DF9D-BACF-44C3-11C598816716}"/>
          </ac:cxnSpMkLst>
        </pc:cxnChg>
        <pc:cxnChg chg="add mod">
          <ac:chgData name="Paresh Mepal" userId="b507e4325b5f4de4" providerId="LiveId" clId="{4727C06E-2C6C-48AE-905A-A6D5B5FD374B}" dt="2024-09-12T07:48:30.135" v="225" actId="1076"/>
          <ac:cxnSpMkLst>
            <pc:docMk/>
            <pc:sldMk cId="555362155" sldId="4631"/>
            <ac:cxnSpMk id="46" creationId="{BE1DCA58-8326-6417-9300-BD8FB24AB8DF}"/>
          </ac:cxnSpMkLst>
        </pc:cxnChg>
        <pc:cxnChg chg="add mod">
          <ac:chgData name="Paresh Mepal" userId="b507e4325b5f4de4" providerId="LiveId" clId="{4727C06E-2C6C-48AE-905A-A6D5B5FD374B}" dt="2024-09-12T07:48:30.135" v="225" actId="1076"/>
          <ac:cxnSpMkLst>
            <pc:docMk/>
            <pc:sldMk cId="555362155" sldId="4631"/>
            <ac:cxnSpMk id="48" creationId="{6268B0B7-9D26-A210-0F27-FAA96CBFB95C}"/>
          </ac:cxnSpMkLst>
        </pc:cxnChg>
        <pc:cxnChg chg="add mod">
          <ac:chgData name="Paresh Mepal" userId="b507e4325b5f4de4" providerId="LiveId" clId="{4727C06E-2C6C-48AE-905A-A6D5B5FD374B}" dt="2024-09-12T07:48:30.135" v="225" actId="1076"/>
          <ac:cxnSpMkLst>
            <pc:docMk/>
            <pc:sldMk cId="555362155" sldId="4631"/>
            <ac:cxnSpMk id="51" creationId="{83820157-F912-F7B2-9CAD-1C8E853996EC}"/>
          </ac:cxnSpMkLst>
        </pc:cxnChg>
        <pc:cxnChg chg="add mod">
          <ac:chgData name="Paresh Mepal" userId="b507e4325b5f4de4" providerId="LiveId" clId="{4727C06E-2C6C-48AE-905A-A6D5B5FD374B}" dt="2024-09-12T07:48:30.135" v="225" actId="1076"/>
          <ac:cxnSpMkLst>
            <pc:docMk/>
            <pc:sldMk cId="555362155" sldId="4631"/>
            <ac:cxnSpMk id="52" creationId="{6625AF7E-37E7-4520-D0EA-A9AE466B41EE}"/>
          </ac:cxnSpMkLst>
        </pc:cxnChg>
      </pc:sldChg>
      <pc:sldChg chg="addSp delSp modSp add mod">
        <pc:chgData name="Paresh Mepal" userId="b507e4325b5f4de4" providerId="LiveId" clId="{4727C06E-2C6C-48AE-905A-A6D5B5FD374B}" dt="2024-09-12T07:50:23.792" v="248" actId="20577"/>
        <pc:sldMkLst>
          <pc:docMk/>
          <pc:sldMk cId="1818916449" sldId="4632"/>
        </pc:sldMkLst>
        <pc:spChg chg="del">
          <ac:chgData name="Paresh Mepal" userId="b507e4325b5f4de4" providerId="LiveId" clId="{4727C06E-2C6C-48AE-905A-A6D5B5FD374B}" dt="2024-09-12T07:49:40.600" v="242" actId="478"/>
          <ac:spMkLst>
            <pc:docMk/>
            <pc:sldMk cId="1818916449" sldId="4632"/>
            <ac:spMk id="2" creationId="{FAA611A8-F86A-88B1-745E-6840499B2EDD}"/>
          </ac:spMkLst>
        </pc:spChg>
        <pc:spChg chg="add mod">
          <ac:chgData name="Paresh Mepal" userId="b507e4325b5f4de4" providerId="LiveId" clId="{4727C06E-2C6C-48AE-905A-A6D5B5FD374B}" dt="2024-09-12T07:49:52.435" v="244" actId="1076"/>
          <ac:spMkLst>
            <pc:docMk/>
            <pc:sldMk cId="1818916449" sldId="4632"/>
            <ac:spMk id="3" creationId="{D5BA3437-058A-E592-A721-6E4CD7B0C88F}"/>
          </ac:spMkLst>
        </pc:spChg>
        <pc:spChg chg="del">
          <ac:chgData name="Paresh Mepal" userId="b507e4325b5f4de4" providerId="LiveId" clId="{4727C06E-2C6C-48AE-905A-A6D5B5FD374B}" dt="2024-09-12T07:49:40.600" v="242" actId="478"/>
          <ac:spMkLst>
            <pc:docMk/>
            <pc:sldMk cId="1818916449" sldId="4632"/>
            <ac:spMk id="4" creationId="{4730F721-EA55-AA11-A17A-4E2429590159}"/>
          </ac:spMkLst>
        </pc:spChg>
        <pc:spChg chg="add mod">
          <ac:chgData name="Paresh Mepal" userId="b507e4325b5f4de4" providerId="LiveId" clId="{4727C06E-2C6C-48AE-905A-A6D5B5FD374B}" dt="2024-09-12T07:50:23.792" v="248" actId="20577"/>
          <ac:spMkLst>
            <pc:docMk/>
            <pc:sldMk cId="1818916449" sldId="4632"/>
            <ac:spMk id="5" creationId="{B0402F49-82D5-0283-B5D4-986515E1A20E}"/>
          </ac:spMkLst>
        </pc:spChg>
        <pc:spChg chg="add mod">
          <ac:chgData name="Paresh Mepal" userId="b507e4325b5f4de4" providerId="LiveId" clId="{4727C06E-2C6C-48AE-905A-A6D5B5FD374B}" dt="2024-09-12T07:49:52.435" v="244" actId="1076"/>
          <ac:spMkLst>
            <pc:docMk/>
            <pc:sldMk cId="1818916449" sldId="4632"/>
            <ac:spMk id="6" creationId="{314B1F14-8113-BCB1-E5AE-2C7F6964ED7D}"/>
          </ac:spMkLst>
        </pc:spChg>
        <pc:spChg chg="add mod">
          <ac:chgData name="Paresh Mepal" userId="b507e4325b5f4de4" providerId="LiveId" clId="{4727C06E-2C6C-48AE-905A-A6D5B5FD374B}" dt="2024-09-12T07:49:52.435" v="244" actId="1076"/>
          <ac:spMkLst>
            <pc:docMk/>
            <pc:sldMk cId="1818916449" sldId="4632"/>
            <ac:spMk id="7" creationId="{2184AEB8-96D2-6E2E-9700-ABB7230AF236}"/>
          </ac:spMkLst>
        </pc:spChg>
        <pc:spChg chg="del">
          <ac:chgData name="Paresh Mepal" userId="b507e4325b5f4de4" providerId="LiveId" clId="{4727C06E-2C6C-48AE-905A-A6D5B5FD374B}" dt="2024-09-12T07:49:40.600" v="242" actId="478"/>
          <ac:spMkLst>
            <pc:docMk/>
            <pc:sldMk cId="1818916449" sldId="4632"/>
            <ac:spMk id="8" creationId="{7FE736E6-9FED-12CE-FA45-A91B02B3F8A3}"/>
          </ac:spMkLst>
        </pc:spChg>
        <pc:spChg chg="del">
          <ac:chgData name="Paresh Mepal" userId="b507e4325b5f4de4" providerId="LiveId" clId="{4727C06E-2C6C-48AE-905A-A6D5B5FD374B}" dt="2024-09-12T07:49:40.600" v="242" actId="478"/>
          <ac:spMkLst>
            <pc:docMk/>
            <pc:sldMk cId="1818916449" sldId="4632"/>
            <ac:spMk id="9" creationId="{B1089BA9-E55F-CDFC-D0F5-C9D21190CDF0}"/>
          </ac:spMkLst>
        </pc:spChg>
        <pc:spChg chg="add mod">
          <ac:chgData name="Paresh Mepal" userId="b507e4325b5f4de4" providerId="LiveId" clId="{4727C06E-2C6C-48AE-905A-A6D5B5FD374B}" dt="2024-09-12T07:49:55.964" v="245" actId="1076"/>
          <ac:spMkLst>
            <pc:docMk/>
            <pc:sldMk cId="1818916449" sldId="4632"/>
            <ac:spMk id="10" creationId="{4981E7BB-D763-4CC2-C687-F4D58C964F67}"/>
          </ac:spMkLst>
        </pc:spChg>
        <pc:spChg chg="del">
          <ac:chgData name="Paresh Mepal" userId="b507e4325b5f4de4" providerId="LiveId" clId="{4727C06E-2C6C-48AE-905A-A6D5B5FD374B}" dt="2024-09-12T07:49:40.600" v="242" actId="478"/>
          <ac:spMkLst>
            <pc:docMk/>
            <pc:sldMk cId="1818916449" sldId="4632"/>
            <ac:spMk id="34" creationId="{88FB7C0D-C8D6-D81E-AA77-7F2E68D3B463}"/>
          </ac:spMkLst>
        </pc:spChg>
        <pc:spChg chg="del">
          <ac:chgData name="Paresh Mepal" userId="b507e4325b5f4de4" providerId="LiveId" clId="{4727C06E-2C6C-48AE-905A-A6D5B5FD374B}" dt="2024-09-12T07:49:40.600" v="242" actId="478"/>
          <ac:spMkLst>
            <pc:docMk/>
            <pc:sldMk cId="1818916449" sldId="4632"/>
            <ac:spMk id="35" creationId="{9A9250F3-8E9B-017B-91EC-C1DBEC5AA112}"/>
          </ac:spMkLst>
        </pc:spChg>
        <pc:spChg chg="del">
          <ac:chgData name="Paresh Mepal" userId="b507e4325b5f4de4" providerId="LiveId" clId="{4727C06E-2C6C-48AE-905A-A6D5B5FD374B}" dt="2024-09-12T07:49:40.600" v="242" actId="478"/>
          <ac:spMkLst>
            <pc:docMk/>
            <pc:sldMk cId="1818916449" sldId="4632"/>
            <ac:spMk id="36" creationId="{D22AC3AB-5913-BCCD-38B7-C242D7100E6E}"/>
          </ac:spMkLst>
        </pc:spChg>
        <pc:spChg chg="del">
          <ac:chgData name="Paresh Mepal" userId="b507e4325b5f4de4" providerId="LiveId" clId="{4727C06E-2C6C-48AE-905A-A6D5B5FD374B}" dt="2024-09-12T07:49:40.600" v="242" actId="478"/>
          <ac:spMkLst>
            <pc:docMk/>
            <pc:sldMk cId="1818916449" sldId="4632"/>
            <ac:spMk id="37" creationId="{94A0A166-24D8-8C95-9509-96E01DA09519}"/>
          </ac:spMkLst>
        </pc:spChg>
        <pc:spChg chg="del">
          <ac:chgData name="Paresh Mepal" userId="b507e4325b5f4de4" providerId="LiveId" clId="{4727C06E-2C6C-48AE-905A-A6D5B5FD374B}" dt="2024-09-12T07:49:40.600" v="242" actId="478"/>
          <ac:spMkLst>
            <pc:docMk/>
            <pc:sldMk cId="1818916449" sldId="4632"/>
            <ac:spMk id="40" creationId="{5702A1DC-6E45-E5C2-8024-D039317A6322}"/>
          </ac:spMkLst>
        </pc:spChg>
        <pc:spChg chg="del">
          <ac:chgData name="Paresh Mepal" userId="b507e4325b5f4de4" providerId="LiveId" clId="{4727C06E-2C6C-48AE-905A-A6D5B5FD374B}" dt="2024-09-12T07:49:40.600" v="242" actId="478"/>
          <ac:spMkLst>
            <pc:docMk/>
            <pc:sldMk cId="1818916449" sldId="4632"/>
            <ac:spMk id="41" creationId="{55E8481D-24F7-DBC6-52A4-001972914207}"/>
          </ac:spMkLst>
        </pc:spChg>
        <pc:spChg chg="del">
          <ac:chgData name="Paresh Mepal" userId="b507e4325b5f4de4" providerId="LiveId" clId="{4727C06E-2C6C-48AE-905A-A6D5B5FD374B}" dt="2024-09-12T07:49:40.600" v="242" actId="478"/>
          <ac:spMkLst>
            <pc:docMk/>
            <pc:sldMk cId="1818916449" sldId="4632"/>
            <ac:spMk id="43" creationId="{930B76FB-B97A-9A45-9424-55E020736D3A}"/>
          </ac:spMkLst>
        </pc:spChg>
        <pc:spChg chg="del">
          <ac:chgData name="Paresh Mepal" userId="b507e4325b5f4de4" providerId="LiveId" clId="{4727C06E-2C6C-48AE-905A-A6D5B5FD374B}" dt="2024-09-12T07:49:40.600" v="242" actId="478"/>
          <ac:spMkLst>
            <pc:docMk/>
            <pc:sldMk cId="1818916449" sldId="4632"/>
            <ac:spMk id="45" creationId="{1AD4A027-244E-2648-CD0C-45E8BC442825}"/>
          </ac:spMkLst>
        </pc:spChg>
        <pc:spChg chg="del">
          <ac:chgData name="Paresh Mepal" userId="b507e4325b5f4de4" providerId="LiveId" clId="{4727C06E-2C6C-48AE-905A-A6D5B5FD374B}" dt="2024-09-12T07:49:40.600" v="242" actId="478"/>
          <ac:spMkLst>
            <pc:docMk/>
            <pc:sldMk cId="1818916449" sldId="4632"/>
            <ac:spMk id="47" creationId="{1A8E4C3C-5B56-3281-13CC-2BC55F8A3A94}"/>
          </ac:spMkLst>
        </pc:spChg>
        <pc:spChg chg="del">
          <ac:chgData name="Paresh Mepal" userId="b507e4325b5f4de4" providerId="LiveId" clId="{4727C06E-2C6C-48AE-905A-A6D5B5FD374B}" dt="2024-09-12T07:49:40.600" v="242" actId="478"/>
          <ac:spMkLst>
            <pc:docMk/>
            <pc:sldMk cId="1818916449" sldId="4632"/>
            <ac:spMk id="49" creationId="{3FC501B6-7CD5-8640-00C1-EB7E16632F83}"/>
          </ac:spMkLst>
        </pc:spChg>
        <pc:spChg chg="del">
          <ac:chgData name="Paresh Mepal" userId="b507e4325b5f4de4" providerId="LiveId" clId="{4727C06E-2C6C-48AE-905A-A6D5B5FD374B}" dt="2024-09-12T07:49:40.600" v="242" actId="478"/>
          <ac:spMkLst>
            <pc:docMk/>
            <pc:sldMk cId="1818916449" sldId="4632"/>
            <ac:spMk id="50" creationId="{EC936800-3E46-FC4D-A759-442500C4F9FB}"/>
          </ac:spMkLst>
        </pc:spChg>
        <pc:spChg chg="del">
          <ac:chgData name="Paresh Mepal" userId="b507e4325b5f4de4" providerId="LiveId" clId="{4727C06E-2C6C-48AE-905A-A6D5B5FD374B}" dt="2024-09-12T07:49:40.600" v="242" actId="478"/>
          <ac:spMkLst>
            <pc:docMk/>
            <pc:sldMk cId="1818916449" sldId="4632"/>
            <ac:spMk id="53" creationId="{CA16A160-53EA-7340-0AA2-3C34B32CBB12}"/>
          </ac:spMkLst>
        </pc:spChg>
        <pc:spChg chg="del">
          <ac:chgData name="Paresh Mepal" userId="b507e4325b5f4de4" providerId="LiveId" clId="{4727C06E-2C6C-48AE-905A-A6D5B5FD374B}" dt="2024-09-12T07:49:40.600" v="242" actId="478"/>
          <ac:spMkLst>
            <pc:docMk/>
            <pc:sldMk cId="1818916449" sldId="4632"/>
            <ac:spMk id="54" creationId="{5367C8A7-28B3-ECFB-D83D-847A8FBC9358}"/>
          </ac:spMkLst>
        </pc:spChg>
        <pc:spChg chg="del">
          <ac:chgData name="Paresh Mepal" userId="b507e4325b5f4de4" providerId="LiveId" clId="{4727C06E-2C6C-48AE-905A-A6D5B5FD374B}" dt="2024-09-12T07:49:40.600" v="242" actId="478"/>
          <ac:spMkLst>
            <pc:docMk/>
            <pc:sldMk cId="1818916449" sldId="4632"/>
            <ac:spMk id="55" creationId="{1D795A4A-E9BE-0F1F-1DF2-E6E79260A752}"/>
          </ac:spMkLst>
        </pc:spChg>
        <pc:spChg chg="del">
          <ac:chgData name="Paresh Mepal" userId="b507e4325b5f4de4" providerId="LiveId" clId="{4727C06E-2C6C-48AE-905A-A6D5B5FD374B}" dt="2024-09-12T07:49:40.600" v="242" actId="478"/>
          <ac:spMkLst>
            <pc:docMk/>
            <pc:sldMk cId="1818916449" sldId="4632"/>
            <ac:spMk id="56" creationId="{21A152B0-DAA7-616E-96AD-B926A4DB043E}"/>
          </ac:spMkLst>
        </pc:spChg>
        <pc:spChg chg="del">
          <ac:chgData name="Paresh Mepal" userId="b507e4325b5f4de4" providerId="LiveId" clId="{4727C06E-2C6C-48AE-905A-A6D5B5FD374B}" dt="2024-09-12T07:49:40.600" v="242" actId="478"/>
          <ac:spMkLst>
            <pc:docMk/>
            <pc:sldMk cId="1818916449" sldId="4632"/>
            <ac:spMk id="57" creationId="{24AB413C-49AE-E79C-5BA6-F03A12D99E6D}"/>
          </ac:spMkLst>
        </pc:spChg>
        <pc:cxnChg chg="del">
          <ac:chgData name="Paresh Mepal" userId="b507e4325b5f4de4" providerId="LiveId" clId="{4727C06E-2C6C-48AE-905A-A6D5B5FD374B}" dt="2024-09-12T07:49:40.600" v="242" actId="478"/>
          <ac:cxnSpMkLst>
            <pc:docMk/>
            <pc:sldMk cId="1818916449" sldId="4632"/>
            <ac:cxnSpMk id="38" creationId="{42C71941-4802-F63E-5999-1A5AAFAAC380}"/>
          </ac:cxnSpMkLst>
        </pc:cxnChg>
        <pc:cxnChg chg="del">
          <ac:chgData name="Paresh Mepal" userId="b507e4325b5f4de4" providerId="LiveId" clId="{4727C06E-2C6C-48AE-905A-A6D5B5FD374B}" dt="2024-09-12T07:49:40.600" v="242" actId="478"/>
          <ac:cxnSpMkLst>
            <pc:docMk/>
            <pc:sldMk cId="1818916449" sldId="4632"/>
            <ac:cxnSpMk id="39" creationId="{85287C1B-243A-5FCC-874A-5F7BBF756DCA}"/>
          </ac:cxnSpMkLst>
        </pc:cxnChg>
        <pc:cxnChg chg="del">
          <ac:chgData name="Paresh Mepal" userId="b507e4325b5f4de4" providerId="LiveId" clId="{4727C06E-2C6C-48AE-905A-A6D5B5FD374B}" dt="2024-09-12T07:49:40.600" v="242" actId="478"/>
          <ac:cxnSpMkLst>
            <pc:docMk/>
            <pc:sldMk cId="1818916449" sldId="4632"/>
            <ac:cxnSpMk id="42" creationId="{85F0CB28-D8FE-3E63-21A1-72BB57D3CABD}"/>
          </ac:cxnSpMkLst>
        </pc:cxnChg>
        <pc:cxnChg chg="del">
          <ac:chgData name="Paresh Mepal" userId="b507e4325b5f4de4" providerId="LiveId" clId="{4727C06E-2C6C-48AE-905A-A6D5B5FD374B}" dt="2024-09-12T07:49:40.600" v="242" actId="478"/>
          <ac:cxnSpMkLst>
            <pc:docMk/>
            <pc:sldMk cId="1818916449" sldId="4632"/>
            <ac:cxnSpMk id="44" creationId="{9E48A15C-DF9D-BACF-44C3-11C598816716}"/>
          </ac:cxnSpMkLst>
        </pc:cxnChg>
        <pc:cxnChg chg="del">
          <ac:chgData name="Paresh Mepal" userId="b507e4325b5f4de4" providerId="LiveId" clId="{4727C06E-2C6C-48AE-905A-A6D5B5FD374B}" dt="2024-09-12T07:49:40.600" v="242" actId="478"/>
          <ac:cxnSpMkLst>
            <pc:docMk/>
            <pc:sldMk cId="1818916449" sldId="4632"/>
            <ac:cxnSpMk id="46" creationId="{BE1DCA58-8326-6417-9300-BD8FB24AB8DF}"/>
          </ac:cxnSpMkLst>
        </pc:cxnChg>
        <pc:cxnChg chg="del">
          <ac:chgData name="Paresh Mepal" userId="b507e4325b5f4de4" providerId="LiveId" clId="{4727C06E-2C6C-48AE-905A-A6D5B5FD374B}" dt="2024-09-12T07:49:40.600" v="242" actId="478"/>
          <ac:cxnSpMkLst>
            <pc:docMk/>
            <pc:sldMk cId="1818916449" sldId="4632"/>
            <ac:cxnSpMk id="48" creationId="{6268B0B7-9D26-A210-0F27-FAA96CBFB95C}"/>
          </ac:cxnSpMkLst>
        </pc:cxnChg>
        <pc:cxnChg chg="del">
          <ac:chgData name="Paresh Mepal" userId="b507e4325b5f4de4" providerId="LiveId" clId="{4727C06E-2C6C-48AE-905A-A6D5B5FD374B}" dt="2024-09-12T07:49:40.600" v="242" actId="478"/>
          <ac:cxnSpMkLst>
            <pc:docMk/>
            <pc:sldMk cId="1818916449" sldId="4632"/>
            <ac:cxnSpMk id="51" creationId="{83820157-F912-F7B2-9CAD-1C8E853996EC}"/>
          </ac:cxnSpMkLst>
        </pc:cxnChg>
        <pc:cxnChg chg="del">
          <ac:chgData name="Paresh Mepal" userId="b507e4325b5f4de4" providerId="LiveId" clId="{4727C06E-2C6C-48AE-905A-A6D5B5FD374B}" dt="2024-09-12T07:49:40.600" v="242" actId="478"/>
          <ac:cxnSpMkLst>
            <pc:docMk/>
            <pc:sldMk cId="1818916449" sldId="4632"/>
            <ac:cxnSpMk id="52" creationId="{6625AF7E-37E7-4520-D0EA-A9AE466B41EE}"/>
          </ac:cxnSpMkLst>
        </pc:cxnChg>
      </pc:sldChg>
      <pc:sldChg chg="addSp delSp modSp add mod">
        <pc:chgData name="Paresh Mepal" userId="b507e4325b5f4de4" providerId="LiveId" clId="{4727C06E-2C6C-48AE-905A-A6D5B5FD374B}" dt="2024-09-12T07:53:59.459" v="267" actId="20577"/>
        <pc:sldMkLst>
          <pc:docMk/>
          <pc:sldMk cId="2350162293" sldId="4633"/>
        </pc:sldMkLst>
        <pc:spChg chg="add mod">
          <ac:chgData name="Paresh Mepal" userId="b507e4325b5f4de4" providerId="LiveId" clId="{4727C06E-2C6C-48AE-905A-A6D5B5FD374B}" dt="2024-09-12T07:51:24.071" v="252" actId="1076"/>
          <ac:spMkLst>
            <pc:docMk/>
            <pc:sldMk cId="2350162293" sldId="4633"/>
            <ac:spMk id="2" creationId="{CC5288C9-E984-E202-1213-93F5AA1CD963}"/>
          </ac:spMkLst>
        </pc:spChg>
        <pc:spChg chg="del">
          <ac:chgData name="Paresh Mepal" userId="b507e4325b5f4de4" providerId="LiveId" clId="{4727C06E-2C6C-48AE-905A-A6D5B5FD374B}" dt="2024-09-12T07:50:46.845" v="250" actId="478"/>
          <ac:spMkLst>
            <pc:docMk/>
            <pc:sldMk cId="2350162293" sldId="4633"/>
            <ac:spMk id="3" creationId="{D5BA3437-058A-E592-A721-6E4CD7B0C88F}"/>
          </ac:spMkLst>
        </pc:spChg>
        <pc:spChg chg="add mod">
          <ac:chgData name="Paresh Mepal" userId="b507e4325b5f4de4" providerId="LiveId" clId="{4727C06E-2C6C-48AE-905A-A6D5B5FD374B}" dt="2024-09-12T07:51:32.042" v="255" actId="20577"/>
          <ac:spMkLst>
            <pc:docMk/>
            <pc:sldMk cId="2350162293" sldId="4633"/>
            <ac:spMk id="4" creationId="{1D5A1F6B-56F8-9FFD-4F4D-940AF77E0F27}"/>
          </ac:spMkLst>
        </pc:spChg>
        <pc:spChg chg="del">
          <ac:chgData name="Paresh Mepal" userId="b507e4325b5f4de4" providerId="LiveId" clId="{4727C06E-2C6C-48AE-905A-A6D5B5FD374B}" dt="2024-09-12T07:50:46.845" v="250" actId="478"/>
          <ac:spMkLst>
            <pc:docMk/>
            <pc:sldMk cId="2350162293" sldId="4633"/>
            <ac:spMk id="5" creationId="{B0402F49-82D5-0283-B5D4-986515E1A20E}"/>
          </ac:spMkLst>
        </pc:spChg>
        <pc:spChg chg="del">
          <ac:chgData name="Paresh Mepal" userId="b507e4325b5f4de4" providerId="LiveId" clId="{4727C06E-2C6C-48AE-905A-A6D5B5FD374B}" dt="2024-09-12T07:50:46.845" v="250" actId="478"/>
          <ac:spMkLst>
            <pc:docMk/>
            <pc:sldMk cId="2350162293" sldId="4633"/>
            <ac:spMk id="6" creationId="{314B1F14-8113-BCB1-E5AE-2C7F6964ED7D}"/>
          </ac:spMkLst>
        </pc:spChg>
        <pc:spChg chg="del">
          <ac:chgData name="Paresh Mepal" userId="b507e4325b5f4de4" providerId="LiveId" clId="{4727C06E-2C6C-48AE-905A-A6D5B5FD374B}" dt="2024-09-12T07:50:46.845" v="250" actId="478"/>
          <ac:spMkLst>
            <pc:docMk/>
            <pc:sldMk cId="2350162293" sldId="4633"/>
            <ac:spMk id="7" creationId="{2184AEB8-96D2-6E2E-9700-ABB7230AF236}"/>
          </ac:spMkLst>
        </pc:spChg>
        <pc:spChg chg="add mod">
          <ac:chgData name="Paresh Mepal" userId="b507e4325b5f4de4" providerId="LiveId" clId="{4727C06E-2C6C-48AE-905A-A6D5B5FD374B}" dt="2024-09-12T07:51:24.071" v="252" actId="1076"/>
          <ac:spMkLst>
            <pc:docMk/>
            <pc:sldMk cId="2350162293" sldId="4633"/>
            <ac:spMk id="8" creationId="{9F5B7E70-BA25-607C-EEE2-2E27BE580515}"/>
          </ac:spMkLst>
        </pc:spChg>
        <pc:spChg chg="del">
          <ac:chgData name="Paresh Mepal" userId="b507e4325b5f4de4" providerId="LiveId" clId="{4727C06E-2C6C-48AE-905A-A6D5B5FD374B}" dt="2024-09-12T07:50:46.845" v="250" actId="478"/>
          <ac:spMkLst>
            <pc:docMk/>
            <pc:sldMk cId="2350162293" sldId="4633"/>
            <ac:spMk id="10" creationId="{4981E7BB-D763-4CC2-C687-F4D58C964F67}"/>
          </ac:spMkLst>
        </pc:spChg>
        <pc:spChg chg="add mod">
          <ac:chgData name="Paresh Mepal" userId="b507e4325b5f4de4" providerId="LiveId" clId="{4727C06E-2C6C-48AE-905A-A6D5B5FD374B}" dt="2024-09-12T07:51:55.586" v="258" actId="20577"/>
          <ac:spMkLst>
            <pc:docMk/>
            <pc:sldMk cId="2350162293" sldId="4633"/>
            <ac:spMk id="11" creationId="{84CEFBB0-4801-E633-3042-66B546C118F8}"/>
          </ac:spMkLst>
        </pc:spChg>
        <pc:spChg chg="add mod">
          <ac:chgData name="Paresh Mepal" userId="b507e4325b5f4de4" providerId="LiveId" clId="{4727C06E-2C6C-48AE-905A-A6D5B5FD374B}" dt="2024-09-12T07:53:42.586" v="261" actId="20577"/>
          <ac:spMkLst>
            <pc:docMk/>
            <pc:sldMk cId="2350162293" sldId="4633"/>
            <ac:spMk id="13" creationId="{4C973428-5ABC-4A93-F32D-0211717E78BB}"/>
          </ac:spMkLst>
        </pc:spChg>
        <pc:spChg chg="add mod">
          <ac:chgData name="Paresh Mepal" userId="b507e4325b5f4de4" providerId="LiveId" clId="{4727C06E-2C6C-48AE-905A-A6D5B5FD374B}" dt="2024-09-12T07:51:24.071" v="252" actId="1076"/>
          <ac:spMkLst>
            <pc:docMk/>
            <pc:sldMk cId="2350162293" sldId="4633"/>
            <ac:spMk id="15" creationId="{DDC2BE28-179B-0A7E-6991-FC3B783F783D}"/>
          </ac:spMkLst>
        </pc:spChg>
        <pc:spChg chg="add mod">
          <ac:chgData name="Paresh Mepal" userId="b507e4325b5f4de4" providerId="LiveId" clId="{4727C06E-2C6C-48AE-905A-A6D5B5FD374B}" dt="2024-09-12T07:51:24.071" v="252" actId="1076"/>
          <ac:spMkLst>
            <pc:docMk/>
            <pc:sldMk cId="2350162293" sldId="4633"/>
            <ac:spMk id="17" creationId="{2C9E8942-7209-CB7E-260B-1C7ADE829F05}"/>
          </ac:spMkLst>
        </pc:spChg>
        <pc:spChg chg="add mod">
          <ac:chgData name="Paresh Mepal" userId="b507e4325b5f4de4" providerId="LiveId" clId="{4727C06E-2C6C-48AE-905A-A6D5B5FD374B}" dt="2024-09-12T07:51:24.071" v="252" actId="1076"/>
          <ac:spMkLst>
            <pc:docMk/>
            <pc:sldMk cId="2350162293" sldId="4633"/>
            <ac:spMk id="19" creationId="{74E19D2B-513E-C292-869D-EA827D9330F3}"/>
          </ac:spMkLst>
        </pc:spChg>
        <pc:spChg chg="add mod">
          <ac:chgData name="Paresh Mepal" userId="b507e4325b5f4de4" providerId="LiveId" clId="{4727C06E-2C6C-48AE-905A-A6D5B5FD374B}" dt="2024-09-12T07:53:59.459" v="267" actId="20577"/>
          <ac:spMkLst>
            <pc:docMk/>
            <pc:sldMk cId="2350162293" sldId="4633"/>
            <ac:spMk id="20" creationId="{1D2F6ACC-5FC4-C839-9197-9BBB2C4CB317}"/>
          </ac:spMkLst>
        </pc:spChg>
        <pc:spChg chg="add mod">
          <ac:chgData name="Paresh Mepal" userId="b507e4325b5f4de4" providerId="LiveId" clId="{4727C06E-2C6C-48AE-905A-A6D5B5FD374B}" dt="2024-09-12T07:51:24.071" v="252" actId="1076"/>
          <ac:spMkLst>
            <pc:docMk/>
            <pc:sldMk cId="2350162293" sldId="4633"/>
            <ac:spMk id="22" creationId="{FCE4E1FE-A394-C425-5CE2-BA3FC1531FF7}"/>
          </ac:spMkLst>
        </pc:spChg>
        <pc:spChg chg="add mod">
          <ac:chgData name="Paresh Mepal" userId="b507e4325b5f4de4" providerId="LiveId" clId="{4727C06E-2C6C-48AE-905A-A6D5B5FD374B}" dt="2024-09-12T07:51:24.071" v="252" actId="1076"/>
          <ac:spMkLst>
            <pc:docMk/>
            <pc:sldMk cId="2350162293" sldId="4633"/>
            <ac:spMk id="23" creationId="{97145F1D-18AA-1C52-E0F8-4C275DE80E7F}"/>
          </ac:spMkLst>
        </pc:spChg>
        <pc:spChg chg="add mod">
          <ac:chgData name="Paresh Mepal" userId="b507e4325b5f4de4" providerId="LiveId" clId="{4727C06E-2C6C-48AE-905A-A6D5B5FD374B}" dt="2024-09-12T07:53:53.682" v="264" actId="20577"/>
          <ac:spMkLst>
            <pc:docMk/>
            <pc:sldMk cId="2350162293" sldId="4633"/>
            <ac:spMk id="26" creationId="{DB40503F-9337-9924-33F3-2D30DABCBE5F}"/>
          </ac:spMkLst>
        </pc:spChg>
        <pc:spChg chg="add mod">
          <ac:chgData name="Paresh Mepal" userId="b507e4325b5f4de4" providerId="LiveId" clId="{4727C06E-2C6C-48AE-905A-A6D5B5FD374B}" dt="2024-09-12T07:51:24.071" v="252" actId="1076"/>
          <ac:spMkLst>
            <pc:docMk/>
            <pc:sldMk cId="2350162293" sldId="4633"/>
            <ac:spMk id="28" creationId="{EDE3595D-3A3A-58BC-7928-2EDE83F365CD}"/>
          </ac:spMkLst>
        </pc:spChg>
        <pc:spChg chg="add mod">
          <ac:chgData name="Paresh Mepal" userId="b507e4325b5f4de4" providerId="LiveId" clId="{4727C06E-2C6C-48AE-905A-A6D5B5FD374B}" dt="2024-09-12T07:51:24.071" v="252" actId="1076"/>
          <ac:spMkLst>
            <pc:docMk/>
            <pc:sldMk cId="2350162293" sldId="4633"/>
            <ac:spMk id="29" creationId="{4D5FEE71-1EAC-4AE7-2DD0-803135E5D0FF}"/>
          </ac:spMkLst>
        </pc:spChg>
        <pc:spChg chg="add mod">
          <ac:chgData name="Paresh Mepal" userId="b507e4325b5f4de4" providerId="LiveId" clId="{4727C06E-2C6C-48AE-905A-A6D5B5FD374B}" dt="2024-09-12T07:51:24.071" v="252" actId="1076"/>
          <ac:spMkLst>
            <pc:docMk/>
            <pc:sldMk cId="2350162293" sldId="4633"/>
            <ac:spMk id="30" creationId="{299AEB87-C2ED-7F0F-4A0A-1719AAD1845F}"/>
          </ac:spMkLst>
        </pc:spChg>
        <pc:spChg chg="add mod">
          <ac:chgData name="Paresh Mepal" userId="b507e4325b5f4de4" providerId="LiveId" clId="{4727C06E-2C6C-48AE-905A-A6D5B5FD374B}" dt="2024-09-12T07:51:24.071" v="252" actId="1076"/>
          <ac:spMkLst>
            <pc:docMk/>
            <pc:sldMk cId="2350162293" sldId="4633"/>
            <ac:spMk id="32" creationId="{82D3B9B8-5E19-D336-5DFB-C185464D27AE}"/>
          </ac:spMkLst>
        </pc:spChg>
        <pc:spChg chg="add mod">
          <ac:chgData name="Paresh Mepal" userId="b507e4325b5f4de4" providerId="LiveId" clId="{4727C06E-2C6C-48AE-905A-A6D5B5FD374B}" dt="2024-09-12T07:51:24.071" v="252" actId="1076"/>
          <ac:spMkLst>
            <pc:docMk/>
            <pc:sldMk cId="2350162293" sldId="4633"/>
            <ac:spMk id="34" creationId="{46F061C9-96F0-D63A-9E42-EF364A02B935}"/>
          </ac:spMkLst>
        </pc:spChg>
        <pc:spChg chg="add mod">
          <ac:chgData name="Paresh Mepal" userId="b507e4325b5f4de4" providerId="LiveId" clId="{4727C06E-2C6C-48AE-905A-A6D5B5FD374B}" dt="2024-09-12T07:51:24.071" v="252" actId="1076"/>
          <ac:spMkLst>
            <pc:docMk/>
            <pc:sldMk cId="2350162293" sldId="4633"/>
            <ac:spMk id="36" creationId="{B9A44611-18FB-7943-3518-A62AA2A133F2}"/>
          </ac:spMkLst>
        </pc:spChg>
        <pc:spChg chg="add mod">
          <ac:chgData name="Paresh Mepal" userId="b507e4325b5f4de4" providerId="LiveId" clId="{4727C06E-2C6C-48AE-905A-A6D5B5FD374B}" dt="2024-09-12T07:51:24.071" v="252" actId="1076"/>
          <ac:spMkLst>
            <pc:docMk/>
            <pc:sldMk cId="2350162293" sldId="4633"/>
            <ac:spMk id="38" creationId="{93F38FC5-F848-9142-C1CF-83B070B8B3EE}"/>
          </ac:spMkLst>
        </pc:spChg>
        <pc:spChg chg="add mod">
          <ac:chgData name="Paresh Mepal" userId="b507e4325b5f4de4" providerId="LiveId" clId="{4727C06E-2C6C-48AE-905A-A6D5B5FD374B}" dt="2024-09-12T07:51:24.071" v="252" actId="1076"/>
          <ac:spMkLst>
            <pc:docMk/>
            <pc:sldMk cId="2350162293" sldId="4633"/>
            <ac:spMk id="40" creationId="{FEBF6043-0860-DB28-4FBD-FDA8E2345341}"/>
          </ac:spMkLst>
        </pc:spChg>
        <pc:spChg chg="add mod">
          <ac:chgData name="Paresh Mepal" userId="b507e4325b5f4de4" providerId="LiveId" clId="{4727C06E-2C6C-48AE-905A-A6D5B5FD374B}" dt="2024-09-12T07:51:24.071" v="252" actId="1076"/>
          <ac:spMkLst>
            <pc:docMk/>
            <pc:sldMk cId="2350162293" sldId="4633"/>
            <ac:spMk id="42" creationId="{5CFC6022-7233-721F-6A67-BF64DCE77FCE}"/>
          </ac:spMkLst>
        </pc:spChg>
        <pc:spChg chg="add mod">
          <ac:chgData name="Paresh Mepal" userId="b507e4325b5f4de4" providerId="LiveId" clId="{4727C06E-2C6C-48AE-905A-A6D5B5FD374B}" dt="2024-09-12T07:51:24.071" v="252" actId="1076"/>
          <ac:spMkLst>
            <pc:docMk/>
            <pc:sldMk cId="2350162293" sldId="4633"/>
            <ac:spMk id="43" creationId="{F458EEF4-AF9F-D9F2-0A37-85D1125AD270}"/>
          </ac:spMkLst>
        </pc:spChg>
        <pc:spChg chg="add mod">
          <ac:chgData name="Paresh Mepal" userId="b507e4325b5f4de4" providerId="LiveId" clId="{4727C06E-2C6C-48AE-905A-A6D5B5FD374B}" dt="2024-09-12T07:51:24.071" v="252" actId="1076"/>
          <ac:spMkLst>
            <pc:docMk/>
            <pc:sldMk cId="2350162293" sldId="4633"/>
            <ac:spMk id="44" creationId="{E7C9BAF2-A5F6-4573-2893-F1DDEBDD415F}"/>
          </ac:spMkLst>
        </pc:spChg>
        <pc:spChg chg="add mod">
          <ac:chgData name="Paresh Mepal" userId="b507e4325b5f4de4" providerId="LiveId" clId="{4727C06E-2C6C-48AE-905A-A6D5B5FD374B}" dt="2024-09-12T07:51:24.071" v="252" actId="1076"/>
          <ac:spMkLst>
            <pc:docMk/>
            <pc:sldMk cId="2350162293" sldId="4633"/>
            <ac:spMk id="45" creationId="{9CD760DE-B85D-9294-9C8C-9436EB838FAD}"/>
          </ac:spMkLst>
        </pc:spChg>
        <pc:spChg chg="add mod">
          <ac:chgData name="Paresh Mepal" userId="b507e4325b5f4de4" providerId="LiveId" clId="{4727C06E-2C6C-48AE-905A-A6D5B5FD374B}" dt="2024-09-12T07:51:24.071" v="252" actId="1076"/>
          <ac:spMkLst>
            <pc:docMk/>
            <pc:sldMk cId="2350162293" sldId="4633"/>
            <ac:spMk id="46" creationId="{6D16C2E7-63C8-36B2-AC8F-381E39FE3B30}"/>
          </ac:spMkLst>
        </pc:spChg>
        <pc:cxnChg chg="add mod">
          <ac:chgData name="Paresh Mepal" userId="b507e4325b5f4de4" providerId="LiveId" clId="{4727C06E-2C6C-48AE-905A-A6D5B5FD374B}" dt="2024-09-12T07:51:24.071" v="252" actId="1076"/>
          <ac:cxnSpMkLst>
            <pc:docMk/>
            <pc:sldMk cId="2350162293" sldId="4633"/>
            <ac:cxnSpMk id="9" creationId="{A6338904-6EF2-039E-55F4-47BE8E603693}"/>
          </ac:cxnSpMkLst>
        </pc:cxnChg>
        <pc:cxnChg chg="add mod">
          <ac:chgData name="Paresh Mepal" userId="b507e4325b5f4de4" providerId="LiveId" clId="{4727C06E-2C6C-48AE-905A-A6D5B5FD374B}" dt="2024-09-12T07:51:24.071" v="252" actId="1076"/>
          <ac:cxnSpMkLst>
            <pc:docMk/>
            <pc:sldMk cId="2350162293" sldId="4633"/>
            <ac:cxnSpMk id="12" creationId="{CE54D5ED-B5E6-1B86-D2D0-6A1088195788}"/>
          </ac:cxnSpMkLst>
        </pc:cxnChg>
        <pc:cxnChg chg="add mod">
          <ac:chgData name="Paresh Mepal" userId="b507e4325b5f4de4" providerId="LiveId" clId="{4727C06E-2C6C-48AE-905A-A6D5B5FD374B}" dt="2024-09-12T07:51:24.071" v="252" actId="1076"/>
          <ac:cxnSpMkLst>
            <pc:docMk/>
            <pc:sldMk cId="2350162293" sldId="4633"/>
            <ac:cxnSpMk id="14" creationId="{C098AD09-DC19-86A7-EF88-4C7E52FE73A3}"/>
          </ac:cxnSpMkLst>
        </pc:cxnChg>
        <pc:cxnChg chg="add mod">
          <ac:chgData name="Paresh Mepal" userId="b507e4325b5f4de4" providerId="LiveId" clId="{4727C06E-2C6C-48AE-905A-A6D5B5FD374B}" dt="2024-09-12T07:51:24.071" v="252" actId="1076"/>
          <ac:cxnSpMkLst>
            <pc:docMk/>
            <pc:sldMk cId="2350162293" sldId="4633"/>
            <ac:cxnSpMk id="16" creationId="{3EA0C10B-9637-F26F-6807-C59F6F103FB1}"/>
          </ac:cxnSpMkLst>
        </pc:cxnChg>
        <pc:cxnChg chg="add mod">
          <ac:chgData name="Paresh Mepal" userId="b507e4325b5f4de4" providerId="LiveId" clId="{4727C06E-2C6C-48AE-905A-A6D5B5FD374B}" dt="2024-09-12T07:51:24.071" v="252" actId="1076"/>
          <ac:cxnSpMkLst>
            <pc:docMk/>
            <pc:sldMk cId="2350162293" sldId="4633"/>
            <ac:cxnSpMk id="18" creationId="{29AF516B-ED4B-AAF8-C689-C27B324FE4F4}"/>
          </ac:cxnSpMkLst>
        </pc:cxnChg>
        <pc:cxnChg chg="add mod">
          <ac:chgData name="Paresh Mepal" userId="b507e4325b5f4de4" providerId="LiveId" clId="{4727C06E-2C6C-48AE-905A-A6D5B5FD374B}" dt="2024-09-12T07:51:24.071" v="252" actId="1076"/>
          <ac:cxnSpMkLst>
            <pc:docMk/>
            <pc:sldMk cId="2350162293" sldId="4633"/>
            <ac:cxnSpMk id="21" creationId="{6976276E-0832-EE57-9E2F-AEFA6D16DFFB}"/>
          </ac:cxnSpMkLst>
        </pc:cxnChg>
        <pc:cxnChg chg="add mod">
          <ac:chgData name="Paresh Mepal" userId="b507e4325b5f4de4" providerId="LiveId" clId="{4727C06E-2C6C-48AE-905A-A6D5B5FD374B}" dt="2024-09-12T07:51:24.071" v="252" actId="1076"/>
          <ac:cxnSpMkLst>
            <pc:docMk/>
            <pc:sldMk cId="2350162293" sldId="4633"/>
            <ac:cxnSpMk id="24" creationId="{DF9F67E1-2DDA-56C6-EC07-76A57FE0D74C}"/>
          </ac:cxnSpMkLst>
        </pc:cxnChg>
        <pc:cxnChg chg="add mod">
          <ac:chgData name="Paresh Mepal" userId="b507e4325b5f4de4" providerId="LiveId" clId="{4727C06E-2C6C-48AE-905A-A6D5B5FD374B}" dt="2024-09-12T07:51:24.071" v="252" actId="1076"/>
          <ac:cxnSpMkLst>
            <pc:docMk/>
            <pc:sldMk cId="2350162293" sldId="4633"/>
            <ac:cxnSpMk id="25" creationId="{FC874F74-2FAA-F637-E89A-1203A162C75F}"/>
          </ac:cxnSpMkLst>
        </pc:cxnChg>
        <pc:cxnChg chg="add mod">
          <ac:chgData name="Paresh Mepal" userId="b507e4325b5f4de4" providerId="LiveId" clId="{4727C06E-2C6C-48AE-905A-A6D5B5FD374B}" dt="2024-09-12T07:51:24.071" v="252" actId="1076"/>
          <ac:cxnSpMkLst>
            <pc:docMk/>
            <pc:sldMk cId="2350162293" sldId="4633"/>
            <ac:cxnSpMk id="27" creationId="{12172181-4CB3-6B40-076F-1D38D393ADF8}"/>
          </ac:cxnSpMkLst>
        </pc:cxnChg>
        <pc:cxnChg chg="add mod">
          <ac:chgData name="Paresh Mepal" userId="b507e4325b5f4de4" providerId="LiveId" clId="{4727C06E-2C6C-48AE-905A-A6D5B5FD374B}" dt="2024-09-12T07:51:24.071" v="252" actId="1076"/>
          <ac:cxnSpMkLst>
            <pc:docMk/>
            <pc:sldMk cId="2350162293" sldId="4633"/>
            <ac:cxnSpMk id="31" creationId="{88F29BB2-3E6A-4D06-8364-F986F2E6BABE}"/>
          </ac:cxnSpMkLst>
        </pc:cxnChg>
        <pc:cxnChg chg="add mod">
          <ac:chgData name="Paresh Mepal" userId="b507e4325b5f4de4" providerId="LiveId" clId="{4727C06E-2C6C-48AE-905A-A6D5B5FD374B}" dt="2024-09-12T07:51:24.071" v="252" actId="1076"/>
          <ac:cxnSpMkLst>
            <pc:docMk/>
            <pc:sldMk cId="2350162293" sldId="4633"/>
            <ac:cxnSpMk id="33" creationId="{5F90CB89-DED8-2407-4F60-3D509CDA7037}"/>
          </ac:cxnSpMkLst>
        </pc:cxnChg>
        <pc:cxnChg chg="add mod">
          <ac:chgData name="Paresh Mepal" userId="b507e4325b5f4de4" providerId="LiveId" clId="{4727C06E-2C6C-48AE-905A-A6D5B5FD374B}" dt="2024-09-12T07:51:24.071" v="252" actId="1076"/>
          <ac:cxnSpMkLst>
            <pc:docMk/>
            <pc:sldMk cId="2350162293" sldId="4633"/>
            <ac:cxnSpMk id="35" creationId="{9604FCFE-11BD-91D9-5AB9-5A6E920F33A0}"/>
          </ac:cxnSpMkLst>
        </pc:cxnChg>
        <pc:cxnChg chg="add mod">
          <ac:chgData name="Paresh Mepal" userId="b507e4325b5f4de4" providerId="LiveId" clId="{4727C06E-2C6C-48AE-905A-A6D5B5FD374B}" dt="2024-09-12T07:51:24.071" v="252" actId="1076"/>
          <ac:cxnSpMkLst>
            <pc:docMk/>
            <pc:sldMk cId="2350162293" sldId="4633"/>
            <ac:cxnSpMk id="37" creationId="{984038AE-9510-88BD-B643-2F55A96FBDE8}"/>
          </ac:cxnSpMkLst>
        </pc:cxnChg>
        <pc:cxnChg chg="add mod">
          <ac:chgData name="Paresh Mepal" userId="b507e4325b5f4de4" providerId="LiveId" clId="{4727C06E-2C6C-48AE-905A-A6D5B5FD374B}" dt="2024-09-12T07:51:24.071" v="252" actId="1076"/>
          <ac:cxnSpMkLst>
            <pc:docMk/>
            <pc:sldMk cId="2350162293" sldId="4633"/>
            <ac:cxnSpMk id="39" creationId="{F2D3BD5F-7304-628C-FBD1-F1B22060F1C4}"/>
          </ac:cxnSpMkLst>
        </pc:cxnChg>
        <pc:cxnChg chg="add mod">
          <ac:chgData name="Paresh Mepal" userId="b507e4325b5f4de4" providerId="LiveId" clId="{4727C06E-2C6C-48AE-905A-A6D5B5FD374B}" dt="2024-09-12T07:51:24.071" v="252" actId="1076"/>
          <ac:cxnSpMkLst>
            <pc:docMk/>
            <pc:sldMk cId="2350162293" sldId="4633"/>
            <ac:cxnSpMk id="41" creationId="{7BC3B961-9187-FFD9-3673-47FD6CFB0D52}"/>
          </ac:cxnSpMkLst>
        </pc:cxnChg>
      </pc:sldChg>
      <pc:sldChg chg="addSp delSp modSp add mod">
        <pc:chgData name="Paresh Mepal" userId="b507e4325b5f4de4" providerId="LiveId" clId="{4727C06E-2C6C-48AE-905A-A6D5B5FD374B}" dt="2024-09-12T07:54:57.884" v="272" actId="1076"/>
        <pc:sldMkLst>
          <pc:docMk/>
          <pc:sldMk cId="4103278252" sldId="4634"/>
        </pc:sldMkLst>
        <pc:spChg chg="del">
          <ac:chgData name="Paresh Mepal" userId="b507e4325b5f4de4" providerId="LiveId" clId="{4727C06E-2C6C-48AE-905A-A6D5B5FD374B}" dt="2024-09-12T07:54:46.045" v="269" actId="478"/>
          <ac:spMkLst>
            <pc:docMk/>
            <pc:sldMk cId="4103278252" sldId="4634"/>
            <ac:spMk id="2" creationId="{CC5288C9-E984-E202-1213-93F5AA1CD963}"/>
          </ac:spMkLst>
        </pc:spChg>
        <pc:spChg chg="add mod">
          <ac:chgData name="Paresh Mepal" userId="b507e4325b5f4de4" providerId="LiveId" clId="{4727C06E-2C6C-48AE-905A-A6D5B5FD374B}" dt="2024-09-12T07:54:53.667" v="271" actId="1076"/>
          <ac:spMkLst>
            <pc:docMk/>
            <pc:sldMk cId="4103278252" sldId="4634"/>
            <ac:spMk id="3" creationId="{B9992EA6-A96A-69C9-A241-89AF64DE2F1A}"/>
          </ac:spMkLst>
        </pc:spChg>
        <pc:spChg chg="del">
          <ac:chgData name="Paresh Mepal" userId="b507e4325b5f4de4" providerId="LiveId" clId="{4727C06E-2C6C-48AE-905A-A6D5B5FD374B}" dt="2024-09-12T07:54:46.045" v="269" actId="478"/>
          <ac:spMkLst>
            <pc:docMk/>
            <pc:sldMk cId="4103278252" sldId="4634"/>
            <ac:spMk id="4" creationId="{1D5A1F6B-56F8-9FFD-4F4D-940AF77E0F27}"/>
          </ac:spMkLst>
        </pc:spChg>
        <pc:spChg chg="add mod">
          <ac:chgData name="Paresh Mepal" userId="b507e4325b5f4de4" providerId="LiveId" clId="{4727C06E-2C6C-48AE-905A-A6D5B5FD374B}" dt="2024-09-12T07:54:53.667" v="271" actId="1076"/>
          <ac:spMkLst>
            <pc:docMk/>
            <pc:sldMk cId="4103278252" sldId="4634"/>
            <ac:spMk id="6" creationId="{F58E81BD-10F5-8C0F-CEFF-DFD7D49F6906}"/>
          </ac:spMkLst>
        </pc:spChg>
        <pc:spChg chg="add mod">
          <ac:chgData name="Paresh Mepal" userId="b507e4325b5f4de4" providerId="LiveId" clId="{4727C06E-2C6C-48AE-905A-A6D5B5FD374B}" dt="2024-09-12T07:54:57.884" v="272" actId="1076"/>
          <ac:spMkLst>
            <pc:docMk/>
            <pc:sldMk cId="4103278252" sldId="4634"/>
            <ac:spMk id="7" creationId="{334BA0E3-89E3-6F6A-B16C-B1782BAF6C0D}"/>
          </ac:spMkLst>
        </pc:spChg>
        <pc:spChg chg="del">
          <ac:chgData name="Paresh Mepal" userId="b507e4325b5f4de4" providerId="LiveId" clId="{4727C06E-2C6C-48AE-905A-A6D5B5FD374B}" dt="2024-09-12T07:54:46.045" v="269" actId="478"/>
          <ac:spMkLst>
            <pc:docMk/>
            <pc:sldMk cId="4103278252" sldId="4634"/>
            <ac:spMk id="8" creationId="{9F5B7E70-BA25-607C-EEE2-2E27BE580515}"/>
          </ac:spMkLst>
        </pc:spChg>
        <pc:spChg chg="add mod">
          <ac:chgData name="Paresh Mepal" userId="b507e4325b5f4de4" providerId="LiveId" clId="{4727C06E-2C6C-48AE-905A-A6D5B5FD374B}" dt="2024-09-12T07:54:53.667" v="271" actId="1076"/>
          <ac:spMkLst>
            <pc:docMk/>
            <pc:sldMk cId="4103278252" sldId="4634"/>
            <ac:spMk id="10" creationId="{C6FF9634-D2ED-C3A8-151A-037739AC8D67}"/>
          </ac:spMkLst>
        </pc:spChg>
        <pc:spChg chg="del">
          <ac:chgData name="Paresh Mepal" userId="b507e4325b5f4de4" providerId="LiveId" clId="{4727C06E-2C6C-48AE-905A-A6D5B5FD374B}" dt="2024-09-12T07:54:46.045" v="269" actId="478"/>
          <ac:spMkLst>
            <pc:docMk/>
            <pc:sldMk cId="4103278252" sldId="4634"/>
            <ac:spMk id="11" creationId="{84CEFBB0-4801-E633-3042-66B546C118F8}"/>
          </ac:spMkLst>
        </pc:spChg>
        <pc:spChg chg="del">
          <ac:chgData name="Paresh Mepal" userId="b507e4325b5f4de4" providerId="LiveId" clId="{4727C06E-2C6C-48AE-905A-A6D5B5FD374B}" dt="2024-09-12T07:54:46.045" v="269" actId="478"/>
          <ac:spMkLst>
            <pc:docMk/>
            <pc:sldMk cId="4103278252" sldId="4634"/>
            <ac:spMk id="13" creationId="{4C973428-5ABC-4A93-F32D-0211717E78BB}"/>
          </ac:spMkLst>
        </pc:spChg>
        <pc:spChg chg="del">
          <ac:chgData name="Paresh Mepal" userId="b507e4325b5f4de4" providerId="LiveId" clId="{4727C06E-2C6C-48AE-905A-A6D5B5FD374B}" dt="2024-09-12T07:54:46.045" v="269" actId="478"/>
          <ac:spMkLst>
            <pc:docMk/>
            <pc:sldMk cId="4103278252" sldId="4634"/>
            <ac:spMk id="15" creationId="{DDC2BE28-179B-0A7E-6991-FC3B783F783D}"/>
          </ac:spMkLst>
        </pc:spChg>
        <pc:spChg chg="del">
          <ac:chgData name="Paresh Mepal" userId="b507e4325b5f4de4" providerId="LiveId" clId="{4727C06E-2C6C-48AE-905A-A6D5B5FD374B}" dt="2024-09-12T07:54:46.045" v="269" actId="478"/>
          <ac:spMkLst>
            <pc:docMk/>
            <pc:sldMk cId="4103278252" sldId="4634"/>
            <ac:spMk id="17" creationId="{2C9E8942-7209-CB7E-260B-1C7ADE829F05}"/>
          </ac:spMkLst>
        </pc:spChg>
        <pc:spChg chg="del">
          <ac:chgData name="Paresh Mepal" userId="b507e4325b5f4de4" providerId="LiveId" clId="{4727C06E-2C6C-48AE-905A-A6D5B5FD374B}" dt="2024-09-12T07:54:46.045" v="269" actId="478"/>
          <ac:spMkLst>
            <pc:docMk/>
            <pc:sldMk cId="4103278252" sldId="4634"/>
            <ac:spMk id="19" creationId="{74E19D2B-513E-C292-869D-EA827D9330F3}"/>
          </ac:spMkLst>
        </pc:spChg>
        <pc:spChg chg="del">
          <ac:chgData name="Paresh Mepal" userId="b507e4325b5f4de4" providerId="LiveId" clId="{4727C06E-2C6C-48AE-905A-A6D5B5FD374B}" dt="2024-09-12T07:54:46.045" v="269" actId="478"/>
          <ac:spMkLst>
            <pc:docMk/>
            <pc:sldMk cId="4103278252" sldId="4634"/>
            <ac:spMk id="20" creationId="{1D2F6ACC-5FC4-C839-9197-9BBB2C4CB317}"/>
          </ac:spMkLst>
        </pc:spChg>
        <pc:spChg chg="del">
          <ac:chgData name="Paresh Mepal" userId="b507e4325b5f4de4" providerId="LiveId" clId="{4727C06E-2C6C-48AE-905A-A6D5B5FD374B}" dt="2024-09-12T07:54:46.045" v="269" actId="478"/>
          <ac:spMkLst>
            <pc:docMk/>
            <pc:sldMk cId="4103278252" sldId="4634"/>
            <ac:spMk id="22" creationId="{FCE4E1FE-A394-C425-5CE2-BA3FC1531FF7}"/>
          </ac:spMkLst>
        </pc:spChg>
        <pc:spChg chg="del">
          <ac:chgData name="Paresh Mepal" userId="b507e4325b5f4de4" providerId="LiveId" clId="{4727C06E-2C6C-48AE-905A-A6D5B5FD374B}" dt="2024-09-12T07:54:46.045" v="269" actId="478"/>
          <ac:spMkLst>
            <pc:docMk/>
            <pc:sldMk cId="4103278252" sldId="4634"/>
            <ac:spMk id="23" creationId="{97145F1D-18AA-1C52-E0F8-4C275DE80E7F}"/>
          </ac:spMkLst>
        </pc:spChg>
        <pc:spChg chg="del">
          <ac:chgData name="Paresh Mepal" userId="b507e4325b5f4de4" providerId="LiveId" clId="{4727C06E-2C6C-48AE-905A-A6D5B5FD374B}" dt="2024-09-12T07:54:46.045" v="269" actId="478"/>
          <ac:spMkLst>
            <pc:docMk/>
            <pc:sldMk cId="4103278252" sldId="4634"/>
            <ac:spMk id="26" creationId="{DB40503F-9337-9924-33F3-2D30DABCBE5F}"/>
          </ac:spMkLst>
        </pc:spChg>
        <pc:spChg chg="del">
          <ac:chgData name="Paresh Mepal" userId="b507e4325b5f4de4" providerId="LiveId" clId="{4727C06E-2C6C-48AE-905A-A6D5B5FD374B}" dt="2024-09-12T07:54:46.045" v="269" actId="478"/>
          <ac:spMkLst>
            <pc:docMk/>
            <pc:sldMk cId="4103278252" sldId="4634"/>
            <ac:spMk id="28" creationId="{EDE3595D-3A3A-58BC-7928-2EDE83F365CD}"/>
          </ac:spMkLst>
        </pc:spChg>
        <pc:spChg chg="del">
          <ac:chgData name="Paresh Mepal" userId="b507e4325b5f4de4" providerId="LiveId" clId="{4727C06E-2C6C-48AE-905A-A6D5B5FD374B}" dt="2024-09-12T07:54:46.045" v="269" actId="478"/>
          <ac:spMkLst>
            <pc:docMk/>
            <pc:sldMk cId="4103278252" sldId="4634"/>
            <ac:spMk id="29" creationId="{4D5FEE71-1EAC-4AE7-2DD0-803135E5D0FF}"/>
          </ac:spMkLst>
        </pc:spChg>
        <pc:spChg chg="del">
          <ac:chgData name="Paresh Mepal" userId="b507e4325b5f4de4" providerId="LiveId" clId="{4727C06E-2C6C-48AE-905A-A6D5B5FD374B}" dt="2024-09-12T07:54:46.045" v="269" actId="478"/>
          <ac:spMkLst>
            <pc:docMk/>
            <pc:sldMk cId="4103278252" sldId="4634"/>
            <ac:spMk id="30" creationId="{299AEB87-C2ED-7F0F-4A0A-1719AAD1845F}"/>
          </ac:spMkLst>
        </pc:spChg>
        <pc:spChg chg="del">
          <ac:chgData name="Paresh Mepal" userId="b507e4325b5f4de4" providerId="LiveId" clId="{4727C06E-2C6C-48AE-905A-A6D5B5FD374B}" dt="2024-09-12T07:54:46.045" v="269" actId="478"/>
          <ac:spMkLst>
            <pc:docMk/>
            <pc:sldMk cId="4103278252" sldId="4634"/>
            <ac:spMk id="32" creationId="{82D3B9B8-5E19-D336-5DFB-C185464D27AE}"/>
          </ac:spMkLst>
        </pc:spChg>
        <pc:spChg chg="del">
          <ac:chgData name="Paresh Mepal" userId="b507e4325b5f4de4" providerId="LiveId" clId="{4727C06E-2C6C-48AE-905A-A6D5B5FD374B}" dt="2024-09-12T07:54:46.045" v="269" actId="478"/>
          <ac:spMkLst>
            <pc:docMk/>
            <pc:sldMk cId="4103278252" sldId="4634"/>
            <ac:spMk id="34" creationId="{46F061C9-96F0-D63A-9E42-EF364A02B935}"/>
          </ac:spMkLst>
        </pc:spChg>
        <pc:spChg chg="del">
          <ac:chgData name="Paresh Mepal" userId="b507e4325b5f4de4" providerId="LiveId" clId="{4727C06E-2C6C-48AE-905A-A6D5B5FD374B}" dt="2024-09-12T07:54:46.045" v="269" actId="478"/>
          <ac:spMkLst>
            <pc:docMk/>
            <pc:sldMk cId="4103278252" sldId="4634"/>
            <ac:spMk id="36" creationId="{B9A44611-18FB-7943-3518-A62AA2A133F2}"/>
          </ac:spMkLst>
        </pc:spChg>
        <pc:spChg chg="del">
          <ac:chgData name="Paresh Mepal" userId="b507e4325b5f4de4" providerId="LiveId" clId="{4727C06E-2C6C-48AE-905A-A6D5B5FD374B}" dt="2024-09-12T07:54:46.045" v="269" actId="478"/>
          <ac:spMkLst>
            <pc:docMk/>
            <pc:sldMk cId="4103278252" sldId="4634"/>
            <ac:spMk id="38" creationId="{93F38FC5-F848-9142-C1CF-83B070B8B3EE}"/>
          </ac:spMkLst>
        </pc:spChg>
        <pc:spChg chg="del">
          <ac:chgData name="Paresh Mepal" userId="b507e4325b5f4de4" providerId="LiveId" clId="{4727C06E-2C6C-48AE-905A-A6D5B5FD374B}" dt="2024-09-12T07:54:46.045" v="269" actId="478"/>
          <ac:spMkLst>
            <pc:docMk/>
            <pc:sldMk cId="4103278252" sldId="4634"/>
            <ac:spMk id="40" creationId="{FEBF6043-0860-DB28-4FBD-FDA8E2345341}"/>
          </ac:spMkLst>
        </pc:spChg>
        <pc:spChg chg="del">
          <ac:chgData name="Paresh Mepal" userId="b507e4325b5f4de4" providerId="LiveId" clId="{4727C06E-2C6C-48AE-905A-A6D5B5FD374B}" dt="2024-09-12T07:54:46.045" v="269" actId="478"/>
          <ac:spMkLst>
            <pc:docMk/>
            <pc:sldMk cId="4103278252" sldId="4634"/>
            <ac:spMk id="42" creationId="{5CFC6022-7233-721F-6A67-BF64DCE77FCE}"/>
          </ac:spMkLst>
        </pc:spChg>
        <pc:spChg chg="del">
          <ac:chgData name="Paresh Mepal" userId="b507e4325b5f4de4" providerId="LiveId" clId="{4727C06E-2C6C-48AE-905A-A6D5B5FD374B}" dt="2024-09-12T07:54:46.045" v="269" actId="478"/>
          <ac:spMkLst>
            <pc:docMk/>
            <pc:sldMk cId="4103278252" sldId="4634"/>
            <ac:spMk id="43" creationId="{F458EEF4-AF9F-D9F2-0A37-85D1125AD270}"/>
          </ac:spMkLst>
        </pc:spChg>
        <pc:spChg chg="del">
          <ac:chgData name="Paresh Mepal" userId="b507e4325b5f4de4" providerId="LiveId" clId="{4727C06E-2C6C-48AE-905A-A6D5B5FD374B}" dt="2024-09-12T07:54:46.045" v="269" actId="478"/>
          <ac:spMkLst>
            <pc:docMk/>
            <pc:sldMk cId="4103278252" sldId="4634"/>
            <ac:spMk id="44" creationId="{E7C9BAF2-A5F6-4573-2893-F1DDEBDD415F}"/>
          </ac:spMkLst>
        </pc:spChg>
        <pc:spChg chg="del">
          <ac:chgData name="Paresh Mepal" userId="b507e4325b5f4de4" providerId="LiveId" clId="{4727C06E-2C6C-48AE-905A-A6D5B5FD374B}" dt="2024-09-12T07:54:46.045" v="269" actId="478"/>
          <ac:spMkLst>
            <pc:docMk/>
            <pc:sldMk cId="4103278252" sldId="4634"/>
            <ac:spMk id="45" creationId="{9CD760DE-B85D-9294-9C8C-9436EB838FAD}"/>
          </ac:spMkLst>
        </pc:spChg>
        <pc:spChg chg="del">
          <ac:chgData name="Paresh Mepal" userId="b507e4325b5f4de4" providerId="LiveId" clId="{4727C06E-2C6C-48AE-905A-A6D5B5FD374B}" dt="2024-09-12T07:54:46.045" v="269" actId="478"/>
          <ac:spMkLst>
            <pc:docMk/>
            <pc:sldMk cId="4103278252" sldId="4634"/>
            <ac:spMk id="46" creationId="{6D16C2E7-63C8-36B2-AC8F-381E39FE3B30}"/>
          </ac:spMkLst>
        </pc:spChg>
        <pc:spChg chg="add mod">
          <ac:chgData name="Paresh Mepal" userId="b507e4325b5f4de4" providerId="LiveId" clId="{4727C06E-2C6C-48AE-905A-A6D5B5FD374B}" dt="2024-09-12T07:54:53.667" v="271" actId="1076"/>
          <ac:spMkLst>
            <pc:docMk/>
            <pc:sldMk cId="4103278252" sldId="4634"/>
            <ac:spMk id="47" creationId="{EEAD88F7-2788-776C-FFE2-2FAB867EE70C}"/>
          </ac:spMkLst>
        </pc:spChg>
        <pc:graphicFrameChg chg="add mod">
          <ac:chgData name="Paresh Mepal" userId="b507e4325b5f4de4" providerId="LiveId" clId="{4727C06E-2C6C-48AE-905A-A6D5B5FD374B}" dt="2024-09-12T07:54:53.667" v="271" actId="1076"/>
          <ac:graphicFrameMkLst>
            <pc:docMk/>
            <pc:sldMk cId="4103278252" sldId="4634"/>
            <ac:graphicFrameMk id="5" creationId="{8104ACEA-1309-AFF6-C684-FCC991C56354}"/>
          </ac:graphicFrameMkLst>
        </pc:graphicFrameChg>
        <pc:graphicFrameChg chg="add mod">
          <ac:chgData name="Paresh Mepal" userId="b507e4325b5f4de4" providerId="LiveId" clId="{4727C06E-2C6C-48AE-905A-A6D5B5FD374B}" dt="2024-09-12T07:54:53.667" v="271" actId="1076"/>
          <ac:graphicFrameMkLst>
            <pc:docMk/>
            <pc:sldMk cId="4103278252" sldId="4634"/>
            <ac:graphicFrameMk id="48" creationId="{99F3C8EA-6F5E-C3A5-908D-E46178D75F02}"/>
          </ac:graphicFrameMkLst>
        </pc:graphicFrameChg>
        <pc:graphicFrameChg chg="add mod">
          <ac:chgData name="Paresh Mepal" userId="b507e4325b5f4de4" providerId="LiveId" clId="{4727C06E-2C6C-48AE-905A-A6D5B5FD374B}" dt="2024-09-12T07:54:53.667" v="271" actId="1076"/>
          <ac:graphicFrameMkLst>
            <pc:docMk/>
            <pc:sldMk cId="4103278252" sldId="4634"/>
            <ac:graphicFrameMk id="49" creationId="{05A06494-F196-D6E4-8F4F-1DBE885C5466}"/>
          </ac:graphicFrameMkLst>
        </pc:graphicFrameChg>
        <pc:cxnChg chg="del">
          <ac:chgData name="Paresh Mepal" userId="b507e4325b5f4de4" providerId="LiveId" clId="{4727C06E-2C6C-48AE-905A-A6D5B5FD374B}" dt="2024-09-12T07:54:46.045" v="269" actId="478"/>
          <ac:cxnSpMkLst>
            <pc:docMk/>
            <pc:sldMk cId="4103278252" sldId="4634"/>
            <ac:cxnSpMk id="9" creationId="{A6338904-6EF2-039E-55F4-47BE8E603693}"/>
          </ac:cxnSpMkLst>
        </pc:cxnChg>
        <pc:cxnChg chg="del">
          <ac:chgData name="Paresh Mepal" userId="b507e4325b5f4de4" providerId="LiveId" clId="{4727C06E-2C6C-48AE-905A-A6D5B5FD374B}" dt="2024-09-12T07:54:46.045" v="269" actId="478"/>
          <ac:cxnSpMkLst>
            <pc:docMk/>
            <pc:sldMk cId="4103278252" sldId="4634"/>
            <ac:cxnSpMk id="12" creationId="{CE54D5ED-B5E6-1B86-D2D0-6A1088195788}"/>
          </ac:cxnSpMkLst>
        </pc:cxnChg>
        <pc:cxnChg chg="del">
          <ac:chgData name="Paresh Mepal" userId="b507e4325b5f4de4" providerId="LiveId" clId="{4727C06E-2C6C-48AE-905A-A6D5B5FD374B}" dt="2024-09-12T07:54:46.045" v="269" actId="478"/>
          <ac:cxnSpMkLst>
            <pc:docMk/>
            <pc:sldMk cId="4103278252" sldId="4634"/>
            <ac:cxnSpMk id="14" creationId="{C098AD09-DC19-86A7-EF88-4C7E52FE73A3}"/>
          </ac:cxnSpMkLst>
        </pc:cxnChg>
        <pc:cxnChg chg="del">
          <ac:chgData name="Paresh Mepal" userId="b507e4325b5f4de4" providerId="LiveId" clId="{4727C06E-2C6C-48AE-905A-A6D5B5FD374B}" dt="2024-09-12T07:54:46.045" v="269" actId="478"/>
          <ac:cxnSpMkLst>
            <pc:docMk/>
            <pc:sldMk cId="4103278252" sldId="4634"/>
            <ac:cxnSpMk id="16" creationId="{3EA0C10B-9637-F26F-6807-C59F6F103FB1}"/>
          </ac:cxnSpMkLst>
        </pc:cxnChg>
        <pc:cxnChg chg="del">
          <ac:chgData name="Paresh Mepal" userId="b507e4325b5f4de4" providerId="LiveId" clId="{4727C06E-2C6C-48AE-905A-A6D5B5FD374B}" dt="2024-09-12T07:54:46.045" v="269" actId="478"/>
          <ac:cxnSpMkLst>
            <pc:docMk/>
            <pc:sldMk cId="4103278252" sldId="4634"/>
            <ac:cxnSpMk id="18" creationId="{29AF516B-ED4B-AAF8-C689-C27B324FE4F4}"/>
          </ac:cxnSpMkLst>
        </pc:cxnChg>
        <pc:cxnChg chg="del">
          <ac:chgData name="Paresh Mepal" userId="b507e4325b5f4de4" providerId="LiveId" clId="{4727C06E-2C6C-48AE-905A-A6D5B5FD374B}" dt="2024-09-12T07:54:46.045" v="269" actId="478"/>
          <ac:cxnSpMkLst>
            <pc:docMk/>
            <pc:sldMk cId="4103278252" sldId="4634"/>
            <ac:cxnSpMk id="21" creationId="{6976276E-0832-EE57-9E2F-AEFA6D16DFFB}"/>
          </ac:cxnSpMkLst>
        </pc:cxnChg>
        <pc:cxnChg chg="del">
          <ac:chgData name="Paresh Mepal" userId="b507e4325b5f4de4" providerId="LiveId" clId="{4727C06E-2C6C-48AE-905A-A6D5B5FD374B}" dt="2024-09-12T07:54:46.045" v="269" actId="478"/>
          <ac:cxnSpMkLst>
            <pc:docMk/>
            <pc:sldMk cId="4103278252" sldId="4634"/>
            <ac:cxnSpMk id="24" creationId="{DF9F67E1-2DDA-56C6-EC07-76A57FE0D74C}"/>
          </ac:cxnSpMkLst>
        </pc:cxnChg>
        <pc:cxnChg chg="del">
          <ac:chgData name="Paresh Mepal" userId="b507e4325b5f4de4" providerId="LiveId" clId="{4727C06E-2C6C-48AE-905A-A6D5B5FD374B}" dt="2024-09-12T07:54:46.045" v="269" actId="478"/>
          <ac:cxnSpMkLst>
            <pc:docMk/>
            <pc:sldMk cId="4103278252" sldId="4634"/>
            <ac:cxnSpMk id="25" creationId="{FC874F74-2FAA-F637-E89A-1203A162C75F}"/>
          </ac:cxnSpMkLst>
        </pc:cxnChg>
        <pc:cxnChg chg="del">
          <ac:chgData name="Paresh Mepal" userId="b507e4325b5f4de4" providerId="LiveId" clId="{4727C06E-2C6C-48AE-905A-A6D5B5FD374B}" dt="2024-09-12T07:54:46.045" v="269" actId="478"/>
          <ac:cxnSpMkLst>
            <pc:docMk/>
            <pc:sldMk cId="4103278252" sldId="4634"/>
            <ac:cxnSpMk id="27" creationId="{12172181-4CB3-6B40-076F-1D38D393ADF8}"/>
          </ac:cxnSpMkLst>
        </pc:cxnChg>
        <pc:cxnChg chg="del">
          <ac:chgData name="Paresh Mepal" userId="b507e4325b5f4de4" providerId="LiveId" clId="{4727C06E-2C6C-48AE-905A-A6D5B5FD374B}" dt="2024-09-12T07:54:46.045" v="269" actId="478"/>
          <ac:cxnSpMkLst>
            <pc:docMk/>
            <pc:sldMk cId="4103278252" sldId="4634"/>
            <ac:cxnSpMk id="31" creationId="{88F29BB2-3E6A-4D06-8364-F986F2E6BABE}"/>
          </ac:cxnSpMkLst>
        </pc:cxnChg>
        <pc:cxnChg chg="del">
          <ac:chgData name="Paresh Mepal" userId="b507e4325b5f4de4" providerId="LiveId" clId="{4727C06E-2C6C-48AE-905A-A6D5B5FD374B}" dt="2024-09-12T07:54:46.045" v="269" actId="478"/>
          <ac:cxnSpMkLst>
            <pc:docMk/>
            <pc:sldMk cId="4103278252" sldId="4634"/>
            <ac:cxnSpMk id="33" creationId="{5F90CB89-DED8-2407-4F60-3D509CDA7037}"/>
          </ac:cxnSpMkLst>
        </pc:cxnChg>
        <pc:cxnChg chg="del">
          <ac:chgData name="Paresh Mepal" userId="b507e4325b5f4de4" providerId="LiveId" clId="{4727C06E-2C6C-48AE-905A-A6D5B5FD374B}" dt="2024-09-12T07:54:46.045" v="269" actId="478"/>
          <ac:cxnSpMkLst>
            <pc:docMk/>
            <pc:sldMk cId="4103278252" sldId="4634"/>
            <ac:cxnSpMk id="35" creationId="{9604FCFE-11BD-91D9-5AB9-5A6E920F33A0}"/>
          </ac:cxnSpMkLst>
        </pc:cxnChg>
        <pc:cxnChg chg="del">
          <ac:chgData name="Paresh Mepal" userId="b507e4325b5f4de4" providerId="LiveId" clId="{4727C06E-2C6C-48AE-905A-A6D5B5FD374B}" dt="2024-09-12T07:54:46.045" v="269" actId="478"/>
          <ac:cxnSpMkLst>
            <pc:docMk/>
            <pc:sldMk cId="4103278252" sldId="4634"/>
            <ac:cxnSpMk id="37" creationId="{984038AE-9510-88BD-B643-2F55A96FBDE8}"/>
          </ac:cxnSpMkLst>
        </pc:cxnChg>
        <pc:cxnChg chg="del">
          <ac:chgData name="Paresh Mepal" userId="b507e4325b5f4de4" providerId="LiveId" clId="{4727C06E-2C6C-48AE-905A-A6D5B5FD374B}" dt="2024-09-12T07:54:46.045" v="269" actId="478"/>
          <ac:cxnSpMkLst>
            <pc:docMk/>
            <pc:sldMk cId="4103278252" sldId="4634"/>
            <ac:cxnSpMk id="39" creationId="{F2D3BD5F-7304-628C-FBD1-F1B22060F1C4}"/>
          </ac:cxnSpMkLst>
        </pc:cxnChg>
        <pc:cxnChg chg="del">
          <ac:chgData name="Paresh Mepal" userId="b507e4325b5f4de4" providerId="LiveId" clId="{4727C06E-2C6C-48AE-905A-A6D5B5FD374B}" dt="2024-09-12T07:54:46.045" v="269" actId="478"/>
          <ac:cxnSpMkLst>
            <pc:docMk/>
            <pc:sldMk cId="4103278252" sldId="4634"/>
            <ac:cxnSpMk id="41" creationId="{7BC3B961-9187-FFD9-3673-47FD6CFB0D52}"/>
          </ac:cxnSpMkLst>
        </pc:cxnChg>
      </pc:sldChg>
      <pc:sldChg chg="addSp delSp modSp add del mod">
        <pc:chgData name="Paresh Mepal" userId="b507e4325b5f4de4" providerId="LiveId" clId="{4727C06E-2C6C-48AE-905A-A6D5B5FD374B}" dt="2024-09-12T07:56:31.312" v="277" actId="47"/>
        <pc:sldMkLst>
          <pc:docMk/>
          <pc:sldMk cId="2237512992" sldId="4635"/>
        </pc:sldMkLst>
        <pc:spChg chg="del">
          <ac:chgData name="Paresh Mepal" userId="b507e4325b5f4de4" providerId="LiveId" clId="{4727C06E-2C6C-48AE-905A-A6D5B5FD374B}" dt="2024-09-12T07:55:43.263" v="274" actId="478"/>
          <ac:spMkLst>
            <pc:docMk/>
            <pc:sldMk cId="2237512992" sldId="4635"/>
            <ac:spMk id="3" creationId="{B9992EA6-A96A-69C9-A241-89AF64DE2F1A}"/>
          </ac:spMkLst>
        </pc:spChg>
        <pc:spChg chg="mod">
          <ac:chgData name="Paresh Mepal" userId="b507e4325b5f4de4" providerId="LiveId" clId="{4727C06E-2C6C-48AE-905A-A6D5B5FD374B}" dt="2024-09-12T07:55:56.689" v="275"/>
          <ac:spMkLst>
            <pc:docMk/>
            <pc:sldMk cId="2237512992" sldId="4635"/>
            <ac:spMk id="4" creationId="{4B2BEFFF-E013-4EF5-776D-07536F00AD9A}"/>
          </ac:spMkLst>
        </pc:spChg>
        <pc:spChg chg="del">
          <ac:chgData name="Paresh Mepal" userId="b507e4325b5f4de4" providerId="LiveId" clId="{4727C06E-2C6C-48AE-905A-A6D5B5FD374B}" dt="2024-09-12T07:55:43.263" v="274" actId="478"/>
          <ac:spMkLst>
            <pc:docMk/>
            <pc:sldMk cId="2237512992" sldId="4635"/>
            <ac:spMk id="6" creationId="{F58E81BD-10F5-8C0F-CEFF-DFD7D49F6906}"/>
          </ac:spMkLst>
        </pc:spChg>
        <pc:spChg chg="del">
          <ac:chgData name="Paresh Mepal" userId="b507e4325b5f4de4" providerId="LiveId" clId="{4727C06E-2C6C-48AE-905A-A6D5B5FD374B}" dt="2024-09-12T07:55:43.263" v="274" actId="478"/>
          <ac:spMkLst>
            <pc:docMk/>
            <pc:sldMk cId="2237512992" sldId="4635"/>
            <ac:spMk id="7" creationId="{334BA0E3-89E3-6F6A-B16C-B1782BAF6C0D}"/>
          </ac:spMkLst>
        </pc:spChg>
        <pc:spChg chg="mod">
          <ac:chgData name="Paresh Mepal" userId="b507e4325b5f4de4" providerId="LiveId" clId="{4727C06E-2C6C-48AE-905A-A6D5B5FD374B}" dt="2024-09-12T07:55:56.689" v="275"/>
          <ac:spMkLst>
            <pc:docMk/>
            <pc:sldMk cId="2237512992" sldId="4635"/>
            <ac:spMk id="8" creationId="{9279634E-EF85-1756-8B71-2E57CC99029F}"/>
          </ac:spMkLst>
        </pc:spChg>
        <pc:spChg chg="mod">
          <ac:chgData name="Paresh Mepal" userId="b507e4325b5f4de4" providerId="LiveId" clId="{4727C06E-2C6C-48AE-905A-A6D5B5FD374B}" dt="2024-09-12T07:55:56.689" v="275"/>
          <ac:spMkLst>
            <pc:docMk/>
            <pc:sldMk cId="2237512992" sldId="4635"/>
            <ac:spMk id="9" creationId="{02F64E17-17C2-0FFA-4DFD-527E1435DBAC}"/>
          </ac:spMkLst>
        </pc:spChg>
        <pc:spChg chg="del">
          <ac:chgData name="Paresh Mepal" userId="b507e4325b5f4de4" providerId="LiveId" clId="{4727C06E-2C6C-48AE-905A-A6D5B5FD374B}" dt="2024-09-12T07:55:43.263" v="274" actId="478"/>
          <ac:spMkLst>
            <pc:docMk/>
            <pc:sldMk cId="2237512992" sldId="4635"/>
            <ac:spMk id="10" creationId="{C6FF9634-D2ED-C3A8-151A-037739AC8D67}"/>
          </ac:spMkLst>
        </pc:spChg>
        <pc:spChg chg="mod">
          <ac:chgData name="Paresh Mepal" userId="b507e4325b5f4de4" providerId="LiveId" clId="{4727C06E-2C6C-48AE-905A-A6D5B5FD374B}" dt="2024-09-12T07:55:56.689" v="275"/>
          <ac:spMkLst>
            <pc:docMk/>
            <pc:sldMk cId="2237512992" sldId="4635"/>
            <ac:spMk id="11" creationId="{FAF0B395-39CF-0854-2906-3BE842CBE09D}"/>
          </ac:spMkLst>
        </pc:spChg>
        <pc:spChg chg="mod">
          <ac:chgData name="Paresh Mepal" userId="b507e4325b5f4de4" providerId="LiveId" clId="{4727C06E-2C6C-48AE-905A-A6D5B5FD374B}" dt="2024-09-12T07:55:56.689" v="275"/>
          <ac:spMkLst>
            <pc:docMk/>
            <pc:sldMk cId="2237512992" sldId="4635"/>
            <ac:spMk id="12" creationId="{2A7CC521-F3B7-D648-49CC-0D980DBEB3C2}"/>
          </ac:spMkLst>
        </pc:spChg>
        <pc:spChg chg="mod">
          <ac:chgData name="Paresh Mepal" userId="b507e4325b5f4de4" providerId="LiveId" clId="{4727C06E-2C6C-48AE-905A-A6D5B5FD374B}" dt="2024-09-12T07:55:56.689" v="275"/>
          <ac:spMkLst>
            <pc:docMk/>
            <pc:sldMk cId="2237512992" sldId="4635"/>
            <ac:spMk id="13" creationId="{336BBD39-86DD-DD4F-CC7A-4B9FD43A847E}"/>
          </ac:spMkLst>
        </pc:spChg>
        <pc:spChg chg="add del mod">
          <ac:chgData name="Paresh Mepal" userId="b507e4325b5f4de4" providerId="LiveId" clId="{4727C06E-2C6C-48AE-905A-A6D5B5FD374B}" dt="2024-09-12T07:55:59.790" v="276" actId="478"/>
          <ac:spMkLst>
            <pc:docMk/>
            <pc:sldMk cId="2237512992" sldId="4635"/>
            <ac:spMk id="14" creationId="{2DF69BA6-2B09-06D7-75E5-3DDDD71120BB}"/>
          </ac:spMkLst>
        </pc:spChg>
        <pc:spChg chg="add mod">
          <ac:chgData name="Paresh Mepal" userId="b507e4325b5f4de4" providerId="LiveId" clId="{4727C06E-2C6C-48AE-905A-A6D5B5FD374B}" dt="2024-09-12T07:55:59.790" v="276" actId="478"/>
          <ac:spMkLst>
            <pc:docMk/>
            <pc:sldMk cId="2237512992" sldId="4635"/>
            <ac:spMk id="16" creationId="{435CA330-33E4-07A4-94F5-469DDE1D40F6}"/>
          </ac:spMkLst>
        </pc:spChg>
        <pc:spChg chg="del">
          <ac:chgData name="Paresh Mepal" userId="b507e4325b5f4de4" providerId="LiveId" clId="{4727C06E-2C6C-48AE-905A-A6D5B5FD374B}" dt="2024-09-12T07:55:43.263" v="274" actId="478"/>
          <ac:spMkLst>
            <pc:docMk/>
            <pc:sldMk cId="2237512992" sldId="4635"/>
            <ac:spMk id="47" creationId="{EEAD88F7-2788-776C-FFE2-2FAB867EE70C}"/>
          </ac:spMkLst>
        </pc:spChg>
        <pc:grpChg chg="add del mod">
          <ac:chgData name="Paresh Mepal" userId="b507e4325b5f4de4" providerId="LiveId" clId="{4727C06E-2C6C-48AE-905A-A6D5B5FD374B}" dt="2024-09-12T07:55:59.790" v="276" actId="478"/>
          <ac:grpSpMkLst>
            <pc:docMk/>
            <pc:sldMk cId="2237512992" sldId="4635"/>
            <ac:grpSpMk id="2" creationId="{87B59218-9F10-68FC-9641-388AD0115CC0}"/>
          </ac:grpSpMkLst>
        </pc:grpChg>
        <pc:graphicFrameChg chg="del">
          <ac:chgData name="Paresh Mepal" userId="b507e4325b5f4de4" providerId="LiveId" clId="{4727C06E-2C6C-48AE-905A-A6D5B5FD374B}" dt="2024-09-12T07:55:43.263" v="274" actId="478"/>
          <ac:graphicFrameMkLst>
            <pc:docMk/>
            <pc:sldMk cId="2237512992" sldId="4635"/>
            <ac:graphicFrameMk id="5" creationId="{8104ACEA-1309-AFF6-C684-FCC991C56354}"/>
          </ac:graphicFrameMkLst>
        </pc:graphicFrameChg>
        <pc:graphicFrameChg chg="del">
          <ac:chgData name="Paresh Mepal" userId="b507e4325b5f4de4" providerId="LiveId" clId="{4727C06E-2C6C-48AE-905A-A6D5B5FD374B}" dt="2024-09-12T07:55:43.263" v="274" actId="478"/>
          <ac:graphicFrameMkLst>
            <pc:docMk/>
            <pc:sldMk cId="2237512992" sldId="4635"/>
            <ac:graphicFrameMk id="48" creationId="{99F3C8EA-6F5E-C3A5-908D-E46178D75F02}"/>
          </ac:graphicFrameMkLst>
        </pc:graphicFrameChg>
        <pc:graphicFrameChg chg="del">
          <ac:chgData name="Paresh Mepal" userId="b507e4325b5f4de4" providerId="LiveId" clId="{4727C06E-2C6C-48AE-905A-A6D5B5FD374B}" dt="2024-09-12T07:55:43.263" v="274" actId="478"/>
          <ac:graphicFrameMkLst>
            <pc:docMk/>
            <pc:sldMk cId="2237512992" sldId="4635"/>
            <ac:graphicFrameMk id="49" creationId="{05A06494-F196-D6E4-8F4F-1DBE885C5466}"/>
          </ac:graphicFrameMkLst>
        </pc:graphicFrameChg>
      </pc:sldChg>
      <pc:sldChg chg="addSp delSp modSp add mod">
        <pc:chgData name="Paresh Mepal" userId="b507e4325b5f4de4" providerId="LiveId" clId="{4727C06E-2C6C-48AE-905A-A6D5B5FD374B}" dt="2024-09-12T07:56:49.403" v="282" actId="1076"/>
        <pc:sldMkLst>
          <pc:docMk/>
          <pc:sldMk cId="4159794394" sldId="4635"/>
        </pc:sldMkLst>
        <pc:spChg chg="del">
          <ac:chgData name="Paresh Mepal" userId="b507e4325b5f4de4" providerId="LiveId" clId="{4727C06E-2C6C-48AE-905A-A6D5B5FD374B}" dt="2024-09-12T07:56:38.871" v="279" actId="478"/>
          <ac:spMkLst>
            <pc:docMk/>
            <pc:sldMk cId="4159794394" sldId="4635"/>
            <ac:spMk id="3" creationId="{B9992EA6-A96A-69C9-A241-89AF64DE2F1A}"/>
          </ac:spMkLst>
        </pc:spChg>
        <pc:spChg chg="add mod">
          <ac:chgData name="Paresh Mepal" userId="b507e4325b5f4de4" providerId="LiveId" clId="{4727C06E-2C6C-48AE-905A-A6D5B5FD374B}" dt="2024-09-12T07:56:45.794" v="281" actId="1076"/>
          <ac:spMkLst>
            <pc:docMk/>
            <pc:sldMk cId="4159794394" sldId="4635"/>
            <ac:spMk id="4" creationId="{80392AFB-CF61-0706-D553-F7A6024CAD17}"/>
          </ac:spMkLst>
        </pc:spChg>
        <pc:spChg chg="del">
          <ac:chgData name="Paresh Mepal" userId="b507e4325b5f4de4" providerId="LiveId" clId="{4727C06E-2C6C-48AE-905A-A6D5B5FD374B}" dt="2024-09-12T07:56:38.871" v="279" actId="478"/>
          <ac:spMkLst>
            <pc:docMk/>
            <pc:sldMk cId="4159794394" sldId="4635"/>
            <ac:spMk id="6" creationId="{F58E81BD-10F5-8C0F-CEFF-DFD7D49F6906}"/>
          </ac:spMkLst>
        </pc:spChg>
        <pc:spChg chg="del">
          <ac:chgData name="Paresh Mepal" userId="b507e4325b5f4de4" providerId="LiveId" clId="{4727C06E-2C6C-48AE-905A-A6D5B5FD374B}" dt="2024-09-12T07:56:38.871" v="279" actId="478"/>
          <ac:spMkLst>
            <pc:docMk/>
            <pc:sldMk cId="4159794394" sldId="4635"/>
            <ac:spMk id="7" creationId="{334BA0E3-89E3-6F6A-B16C-B1782BAF6C0D}"/>
          </ac:spMkLst>
        </pc:spChg>
        <pc:spChg chg="add mod">
          <ac:chgData name="Paresh Mepal" userId="b507e4325b5f4de4" providerId="LiveId" clId="{4727C06E-2C6C-48AE-905A-A6D5B5FD374B}" dt="2024-09-12T07:56:49.403" v="282" actId="1076"/>
          <ac:spMkLst>
            <pc:docMk/>
            <pc:sldMk cId="4159794394" sldId="4635"/>
            <ac:spMk id="8" creationId="{27F53F86-485B-8C57-2024-59E8DF3E8481}"/>
          </ac:spMkLst>
        </pc:spChg>
        <pc:spChg chg="add mod">
          <ac:chgData name="Paresh Mepal" userId="b507e4325b5f4de4" providerId="LiveId" clId="{4727C06E-2C6C-48AE-905A-A6D5B5FD374B}" dt="2024-09-12T07:56:45.794" v="281" actId="1076"/>
          <ac:spMkLst>
            <pc:docMk/>
            <pc:sldMk cId="4159794394" sldId="4635"/>
            <ac:spMk id="9" creationId="{59774A99-9110-3982-D0FA-FBE8B48CD289}"/>
          </ac:spMkLst>
        </pc:spChg>
        <pc:spChg chg="del">
          <ac:chgData name="Paresh Mepal" userId="b507e4325b5f4de4" providerId="LiveId" clId="{4727C06E-2C6C-48AE-905A-A6D5B5FD374B}" dt="2024-09-12T07:56:38.871" v="279" actId="478"/>
          <ac:spMkLst>
            <pc:docMk/>
            <pc:sldMk cId="4159794394" sldId="4635"/>
            <ac:spMk id="10" creationId="{C6FF9634-D2ED-C3A8-151A-037739AC8D67}"/>
          </ac:spMkLst>
        </pc:spChg>
        <pc:spChg chg="add mod">
          <ac:chgData name="Paresh Mepal" userId="b507e4325b5f4de4" providerId="LiveId" clId="{4727C06E-2C6C-48AE-905A-A6D5B5FD374B}" dt="2024-09-12T07:56:45.794" v="281" actId="1076"/>
          <ac:spMkLst>
            <pc:docMk/>
            <pc:sldMk cId="4159794394" sldId="4635"/>
            <ac:spMk id="11" creationId="{0B22E6F4-B775-402D-13FC-D1B7738814E9}"/>
          </ac:spMkLst>
        </pc:spChg>
        <pc:spChg chg="add mod">
          <ac:chgData name="Paresh Mepal" userId="b507e4325b5f4de4" providerId="LiveId" clId="{4727C06E-2C6C-48AE-905A-A6D5B5FD374B}" dt="2024-09-12T07:56:45.794" v="281" actId="1076"/>
          <ac:spMkLst>
            <pc:docMk/>
            <pc:sldMk cId="4159794394" sldId="4635"/>
            <ac:spMk id="12" creationId="{A786A1DD-1536-CC44-5999-624713D1ECF4}"/>
          </ac:spMkLst>
        </pc:spChg>
        <pc:spChg chg="add mod">
          <ac:chgData name="Paresh Mepal" userId="b507e4325b5f4de4" providerId="LiveId" clId="{4727C06E-2C6C-48AE-905A-A6D5B5FD374B}" dt="2024-09-12T07:56:45.794" v="281" actId="1076"/>
          <ac:spMkLst>
            <pc:docMk/>
            <pc:sldMk cId="4159794394" sldId="4635"/>
            <ac:spMk id="13" creationId="{2817CCA8-B8A7-1388-4BEF-4C488640F563}"/>
          </ac:spMkLst>
        </pc:spChg>
        <pc:spChg chg="add mod">
          <ac:chgData name="Paresh Mepal" userId="b507e4325b5f4de4" providerId="LiveId" clId="{4727C06E-2C6C-48AE-905A-A6D5B5FD374B}" dt="2024-09-12T07:56:45.794" v="281" actId="1076"/>
          <ac:spMkLst>
            <pc:docMk/>
            <pc:sldMk cId="4159794394" sldId="4635"/>
            <ac:spMk id="14" creationId="{3D9222D6-3694-9E7E-B881-535897BE82E6}"/>
          </ac:spMkLst>
        </pc:spChg>
        <pc:spChg chg="add mod">
          <ac:chgData name="Paresh Mepal" userId="b507e4325b5f4de4" providerId="LiveId" clId="{4727C06E-2C6C-48AE-905A-A6D5B5FD374B}" dt="2024-09-12T07:56:45.794" v="281" actId="1076"/>
          <ac:spMkLst>
            <pc:docMk/>
            <pc:sldMk cId="4159794394" sldId="4635"/>
            <ac:spMk id="15" creationId="{52A7A8BB-176C-764A-F304-61A71811EC88}"/>
          </ac:spMkLst>
        </pc:spChg>
        <pc:spChg chg="add mod">
          <ac:chgData name="Paresh Mepal" userId="b507e4325b5f4de4" providerId="LiveId" clId="{4727C06E-2C6C-48AE-905A-A6D5B5FD374B}" dt="2024-09-12T07:56:45.794" v="281" actId="1076"/>
          <ac:spMkLst>
            <pc:docMk/>
            <pc:sldMk cId="4159794394" sldId="4635"/>
            <ac:spMk id="16" creationId="{BB70B8E3-D897-264C-9CFE-ABFBDF60F936}"/>
          </ac:spMkLst>
        </pc:spChg>
        <pc:spChg chg="add mod">
          <ac:chgData name="Paresh Mepal" userId="b507e4325b5f4de4" providerId="LiveId" clId="{4727C06E-2C6C-48AE-905A-A6D5B5FD374B}" dt="2024-09-12T07:56:45.794" v="281" actId="1076"/>
          <ac:spMkLst>
            <pc:docMk/>
            <pc:sldMk cId="4159794394" sldId="4635"/>
            <ac:spMk id="17" creationId="{38155DA2-F636-A248-5DCF-3172E5718B39}"/>
          </ac:spMkLst>
        </pc:spChg>
        <pc:spChg chg="add mod">
          <ac:chgData name="Paresh Mepal" userId="b507e4325b5f4de4" providerId="LiveId" clId="{4727C06E-2C6C-48AE-905A-A6D5B5FD374B}" dt="2024-09-12T07:56:45.794" v="281" actId="1076"/>
          <ac:spMkLst>
            <pc:docMk/>
            <pc:sldMk cId="4159794394" sldId="4635"/>
            <ac:spMk id="18" creationId="{56E0B660-5420-CAB8-05A8-41DC5FE0A776}"/>
          </ac:spMkLst>
        </pc:spChg>
        <pc:spChg chg="del">
          <ac:chgData name="Paresh Mepal" userId="b507e4325b5f4de4" providerId="LiveId" clId="{4727C06E-2C6C-48AE-905A-A6D5B5FD374B}" dt="2024-09-12T07:56:38.871" v="279" actId="478"/>
          <ac:spMkLst>
            <pc:docMk/>
            <pc:sldMk cId="4159794394" sldId="4635"/>
            <ac:spMk id="47" creationId="{EEAD88F7-2788-776C-FFE2-2FAB867EE70C}"/>
          </ac:spMkLst>
        </pc:spChg>
        <pc:graphicFrameChg chg="add mod">
          <ac:chgData name="Paresh Mepal" userId="b507e4325b5f4de4" providerId="LiveId" clId="{4727C06E-2C6C-48AE-905A-A6D5B5FD374B}" dt="2024-09-12T07:56:45.794" v="281" actId="1076"/>
          <ac:graphicFrameMkLst>
            <pc:docMk/>
            <pc:sldMk cId="4159794394" sldId="4635"/>
            <ac:graphicFrameMk id="2" creationId="{8F0DA56B-C2F1-3C30-A0A9-9B5AA8B461BF}"/>
          </ac:graphicFrameMkLst>
        </pc:graphicFrameChg>
        <pc:graphicFrameChg chg="del">
          <ac:chgData name="Paresh Mepal" userId="b507e4325b5f4de4" providerId="LiveId" clId="{4727C06E-2C6C-48AE-905A-A6D5B5FD374B}" dt="2024-09-12T07:56:38.871" v="279" actId="478"/>
          <ac:graphicFrameMkLst>
            <pc:docMk/>
            <pc:sldMk cId="4159794394" sldId="4635"/>
            <ac:graphicFrameMk id="5" creationId="{8104ACEA-1309-AFF6-C684-FCC991C56354}"/>
          </ac:graphicFrameMkLst>
        </pc:graphicFrameChg>
        <pc:graphicFrameChg chg="del">
          <ac:chgData name="Paresh Mepal" userId="b507e4325b5f4de4" providerId="LiveId" clId="{4727C06E-2C6C-48AE-905A-A6D5B5FD374B}" dt="2024-09-12T07:56:38.871" v="279" actId="478"/>
          <ac:graphicFrameMkLst>
            <pc:docMk/>
            <pc:sldMk cId="4159794394" sldId="4635"/>
            <ac:graphicFrameMk id="48" creationId="{99F3C8EA-6F5E-C3A5-908D-E46178D75F02}"/>
          </ac:graphicFrameMkLst>
        </pc:graphicFrameChg>
        <pc:graphicFrameChg chg="del">
          <ac:chgData name="Paresh Mepal" userId="b507e4325b5f4de4" providerId="LiveId" clId="{4727C06E-2C6C-48AE-905A-A6D5B5FD374B}" dt="2024-09-12T07:56:38.871" v="279" actId="478"/>
          <ac:graphicFrameMkLst>
            <pc:docMk/>
            <pc:sldMk cId="4159794394" sldId="4635"/>
            <ac:graphicFrameMk id="49" creationId="{05A06494-F196-D6E4-8F4F-1DBE885C5466}"/>
          </ac:graphicFrameMkLst>
        </pc:graphicFrameChg>
      </pc:sldChg>
      <pc:sldChg chg="addSp delSp modSp add mod">
        <pc:chgData name="Paresh Mepal" userId="b507e4325b5f4de4" providerId="LiveId" clId="{4727C06E-2C6C-48AE-905A-A6D5B5FD374B}" dt="2024-09-12T07:57:35.243" v="287" actId="1076"/>
        <pc:sldMkLst>
          <pc:docMk/>
          <pc:sldMk cId="524403857" sldId="4636"/>
        </pc:sldMkLst>
        <pc:spChg chg="add mod">
          <ac:chgData name="Paresh Mepal" userId="b507e4325b5f4de4" providerId="LiveId" clId="{4727C06E-2C6C-48AE-905A-A6D5B5FD374B}" dt="2024-09-12T07:57:31.454" v="286" actId="1076"/>
          <ac:spMkLst>
            <pc:docMk/>
            <pc:sldMk cId="524403857" sldId="4636"/>
            <ac:spMk id="3" creationId="{C7246339-DFB3-DE9D-C449-BF4DAB34BE23}"/>
          </ac:spMkLst>
        </pc:spChg>
        <pc:spChg chg="del">
          <ac:chgData name="Paresh Mepal" userId="b507e4325b5f4de4" providerId="LiveId" clId="{4727C06E-2C6C-48AE-905A-A6D5B5FD374B}" dt="2024-09-12T07:57:22.662" v="284" actId="478"/>
          <ac:spMkLst>
            <pc:docMk/>
            <pc:sldMk cId="524403857" sldId="4636"/>
            <ac:spMk id="4" creationId="{80392AFB-CF61-0706-D553-F7A6024CAD17}"/>
          </ac:spMkLst>
        </pc:spChg>
        <pc:spChg chg="add mod">
          <ac:chgData name="Paresh Mepal" userId="b507e4325b5f4de4" providerId="LiveId" clId="{4727C06E-2C6C-48AE-905A-A6D5B5FD374B}" dt="2024-09-12T07:57:31.454" v="286" actId="1076"/>
          <ac:spMkLst>
            <pc:docMk/>
            <pc:sldMk cId="524403857" sldId="4636"/>
            <ac:spMk id="5" creationId="{5F6C0478-A25F-51CD-15AE-66D9958ED034}"/>
          </ac:spMkLst>
        </pc:spChg>
        <pc:spChg chg="add mod">
          <ac:chgData name="Paresh Mepal" userId="b507e4325b5f4de4" providerId="LiveId" clId="{4727C06E-2C6C-48AE-905A-A6D5B5FD374B}" dt="2024-09-12T07:57:35.243" v="287" actId="1076"/>
          <ac:spMkLst>
            <pc:docMk/>
            <pc:sldMk cId="524403857" sldId="4636"/>
            <ac:spMk id="6" creationId="{76666EDD-6FF3-BD08-8663-4B3A019D8979}"/>
          </ac:spMkLst>
        </pc:spChg>
        <pc:spChg chg="del">
          <ac:chgData name="Paresh Mepal" userId="b507e4325b5f4de4" providerId="LiveId" clId="{4727C06E-2C6C-48AE-905A-A6D5B5FD374B}" dt="2024-09-12T07:57:22.662" v="284" actId="478"/>
          <ac:spMkLst>
            <pc:docMk/>
            <pc:sldMk cId="524403857" sldId="4636"/>
            <ac:spMk id="8" creationId="{27F53F86-485B-8C57-2024-59E8DF3E8481}"/>
          </ac:spMkLst>
        </pc:spChg>
        <pc:spChg chg="del">
          <ac:chgData name="Paresh Mepal" userId="b507e4325b5f4de4" providerId="LiveId" clId="{4727C06E-2C6C-48AE-905A-A6D5B5FD374B}" dt="2024-09-12T07:57:22.662" v="284" actId="478"/>
          <ac:spMkLst>
            <pc:docMk/>
            <pc:sldMk cId="524403857" sldId="4636"/>
            <ac:spMk id="9" creationId="{59774A99-9110-3982-D0FA-FBE8B48CD289}"/>
          </ac:spMkLst>
        </pc:spChg>
        <pc:spChg chg="del">
          <ac:chgData name="Paresh Mepal" userId="b507e4325b5f4de4" providerId="LiveId" clId="{4727C06E-2C6C-48AE-905A-A6D5B5FD374B}" dt="2024-09-12T07:57:22.662" v="284" actId="478"/>
          <ac:spMkLst>
            <pc:docMk/>
            <pc:sldMk cId="524403857" sldId="4636"/>
            <ac:spMk id="11" creationId="{0B22E6F4-B775-402D-13FC-D1B7738814E9}"/>
          </ac:spMkLst>
        </pc:spChg>
        <pc:spChg chg="del">
          <ac:chgData name="Paresh Mepal" userId="b507e4325b5f4de4" providerId="LiveId" clId="{4727C06E-2C6C-48AE-905A-A6D5B5FD374B}" dt="2024-09-12T07:57:22.662" v="284" actId="478"/>
          <ac:spMkLst>
            <pc:docMk/>
            <pc:sldMk cId="524403857" sldId="4636"/>
            <ac:spMk id="12" creationId="{A786A1DD-1536-CC44-5999-624713D1ECF4}"/>
          </ac:spMkLst>
        </pc:spChg>
        <pc:spChg chg="del">
          <ac:chgData name="Paresh Mepal" userId="b507e4325b5f4de4" providerId="LiveId" clId="{4727C06E-2C6C-48AE-905A-A6D5B5FD374B}" dt="2024-09-12T07:57:22.662" v="284" actId="478"/>
          <ac:spMkLst>
            <pc:docMk/>
            <pc:sldMk cId="524403857" sldId="4636"/>
            <ac:spMk id="13" creationId="{2817CCA8-B8A7-1388-4BEF-4C488640F563}"/>
          </ac:spMkLst>
        </pc:spChg>
        <pc:spChg chg="del">
          <ac:chgData name="Paresh Mepal" userId="b507e4325b5f4de4" providerId="LiveId" clId="{4727C06E-2C6C-48AE-905A-A6D5B5FD374B}" dt="2024-09-12T07:57:22.662" v="284" actId="478"/>
          <ac:spMkLst>
            <pc:docMk/>
            <pc:sldMk cId="524403857" sldId="4636"/>
            <ac:spMk id="14" creationId="{3D9222D6-3694-9E7E-B881-535897BE82E6}"/>
          </ac:spMkLst>
        </pc:spChg>
        <pc:spChg chg="del">
          <ac:chgData name="Paresh Mepal" userId="b507e4325b5f4de4" providerId="LiveId" clId="{4727C06E-2C6C-48AE-905A-A6D5B5FD374B}" dt="2024-09-12T07:57:22.662" v="284" actId="478"/>
          <ac:spMkLst>
            <pc:docMk/>
            <pc:sldMk cId="524403857" sldId="4636"/>
            <ac:spMk id="15" creationId="{52A7A8BB-176C-764A-F304-61A71811EC88}"/>
          </ac:spMkLst>
        </pc:spChg>
        <pc:spChg chg="del">
          <ac:chgData name="Paresh Mepal" userId="b507e4325b5f4de4" providerId="LiveId" clId="{4727C06E-2C6C-48AE-905A-A6D5B5FD374B}" dt="2024-09-12T07:57:22.662" v="284" actId="478"/>
          <ac:spMkLst>
            <pc:docMk/>
            <pc:sldMk cId="524403857" sldId="4636"/>
            <ac:spMk id="16" creationId="{BB70B8E3-D897-264C-9CFE-ABFBDF60F936}"/>
          </ac:spMkLst>
        </pc:spChg>
        <pc:spChg chg="del">
          <ac:chgData name="Paresh Mepal" userId="b507e4325b5f4de4" providerId="LiveId" clId="{4727C06E-2C6C-48AE-905A-A6D5B5FD374B}" dt="2024-09-12T07:57:22.662" v="284" actId="478"/>
          <ac:spMkLst>
            <pc:docMk/>
            <pc:sldMk cId="524403857" sldId="4636"/>
            <ac:spMk id="17" creationId="{38155DA2-F636-A248-5DCF-3172E5718B39}"/>
          </ac:spMkLst>
        </pc:spChg>
        <pc:spChg chg="del">
          <ac:chgData name="Paresh Mepal" userId="b507e4325b5f4de4" providerId="LiveId" clId="{4727C06E-2C6C-48AE-905A-A6D5B5FD374B}" dt="2024-09-12T07:57:22.662" v="284" actId="478"/>
          <ac:spMkLst>
            <pc:docMk/>
            <pc:sldMk cId="524403857" sldId="4636"/>
            <ac:spMk id="18" creationId="{56E0B660-5420-CAB8-05A8-41DC5FE0A776}"/>
          </ac:spMkLst>
        </pc:spChg>
        <pc:graphicFrameChg chg="del">
          <ac:chgData name="Paresh Mepal" userId="b507e4325b5f4de4" providerId="LiveId" clId="{4727C06E-2C6C-48AE-905A-A6D5B5FD374B}" dt="2024-09-12T07:57:22.662" v="284" actId="478"/>
          <ac:graphicFrameMkLst>
            <pc:docMk/>
            <pc:sldMk cId="524403857" sldId="4636"/>
            <ac:graphicFrameMk id="2" creationId="{8F0DA56B-C2F1-3C30-A0A9-9B5AA8B461BF}"/>
          </ac:graphicFrameMkLst>
        </pc:graphicFrameChg>
      </pc:sldChg>
      <pc:sldChg chg="del">
        <pc:chgData name="Paresh Mepal" userId="b507e4325b5f4de4" providerId="LiveId" clId="{4727C06E-2C6C-48AE-905A-A6D5B5FD374B}" dt="2024-09-12T06:58:40.785" v="0" actId="47"/>
        <pc:sldMkLst>
          <pc:docMk/>
          <pc:sldMk cId="283385368" sldId="4637"/>
        </pc:sldMkLst>
      </pc:sldChg>
      <pc:sldChg chg="addSp delSp modSp add mod">
        <pc:chgData name="Paresh Mepal" userId="b507e4325b5f4de4" providerId="LiveId" clId="{4727C06E-2C6C-48AE-905A-A6D5B5FD374B}" dt="2024-09-12T08:20:46.765" v="349" actId="255"/>
        <pc:sldMkLst>
          <pc:docMk/>
          <pc:sldMk cId="1139506391" sldId="4637"/>
        </pc:sldMkLst>
        <pc:spChg chg="add mod">
          <ac:chgData name="Paresh Mepal" userId="b507e4325b5f4de4" providerId="LiveId" clId="{4727C06E-2C6C-48AE-905A-A6D5B5FD374B}" dt="2024-09-12T07:58:01.003" v="291" actId="1076"/>
          <ac:spMkLst>
            <pc:docMk/>
            <pc:sldMk cId="1139506391" sldId="4637"/>
            <ac:spMk id="2" creationId="{9818F88F-A7B2-48CE-9B5A-1D950400081C}"/>
          </ac:spMkLst>
        </pc:spChg>
        <pc:spChg chg="del">
          <ac:chgData name="Paresh Mepal" userId="b507e4325b5f4de4" providerId="LiveId" clId="{4727C06E-2C6C-48AE-905A-A6D5B5FD374B}" dt="2024-09-12T07:57:41.110" v="289" actId="478"/>
          <ac:spMkLst>
            <pc:docMk/>
            <pc:sldMk cId="1139506391" sldId="4637"/>
            <ac:spMk id="3" creationId="{C7246339-DFB3-DE9D-C449-BF4DAB34BE23}"/>
          </ac:spMkLst>
        </pc:spChg>
        <pc:spChg chg="add mod">
          <ac:chgData name="Paresh Mepal" userId="b507e4325b5f4de4" providerId="LiveId" clId="{4727C06E-2C6C-48AE-905A-A6D5B5FD374B}" dt="2024-09-12T07:58:01.003" v="291" actId="1076"/>
          <ac:spMkLst>
            <pc:docMk/>
            <pc:sldMk cId="1139506391" sldId="4637"/>
            <ac:spMk id="4" creationId="{AD049791-224A-F4B4-B123-407EC94C0D8D}"/>
          </ac:spMkLst>
        </pc:spChg>
        <pc:spChg chg="del">
          <ac:chgData name="Paresh Mepal" userId="b507e4325b5f4de4" providerId="LiveId" clId="{4727C06E-2C6C-48AE-905A-A6D5B5FD374B}" dt="2024-09-12T07:57:41.110" v="289" actId="478"/>
          <ac:spMkLst>
            <pc:docMk/>
            <pc:sldMk cId="1139506391" sldId="4637"/>
            <ac:spMk id="5" creationId="{5F6C0478-A25F-51CD-15AE-66D9958ED034}"/>
          </ac:spMkLst>
        </pc:spChg>
        <pc:spChg chg="del">
          <ac:chgData name="Paresh Mepal" userId="b507e4325b5f4de4" providerId="LiveId" clId="{4727C06E-2C6C-48AE-905A-A6D5B5FD374B}" dt="2024-09-12T07:57:41.110" v="289" actId="478"/>
          <ac:spMkLst>
            <pc:docMk/>
            <pc:sldMk cId="1139506391" sldId="4637"/>
            <ac:spMk id="6" creationId="{76666EDD-6FF3-BD08-8663-4B3A019D8979}"/>
          </ac:spMkLst>
        </pc:spChg>
        <pc:spChg chg="add mod">
          <ac:chgData name="Paresh Mepal" userId="b507e4325b5f4de4" providerId="LiveId" clId="{4727C06E-2C6C-48AE-905A-A6D5B5FD374B}" dt="2024-09-12T07:58:01.003" v="291" actId="1076"/>
          <ac:spMkLst>
            <pc:docMk/>
            <pc:sldMk cId="1139506391" sldId="4637"/>
            <ac:spMk id="7" creationId="{2F6BA96B-9C0F-D867-075D-B2571B78BA4C}"/>
          </ac:spMkLst>
        </pc:spChg>
        <pc:spChg chg="mod">
          <ac:chgData name="Paresh Mepal" userId="b507e4325b5f4de4" providerId="LiveId" clId="{4727C06E-2C6C-48AE-905A-A6D5B5FD374B}" dt="2024-09-12T07:57:52.696" v="290"/>
          <ac:spMkLst>
            <pc:docMk/>
            <pc:sldMk cId="1139506391" sldId="4637"/>
            <ac:spMk id="10" creationId="{4D38A4B8-DD2C-E022-D44D-F29FC3F4E1A5}"/>
          </ac:spMkLst>
        </pc:spChg>
        <pc:spChg chg="mod">
          <ac:chgData name="Paresh Mepal" userId="b507e4325b5f4de4" providerId="LiveId" clId="{4727C06E-2C6C-48AE-905A-A6D5B5FD374B}" dt="2024-09-12T07:57:52.696" v="290"/>
          <ac:spMkLst>
            <pc:docMk/>
            <pc:sldMk cId="1139506391" sldId="4637"/>
            <ac:spMk id="11" creationId="{77CEDA0C-0C86-0AC8-9377-E87BDBE8A89F}"/>
          </ac:spMkLst>
        </pc:spChg>
        <pc:spChg chg="mod">
          <ac:chgData name="Paresh Mepal" userId="b507e4325b5f4de4" providerId="LiveId" clId="{4727C06E-2C6C-48AE-905A-A6D5B5FD374B}" dt="2024-09-12T07:57:52.696" v="290"/>
          <ac:spMkLst>
            <pc:docMk/>
            <pc:sldMk cId="1139506391" sldId="4637"/>
            <ac:spMk id="12" creationId="{88864EBB-8B5A-0240-C688-86152534B484}"/>
          </ac:spMkLst>
        </pc:spChg>
        <pc:spChg chg="mod">
          <ac:chgData name="Paresh Mepal" userId="b507e4325b5f4de4" providerId="LiveId" clId="{4727C06E-2C6C-48AE-905A-A6D5B5FD374B}" dt="2024-09-12T07:57:52.696" v="290"/>
          <ac:spMkLst>
            <pc:docMk/>
            <pc:sldMk cId="1139506391" sldId="4637"/>
            <ac:spMk id="13" creationId="{BDEBC76A-B549-0580-13E5-A3BDCE891236}"/>
          </ac:spMkLst>
        </pc:spChg>
        <pc:spChg chg="add mod">
          <ac:chgData name="Paresh Mepal" userId="b507e4325b5f4de4" providerId="LiveId" clId="{4727C06E-2C6C-48AE-905A-A6D5B5FD374B}" dt="2024-09-12T07:58:01.003" v="291" actId="1076"/>
          <ac:spMkLst>
            <pc:docMk/>
            <pc:sldMk cId="1139506391" sldId="4637"/>
            <ac:spMk id="14" creationId="{BB663B18-4842-2B3C-ACEE-5442B38E47AF}"/>
          </ac:spMkLst>
        </pc:spChg>
        <pc:grpChg chg="add mod">
          <ac:chgData name="Paresh Mepal" userId="b507e4325b5f4de4" providerId="LiveId" clId="{4727C06E-2C6C-48AE-905A-A6D5B5FD374B}" dt="2024-09-12T07:58:04.354" v="292" actId="1076"/>
          <ac:grpSpMkLst>
            <pc:docMk/>
            <pc:sldMk cId="1139506391" sldId="4637"/>
            <ac:grpSpMk id="8" creationId="{57B3859C-B336-FC4E-4756-7975B05EB65F}"/>
          </ac:grpSpMkLst>
        </pc:grpChg>
        <pc:graphicFrameChg chg="add mod modGraphic">
          <ac:chgData name="Paresh Mepal" userId="b507e4325b5f4de4" providerId="LiveId" clId="{4727C06E-2C6C-48AE-905A-A6D5B5FD374B}" dt="2024-09-12T08:15:27.414" v="309" actId="1076"/>
          <ac:graphicFrameMkLst>
            <pc:docMk/>
            <pc:sldMk cId="1139506391" sldId="4637"/>
            <ac:graphicFrameMk id="17" creationId="{C0332294-F464-77FA-8DCA-A12627E9B110}"/>
          </ac:graphicFrameMkLst>
        </pc:graphicFrameChg>
        <pc:graphicFrameChg chg="add mod">
          <ac:chgData name="Paresh Mepal" userId="b507e4325b5f4de4" providerId="LiveId" clId="{4727C06E-2C6C-48AE-905A-A6D5B5FD374B}" dt="2024-09-12T08:15:49.343" v="310"/>
          <ac:graphicFrameMkLst>
            <pc:docMk/>
            <pc:sldMk cId="1139506391" sldId="4637"/>
            <ac:graphicFrameMk id="18" creationId="{B761A55C-9F17-E4FC-8602-9FB655F7249B}"/>
          </ac:graphicFrameMkLst>
        </pc:graphicFrameChg>
        <pc:graphicFrameChg chg="add mod modGraphic">
          <ac:chgData name="Paresh Mepal" userId="b507e4325b5f4de4" providerId="LiveId" clId="{4727C06E-2C6C-48AE-905A-A6D5B5FD374B}" dt="2024-09-12T08:18:12.671" v="327" actId="113"/>
          <ac:graphicFrameMkLst>
            <pc:docMk/>
            <pc:sldMk cId="1139506391" sldId="4637"/>
            <ac:graphicFrameMk id="19" creationId="{836DF8E2-432D-F673-07F1-2A7B7211C493}"/>
          </ac:graphicFrameMkLst>
        </pc:graphicFrameChg>
        <pc:graphicFrameChg chg="add del mod modGraphic">
          <ac:chgData name="Paresh Mepal" userId="b507e4325b5f4de4" providerId="LiveId" clId="{4727C06E-2C6C-48AE-905A-A6D5B5FD374B}" dt="2024-09-12T08:19:29.755" v="340" actId="478"/>
          <ac:graphicFrameMkLst>
            <pc:docMk/>
            <pc:sldMk cId="1139506391" sldId="4637"/>
            <ac:graphicFrameMk id="20" creationId="{F490B0D6-687B-9AE9-8ABE-118104FCC297}"/>
          </ac:graphicFrameMkLst>
        </pc:graphicFrameChg>
        <pc:graphicFrameChg chg="add mod">
          <ac:chgData name="Paresh Mepal" userId="b507e4325b5f4de4" providerId="LiveId" clId="{4727C06E-2C6C-48AE-905A-A6D5B5FD374B}" dt="2024-09-12T08:18:55.810" v="330"/>
          <ac:graphicFrameMkLst>
            <pc:docMk/>
            <pc:sldMk cId="1139506391" sldId="4637"/>
            <ac:graphicFrameMk id="21" creationId="{7CADC08E-6432-2D26-5FD5-CC7A5CA4135B}"/>
          </ac:graphicFrameMkLst>
        </pc:graphicFrameChg>
        <pc:graphicFrameChg chg="add mod modGraphic">
          <ac:chgData name="Paresh Mepal" userId="b507e4325b5f4de4" providerId="LiveId" clId="{4727C06E-2C6C-48AE-905A-A6D5B5FD374B}" dt="2024-09-12T08:20:46.765" v="349" actId="255"/>
          <ac:graphicFrameMkLst>
            <pc:docMk/>
            <pc:sldMk cId="1139506391" sldId="4637"/>
            <ac:graphicFrameMk id="22" creationId="{F1CA9D88-4FC3-2CEB-A8CD-18689672FFE4}"/>
          </ac:graphicFrameMkLst>
        </pc:graphicFrameChg>
        <pc:picChg chg="mod">
          <ac:chgData name="Paresh Mepal" userId="b507e4325b5f4de4" providerId="LiveId" clId="{4727C06E-2C6C-48AE-905A-A6D5B5FD374B}" dt="2024-09-12T07:57:52.696" v="290"/>
          <ac:picMkLst>
            <pc:docMk/>
            <pc:sldMk cId="1139506391" sldId="4637"/>
            <ac:picMk id="9" creationId="{A395AC16-3C04-CFBE-4459-09658770A016}"/>
          </ac:picMkLst>
        </pc:picChg>
        <pc:picChg chg="add del mod">
          <ac:chgData name="Paresh Mepal" userId="b507e4325b5f4de4" providerId="LiveId" clId="{4727C06E-2C6C-48AE-905A-A6D5B5FD374B}" dt="2024-09-12T08:11:08.939" v="294" actId="478"/>
          <ac:picMkLst>
            <pc:docMk/>
            <pc:sldMk cId="1139506391" sldId="4637"/>
            <ac:picMk id="15" creationId="{B248AA33-7BF3-5CFB-6D51-B80AADF64AF5}"/>
          </ac:picMkLst>
        </pc:picChg>
        <pc:picChg chg="add del mod">
          <ac:chgData name="Paresh Mepal" userId="b507e4325b5f4de4" providerId="LiveId" clId="{4727C06E-2C6C-48AE-905A-A6D5B5FD374B}" dt="2024-09-12T07:58:32.557" v="293" actId="478"/>
          <ac:picMkLst>
            <pc:docMk/>
            <pc:sldMk cId="1139506391" sldId="4637"/>
            <ac:picMk id="16" creationId="{73F7E3B0-6F6F-55E9-8C69-D44AB505DC71}"/>
          </ac:picMkLst>
        </pc:picChg>
      </pc:sldChg>
      <pc:sldChg chg="del">
        <pc:chgData name="Paresh Mepal" userId="b507e4325b5f4de4" providerId="LiveId" clId="{4727C06E-2C6C-48AE-905A-A6D5B5FD374B}" dt="2024-09-12T06:58:40.785" v="0" actId="47"/>
        <pc:sldMkLst>
          <pc:docMk/>
          <pc:sldMk cId="1648921697" sldId="4638"/>
        </pc:sldMkLst>
      </pc:sldChg>
      <pc:sldChg chg="addSp delSp modSp add mod">
        <pc:chgData name="Paresh Mepal" userId="b507e4325b5f4de4" providerId="LiveId" clId="{4727C06E-2C6C-48AE-905A-A6D5B5FD374B}" dt="2024-09-12T08:21:45.900" v="357" actId="1076"/>
        <pc:sldMkLst>
          <pc:docMk/>
          <pc:sldMk cId="4005267572" sldId="4638"/>
        </pc:sldMkLst>
        <pc:spChg chg="del">
          <ac:chgData name="Paresh Mepal" userId="b507e4325b5f4de4" providerId="LiveId" clId="{4727C06E-2C6C-48AE-905A-A6D5B5FD374B}" dt="2024-09-12T08:21:17.294" v="351" actId="478"/>
          <ac:spMkLst>
            <pc:docMk/>
            <pc:sldMk cId="4005267572" sldId="4638"/>
            <ac:spMk id="2" creationId="{9818F88F-A7B2-48CE-9B5A-1D950400081C}"/>
          </ac:spMkLst>
        </pc:spChg>
        <pc:spChg chg="del">
          <ac:chgData name="Paresh Mepal" userId="b507e4325b5f4de4" providerId="LiveId" clId="{4727C06E-2C6C-48AE-905A-A6D5B5FD374B}" dt="2024-09-12T08:21:17.294" v="351" actId="478"/>
          <ac:spMkLst>
            <pc:docMk/>
            <pc:sldMk cId="4005267572" sldId="4638"/>
            <ac:spMk id="4" creationId="{AD049791-224A-F4B4-B123-407EC94C0D8D}"/>
          </ac:spMkLst>
        </pc:spChg>
        <pc:spChg chg="add del mod">
          <ac:chgData name="Paresh Mepal" userId="b507e4325b5f4de4" providerId="LiveId" clId="{4727C06E-2C6C-48AE-905A-A6D5B5FD374B}" dt="2024-09-12T08:21:29.376" v="353" actId="478"/>
          <ac:spMkLst>
            <pc:docMk/>
            <pc:sldMk cId="4005267572" sldId="4638"/>
            <ac:spMk id="5" creationId="{672A464C-0845-1E5E-64AE-BCF3E4493CFB}"/>
          </ac:spMkLst>
        </pc:spChg>
        <pc:spChg chg="del">
          <ac:chgData name="Paresh Mepal" userId="b507e4325b5f4de4" providerId="LiveId" clId="{4727C06E-2C6C-48AE-905A-A6D5B5FD374B}" dt="2024-09-12T08:21:17.294" v="351" actId="478"/>
          <ac:spMkLst>
            <pc:docMk/>
            <pc:sldMk cId="4005267572" sldId="4638"/>
            <ac:spMk id="7" creationId="{2F6BA96B-9C0F-D867-075D-B2571B78BA4C}"/>
          </ac:spMkLst>
        </pc:spChg>
        <pc:spChg chg="del">
          <ac:chgData name="Paresh Mepal" userId="b507e4325b5f4de4" providerId="LiveId" clId="{4727C06E-2C6C-48AE-905A-A6D5B5FD374B}" dt="2024-09-12T08:21:17.294" v="351" actId="478"/>
          <ac:spMkLst>
            <pc:docMk/>
            <pc:sldMk cId="4005267572" sldId="4638"/>
            <ac:spMk id="14" creationId="{BB663B18-4842-2B3C-ACEE-5442B38E47AF}"/>
          </ac:spMkLst>
        </pc:spChg>
        <pc:spChg chg="add del">
          <ac:chgData name="Paresh Mepal" userId="b507e4325b5f4de4" providerId="LiveId" clId="{4727C06E-2C6C-48AE-905A-A6D5B5FD374B}" dt="2024-09-12T08:21:38.539" v="355" actId="22"/>
          <ac:spMkLst>
            <pc:docMk/>
            <pc:sldMk cId="4005267572" sldId="4638"/>
            <ac:spMk id="15" creationId="{95D2B04F-94DF-FCC2-EAF4-A32B7E7FBDEB}"/>
          </ac:spMkLst>
        </pc:spChg>
        <pc:spChg chg="add mod">
          <ac:chgData name="Paresh Mepal" userId="b507e4325b5f4de4" providerId="LiveId" clId="{4727C06E-2C6C-48AE-905A-A6D5B5FD374B}" dt="2024-09-12T08:21:45.900" v="357" actId="1076"/>
          <ac:spMkLst>
            <pc:docMk/>
            <pc:sldMk cId="4005267572" sldId="4638"/>
            <ac:spMk id="16" creationId="{E3CAC939-5F8C-653F-9867-99B20112F560}"/>
          </ac:spMkLst>
        </pc:spChg>
        <pc:grpChg chg="del">
          <ac:chgData name="Paresh Mepal" userId="b507e4325b5f4de4" providerId="LiveId" clId="{4727C06E-2C6C-48AE-905A-A6D5B5FD374B}" dt="2024-09-12T08:21:17.294" v="351" actId="478"/>
          <ac:grpSpMkLst>
            <pc:docMk/>
            <pc:sldMk cId="4005267572" sldId="4638"/>
            <ac:grpSpMk id="8" creationId="{57B3859C-B336-FC4E-4756-7975B05EB65F}"/>
          </ac:grpSpMkLst>
        </pc:grpChg>
        <pc:graphicFrameChg chg="del">
          <ac:chgData name="Paresh Mepal" userId="b507e4325b5f4de4" providerId="LiveId" clId="{4727C06E-2C6C-48AE-905A-A6D5B5FD374B}" dt="2024-09-12T08:21:17.294" v="351" actId="478"/>
          <ac:graphicFrameMkLst>
            <pc:docMk/>
            <pc:sldMk cId="4005267572" sldId="4638"/>
            <ac:graphicFrameMk id="19" creationId="{836DF8E2-432D-F673-07F1-2A7B7211C493}"/>
          </ac:graphicFrameMkLst>
        </pc:graphicFrameChg>
        <pc:graphicFrameChg chg="del">
          <ac:chgData name="Paresh Mepal" userId="b507e4325b5f4de4" providerId="LiveId" clId="{4727C06E-2C6C-48AE-905A-A6D5B5FD374B}" dt="2024-09-12T08:21:17.294" v="351" actId="478"/>
          <ac:graphicFrameMkLst>
            <pc:docMk/>
            <pc:sldMk cId="4005267572" sldId="4638"/>
            <ac:graphicFrameMk id="22" creationId="{F1CA9D88-4FC3-2CEB-A8CD-18689672FFE4}"/>
          </ac:graphicFrameMkLst>
        </pc:graphicFrameChg>
      </pc:sldChg>
      <pc:sldChg chg="del">
        <pc:chgData name="Paresh Mepal" userId="b507e4325b5f4de4" providerId="LiveId" clId="{4727C06E-2C6C-48AE-905A-A6D5B5FD374B}" dt="2024-09-12T06:58:40.785" v="0" actId="47"/>
        <pc:sldMkLst>
          <pc:docMk/>
          <pc:sldMk cId="2362514343" sldId="4640"/>
        </pc:sldMkLst>
      </pc:sldChg>
      <pc:sldChg chg="del">
        <pc:chgData name="Paresh Mepal" userId="b507e4325b5f4de4" providerId="LiveId" clId="{4727C06E-2C6C-48AE-905A-A6D5B5FD374B}" dt="2024-09-12T06:58:40.785" v="0" actId="47"/>
        <pc:sldMkLst>
          <pc:docMk/>
          <pc:sldMk cId="3296278190" sldId="4641"/>
        </pc:sldMkLst>
      </pc:sldChg>
      <pc:sldChg chg="del">
        <pc:chgData name="Paresh Mepal" userId="b507e4325b5f4de4" providerId="LiveId" clId="{4727C06E-2C6C-48AE-905A-A6D5B5FD374B}" dt="2024-09-12T06:58:40.785" v="0" actId="47"/>
        <pc:sldMkLst>
          <pc:docMk/>
          <pc:sldMk cId="3993502258" sldId="4642"/>
        </pc:sldMkLst>
      </pc:sldChg>
      <pc:sldChg chg="del">
        <pc:chgData name="Paresh Mepal" userId="b507e4325b5f4de4" providerId="LiveId" clId="{4727C06E-2C6C-48AE-905A-A6D5B5FD374B}" dt="2024-09-12T06:58:40.785" v="0" actId="47"/>
        <pc:sldMkLst>
          <pc:docMk/>
          <pc:sldMk cId="557576613" sldId="4643"/>
        </pc:sldMkLst>
      </pc:sldChg>
      <pc:sldChg chg="del">
        <pc:chgData name="Paresh Mepal" userId="b507e4325b5f4de4" providerId="LiveId" clId="{4727C06E-2C6C-48AE-905A-A6D5B5FD374B}" dt="2024-09-12T06:58:40.785" v="0" actId="47"/>
        <pc:sldMkLst>
          <pc:docMk/>
          <pc:sldMk cId="404673167" sldId="4644"/>
        </pc:sldMkLst>
      </pc:sldChg>
      <pc:sldChg chg="del">
        <pc:chgData name="Paresh Mepal" userId="b507e4325b5f4de4" providerId="LiveId" clId="{4727C06E-2C6C-48AE-905A-A6D5B5FD374B}" dt="2024-09-12T06:58:40.785" v="0" actId="47"/>
        <pc:sldMkLst>
          <pc:docMk/>
          <pc:sldMk cId="3083866833" sldId="4645"/>
        </pc:sldMkLst>
      </pc:sldChg>
      <pc:sldChg chg="del">
        <pc:chgData name="Paresh Mepal" userId="b507e4325b5f4de4" providerId="LiveId" clId="{4727C06E-2C6C-48AE-905A-A6D5B5FD374B}" dt="2024-09-12T06:58:40.785" v="0" actId="47"/>
        <pc:sldMkLst>
          <pc:docMk/>
          <pc:sldMk cId="1999637158" sldId="4646"/>
        </pc:sldMkLst>
      </pc:sldChg>
      <pc:sldChg chg="del">
        <pc:chgData name="Paresh Mepal" userId="b507e4325b5f4de4" providerId="LiveId" clId="{4727C06E-2C6C-48AE-905A-A6D5B5FD374B}" dt="2024-09-12T06:58:40.785" v="0" actId="47"/>
        <pc:sldMkLst>
          <pc:docMk/>
          <pc:sldMk cId="3229879371" sldId="4647"/>
        </pc:sldMkLst>
      </pc:sldChg>
      <pc:sldChg chg="del">
        <pc:chgData name="Paresh Mepal" userId="b507e4325b5f4de4" providerId="LiveId" clId="{4727C06E-2C6C-48AE-905A-A6D5B5FD374B}" dt="2024-09-12T06:58:40.785" v="0" actId="47"/>
        <pc:sldMkLst>
          <pc:docMk/>
          <pc:sldMk cId="482018625" sldId="4648"/>
        </pc:sldMkLst>
      </pc:sldChg>
      <pc:sldChg chg="del">
        <pc:chgData name="Paresh Mepal" userId="b507e4325b5f4de4" providerId="LiveId" clId="{4727C06E-2C6C-48AE-905A-A6D5B5FD374B}" dt="2024-09-12T06:58:40.785" v="0" actId="47"/>
        <pc:sldMkLst>
          <pc:docMk/>
          <pc:sldMk cId="1372333840" sldId="4652"/>
        </pc:sldMkLst>
      </pc:sldChg>
      <pc:sldChg chg="del">
        <pc:chgData name="Paresh Mepal" userId="b507e4325b5f4de4" providerId="LiveId" clId="{4727C06E-2C6C-48AE-905A-A6D5B5FD374B}" dt="2024-09-12T06:58:40.785" v="0" actId="47"/>
        <pc:sldMkLst>
          <pc:docMk/>
          <pc:sldMk cId="1814956751" sldId="4653"/>
        </pc:sldMkLst>
      </pc:sldChg>
      <pc:sldChg chg="del">
        <pc:chgData name="Paresh Mepal" userId="b507e4325b5f4de4" providerId="LiveId" clId="{4727C06E-2C6C-48AE-905A-A6D5B5FD374B}" dt="2024-09-12T06:58:40.785" v="0" actId="47"/>
        <pc:sldMkLst>
          <pc:docMk/>
          <pc:sldMk cId="1753074946" sldId="4655"/>
        </pc:sldMkLst>
      </pc:sldChg>
      <pc:sldChg chg="del">
        <pc:chgData name="Paresh Mepal" userId="b507e4325b5f4de4" providerId="LiveId" clId="{4727C06E-2C6C-48AE-905A-A6D5B5FD374B}" dt="2024-09-12T06:58:40.785" v="0" actId="47"/>
        <pc:sldMkLst>
          <pc:docMk/>
          <pc:sldMk cId="3645302441" sldId="4657"/>
        </pc:sldMkLst>
      </pc:sldChg>
      <pc:sldChg chg="del">
        <pc:chgData name="Paresh Mepal" userId="b507e4325b5f4de4" providerId="LiveId" clId="{4727C06E-2C6C-48AE-905A-A6D5B5FD374B}" dt="2024-09-12T06:58:40.785" v="0" actId="47"/>
        <pc:sldMkLst>
          <pc:docMk/>
          <pc:sldMk cId="1707274985" sldId="4659"/>
        </pc:sldMkLst>
      </pc:sldChg>
      <pc:sldChg chg="del">
        <pc:chgData name="Paresh Mepal" userId="b507e4325b5f4de4" providerId="LiveId" clId="{4727C06E-2C6C-48AE-905A-A6D5B5FD374B}" dt="2024-09-12T06:58:40.785" v="0" actId="47"/>
        <pc:sldMkLst>
          <pc:docMk/>
          <pc:sldMk cId="363443279" sldId="4660"/>
        </pc:sldMkLst>
      </pc:sldChg>
      <pc:sldChg chg="del">
        <pc:chgData name="Paresh Mepal" userId="b507e4325b5f4de4" providerId="LiveId" clId="{4727C06E-2C6C-48AE-905A-A6D5B5FD374B}" dt="2024-09-12T06:58:40.785" v="0" actId="47"/>
        <pc:sldMkLst>
          <pc:docMk/>
          <pc:sldMk cId="475107739" sldId="4661"/>
        </pc:sldMkLst>
      </pc:sldChg>
      <pc:sldChg chg="del">
        <pc:chgData name="Paresh Mepal" userId="b507e4325b5f4de4" providerId="LiveId" clId="{4727C06E-2C6C-48AE-905A-A6D5B5FD374B}" dt="2024-09-12T06:58:40.785" v="0" actId="47"/>
        <pc:sldMkLst>
          <pc:docMk/>
          <pc:sldMk cId="3630301009" sldId="4665"/>
        </pc:sldMkLst>
      </pc:sldChg>
      <pc:sldChg chg="del">
        <pc:chgData name="Paresh Mepal" userId="b507e4325b5f4de4" providerId="LiveId" clId="{4727C06E-2C6C-48AE-905A-A6D5B5FD374B}" dt="2024-09-12T06:58:40.785" v="0" actId="47"/>
        <pc:sldMkLst>
          <pc:docMk/>
          <pc:sldMk cId="1860178045" sldId="4666"/>
        </pc:sldMkLst>
      </pc:sldChg>
      <pc:sldChg chg="del">
        <pc:chgData name="Paresh Mepal" userId="b507e4325b5f4de4" providerId="LiveId" clId="{4727C06E-2C6C-48AE-905A-A6D5B5FD374B}" dt="2024-09-12T06:58:40.785" v="0" actId="47"/>
        <pc:sldMkLst>
          <pc:docMk/>
          <pc:sldMk cId="3301663147" sldId="4667"/>
        </pc:sldMkLst>
      </pc:sldChg>
      <pc:sldChg chg="del">
        <pc:chgData name="Paresh Mepal" userId="b507e4325b5f4de4" providerId="LiveId" clId="{4727C06E-2C6C-48AE-905A-A6D5B5FD374B}" dt="2024-09-12T06:58:40.785" v="0" actId="47"/>
        <pc:sldMkLst>
          <pc:docMk/>
          <pc:sldMk cId="3596361194" sldId="4668"/>
        </pc:sldMkLst>
      </pc:sldChg>
      <pc:sldChg chg="del">
        <pc:chgData name="Paresh Mepal" userId="b507e4325b5f4de4" providerId="LiveId" clId="{4727C06E-2C6C-48AE-905A-A6D5B5FD374B}" dt="2024-09-12T06:58:40.785" v="0" actId="47"/>
        <pc:sldMkLst>
          <pc:docMk/>
          <pc:sldMk cId="3883162781" sldId="4671"/>
        </pc:sldMkLst>
      </pc:sldChg>
      <pc:sldChg chg="del">
        <pc:chgData name="Paresh Mepal" userId="b507e4325b5f4de4" providerId="LiveId" clId="{4727C06E-2C6C-48AE-905A-A6D5B5FD374B}" dt="2024-09-12T06:58:40.785" v="0" actId="47"/>
        <pc:sldMkLst>
          <pc:docMk/>
          <pc:sldMk cId="2845289209" sldId="4672"/>
        </pc:sldMkLst>
      </pc:sldChg>
      <pc:sldChg chg="del">
        <pc:chgData name="Paresh Mepal" userId="b507e4325b5f4de4" providerId="LiveId" clId="{4727C06E-2C6C-48AE-905A-A6D5B5FD374B}" dt="2024-09-12T06:58:40.785" v="0" actId="47"/>
        <pc:sldMkLst>
          <pc:docMk/>
          <pc:sldMk cId="3397392838" sldId="4673"/>
        </pc:sldMkLst>
      </pc:sldChg>
      <pc:sldChg chg="del">
        <pc:chgData name="Paresh Mepal" userId="b507e4325b5f4de4" providerId="LiveId" clId="{4727C06E-2C6C-48AE-905A-A6D5B5FD374B}" dt="2024-09-12T06:58:40.785" v="0" actId="47"/>
        <pc:sldMkLst>
          <pc:docMk/>
          <pc:sldMk cId="1900312579" sldId="4674"/>
        </pc:sldMkLst>
      </pc:sldChg>
      <pc:sldChg chg="del">
        <pc:chgData name="Paresh Mepal" userId="b507e4325b5f4de4" providerId="LiveId" clId="{4727C06E-2C6C-48AE-905A-A6D5B5FD374B}" dt="2024-09-12T06:58:40.785" v="0" actId="47"/>
        <pc:sldMkLst>
          <pc:docMk/>
          <pc:sldMk cId="1950532904" sldId="4679"/>
        </pc:sldMkLst>
      </pc:sldChg>
      <pc:sldChg chg="del">
        <pc:chgData name="Paresh Mepal" userId="b507e4325b5f4de4" providerId="LiveId" clId="{4727C06E-2C6C-48AE-905A-A6D5B5FD374B}" dt="2024-09-12T06:58:40.785" v="0" actId="47"/>
        <pc:sldMkLst>
          <pc:docMk/>
          <pc:sldMk cId="953499131" sldId="4680"/>
        </pc:sldMkLst>
      </pc:sldChg>
      <pc:sldChg chg="del">
        <pc:chgData name="Paresh Mepal" userId="b507e4325b5f4de4" providerId="LiveId" clId="{4727C06E-2C6C-48AE-905A-A6D5B5FD374B}" dt="2024-09-12T06:58:40.785" v="0" actId="47"/>
        <pc:sldMkLst>
          <pc:docMk/>
          <pc:sldMk cId="1840964003" sldId="4681"/>
        </pc:sldMkLst>
      </pc:sldChg>
      <pc:sldChg chg="del">
        <pc:chgData name="Paresh Mepal" userId="b507e4325b5f4de4" providerId="LiveId" clId="{4727C06E-2C6C-48AE-905A-A6D5B5FD374B}" dt="2024-09-12T06:58:40.785" v="0" actId="47"/>
        <pc:sldMkLst>
          <pc:docMk/>
          <pc:sldMk cId="699122439" sldId="4682"/>
        </pc:sldMkLst>
      </pc:sldChg>
      <pc:sldChg chg="del">
        <pc:chgData name="Paresh Mepal" userId="b507e4325b5f4de4" providerId="LiveId" clId="{4727C06E-2C6C-48AE-905A-A6D5B5FD374B}" dt="2024-09-12T06:58:40.785" v="0" actId="47"/>
        <pc:sldMkLst>
          <pc:docMk/>
          <pc:sldMk cId="1996106653" sldId="4683"/>
        </pc:sldMkLst>
      </pc:sldChg>
    </pc:docChg>
  </pc:docChgLst>
  <pc:docChgLst>
    <pc:chgData name="Rajni Bala" userId="740866ac-1d40-418e-9a3e-e0359682d853" providerId="ADAL" clId="{FAC0E813-0883-4998-9782-1CF2F69F2ABB}"/>
    <pc:docChg chg="custSel modSld">
      <pc:chgData name="Rajni Bala" userId="740866ac-1d40-418e-9a3e-e0359682d853" providerId="ADAL" clId="{FAC0E813-0883-4998-9782-1CF2F69F2ABB}" dt="2024-04-26T08:26:40.140" v="10"/>
      <pc:docMkLst>
        <pc:docMk/>
      </pc:docMkLst>
      <pc:sldChg chg="modSp mod">
        <pc:chgData name="Rajni Bala" userId="740866ac-1d40-418e-9a3e-e0359682d853" providerId="ADAL" clId="{FAC0E813-0883-4998-9782-1CF2F69F2ABB}" dt="2024-04-26T03:42:06.022" v="1" actId="20577"/>
        <pc:sldMkLst>
          <pc:docMk/>
          <pc:sldMk cId="3993502258" sldId="4642"/>
        </pc:sldMkLst>
        <pc:spChg chg="mod">
          <ac:chgData name="Rajni Bala" userId="740866ac-1d40-418e-9a3e-e0359682d853" providerId="ADAL" clId="{FAC0E813-0883-4998-9782-1CF2F69F2ABB}" dt="2024-04-26T03:42:06.022" v="1" actId="20577"/>
          <ac:spMkLst>
            <pc:docMk/>
            <pc:sldMk cId="3993502258" sldId="4642"/>
            <ac:spMk id="2" creationId="{D665E9A5-543C-B9FC-BD07-B16DB351DF31}"/>
          </ac:spMkLst>
        </pc:spChg>
      </pc:sldChg>
      <pc:sldChg chg="modSp addCm">
        <pc:chgData name="Rajni Bala" userId="740866ac-1d40-418e-9a3e-e0359682d853" providerId="ADAL" clId="{FAC0E813-0883-4998-9782-1CF2F69F2ABB}" dt="2024-04-26T08:26:40.140" v="10"/>
        <pc:sldMkLst>
          <pc:docMk/>
          <pc:sldMk cId="1814956751" sldId="4653"/>
        </pc:sldMkLst>
        <pc:spChg chg="mod">
          <ac:chgData name="Rajni Bala" userId="740866ac-1d40-418e-9a3e-e0359682d853" providerId="ADAL" clId="{FAC0E813-0883-4998-9782-1CF2F69F2ABB}" dt="2024-04-26T05:31:28.407" v="2" actId="20577"/>
          <ac:spMkLst>
            <pc:docMk/>
            <pc:sldMk cId="1814956751" sldId="4653"/>
            <ac:spMk id="28" creationId="{D3550FB1-C902-8B93-756A-D43AE7D6408B}"/>
          </ac:spMkLst>
        </pc:spChg>
        <pc:extLst>
          <p:ext xmlns:p="http://schemas.openxmlformats.org/presentationml/2006/main" uri="{D6D511B9-2390-475A-947B-AFAB55BFBCF1}">
            <pc226:cmChg xmlns:pc226="http://schemas.microsoft.com/office/powerpoint/2022/06/main/command" chg="add">
              <pc226:chgData name="Rajni Bala" userId="740866ac-1d40-418e-9a3e-e0359682d853" providerId="ADAL" clId="{FAC0E813-0883-4998-9782-1CF2F69F2ABB}" dt="2024-04-26T08:26:40.140" v="10"/>
              <pc2:cmMkLst xmlns:pc2="http://schemas.microsoft.com/office/powerpoint/2019/9/main/command">
                <pc:docMk/>
                <pc:sldMk cId="1814956751" sldId="4653"/>
                <pc2:cmMk id="{F64D87E2-832B-4C95-A434-ABAD5A0AEAAA}"/>
              </pc2:cmMkLst>
            </pc226:cmChg>
          </p:ext>
        </pc:extLst>
      </pc:sldChg>
      <pc:sldChg chg="addSp delSp modSp mod delAnim">
        <pc:chgData name="Rajni Bala" userId="740866ac-1d40-418e-9a3e-e0359682d853" providerId="ADAL" clId="{FAC0E813-0883-4998-9782-1CF2F69F2ABB}" dt="2024-04-26T08:08:37.366" v="9"/>
        <pc:sldMkLst>
          <pc:docMk/>
          <pc:sldMk cId="3645302441" sldId="4657"/>
        </pc:sldMkLst>
        <pc:spChg chg="add mod">
          <ac:chgData name="Rajni Bala" userId="740866ac-1d40-418e-9a3e-e0359682d853" providerId="ADAL" clId="{FAC0E813-0883-4998-9782-1CF2F69F2ABB}" dt="2024-04-26T08:08:37.366" v="9"/>
          <ac:spMkLst>
            <pc:docMk/>
            <pc:sldMk cId="3645302441" sldId="4657"/>
            <ac:spMk id="4" creationId="{087192E1-108E-007E-D37B-7F39202DA6F7}"/>
          </ac:spMkLst>
        </pc:spChg>
        <pc:spChg chg="add mod">
          <ac:chgData name="Rajni Bala" userId="740866ac-1d40-418e-9a3e-e0359682d853" providerId="ADAL" clId="{FAC0E813-0883-4998-9782-1CF2F69F2ABB}" dt="2024-04-26T08:08:37.366" v="9"/>
          <ac:spMkLst>
            <pc:docMk/>
            <pc:sldMk cId="3645302441" sldId="4657"/>
            <ac:spMk id="5" creationId="{6AB00B0C-DA9E-960F-80B5-26DDDECCFFAF}"/>
          </ac:spMkLst>
        </pc:spChg>
        <pc:spChg chg="add mod">
          <ac:chgData name="Rajni Bala" userId="740866ac-1d40-418e-9a3e-e0359682d853" providerId="ADAL" clId="{FAC0E813-0883-4998-9782-1CF2F69F2ABB}" dt="2024-04-26T08:08:37.366" v="9"/>
          <ac:spMkLst>
            <pc:docMk/>
            <pc:sldMk cId="3645302441" sldId="4657"/>
            <ac:spMk id="6" creationId="{378A193F-FE33-8644-FC5F-9D1DE333EF89}"/>
          </ac:spMkLst>
        </pc:spChg>
        <pc:spChg chg="add mod">
          <ac:chgData name="Rajni Bala" userId="740866ac-1d40-418e-9a3e-e0359682d853" providerId="ADAL" clId="{FAC0E813-0883-4998-9782-1CF2F69F2ABB}" dt="2024-04-26T08:08:37.366" v="9"/>
          <ac:spMkLst>
            <pc:docMk/>
            <pc:sldMk cId="3645302441" sldId="4657"/>
            <ac:spMk id="7" creationId="{A3389DB2-D174-4CF4-07B5-6281823475C0}"/>
          </ac:spMkLst>
        </pc:spChg>
        <pc:spChg chg="add mod">
          <ac:chgData name="Rajni Bala" userId="740866ac-1d40-418e-9a3e-e0359682d853" providerId="ADAL" clId="{FAC0E813-0883-4998-9782-1CF2F69F2ABB}" dt="2024-04-26T08:08:37.366" v="9"/>
          <ac:spMkLst>
            <pc:docMk/>
            <pc:sldMk cId="3645302441" sldId="4657"/>
            <ac:spMk id="8" creationId="{39F65E98-0C9A-75A3-A8BF-7A8C10207CDA}"/>
          </ac:spMkLst>
        </pc:spChg>
        <pc:spChg chg="add mod">
          <ac:chgData name="Rajni Bala" userId="740866ac-1d40-418e-9a3e-e0359682d853" providerId="ADAL" clId="{FAC0E813-0883-4998-9782-1CF2F69F2ABB}" dt="2024-04-26T08:08:37.366" v="9"/>
          <ac:spMkLst>
            <pc:docMk/>
            <pc:sldMk cId="3645302441" sldId="4657"/>
            <ac:spMk id="9" creationId="{011CF40D-D9EF-BEC5-7032-8B69B2DF8F5E}"/>
          </ac:spMkLst>
        </pc:spChg>
        <pc:spChg chg="add mod">
          <ac:chgData name="Rajni Bala" userId="740866ac-1d40-418e-9a3e-e0359682d853" providerId="ADAL" clId="{FAC0E813-0883-4998-9782-1CF2F69F2ABB}" dt="2024-04-26T08:08:37.366" v="9"/>
          <ac:spMkLst>
            <pc:docMk/>
            <pc:sldMk cId="3645302441" sldId="4657"/>
            <ac:spMk id="10" creationId="{AA0D478B-9596-7D73-05CF-1A164EEF2D1C}"/>
          </ac:spMkLst>
        </pc:spChg>
        <pc:spChg chg="add mod">
          <ac:chgData name="Rajni Bala" userId="740866ac-1d40-418e-9a3e-e0359682d853" providerId="ADAL" clId="{FAC0E813-0883-4998-9782-1CF2F69F2ABB}" dt="2024-04-26T08:08:37.366" v="9"/>
          <ac:spMkLst>
            <pc:docMk/>
            <pc:sldMk cId="3645302441" sldId="4657"/>
            <ac:spMk id="11" creationId="{5CB42C8A-C25B-0F47-640B-9293FCEC5598}"/>
          </ac:spMkLst>
        </pc:spChg>
        <pc:spChg chg="add mod">
          <ac:chgData name="Rajni Bala" userId="740866ac-1d40-418e-9a3e-e0359682d853" providerId="ADAL" clId="{FAC0E813-0883-4998-9782-1CF2F69F2ABB}" dt="2024-04-26T08:08:37.366" v="9"/>
          <ac:spMkLst>
            <pc:docMk/>
            <pc:sldMk cId="3645302441" sldId="4657"/>
            <ac:spMk id="12" creationId="{B62E939E-1376-E3A6-3F0D-AF3A0BF214C2}"/>
          </ac:spMkLst>
        </pc:spChg>
        <pc:spChg chg="del">
          <ac:chgData name="Rajni Bala" userId="740866ac-1d40-418e-9a3e-e0359682d853" providerId="ADAL" clId="{FAC0E813-0883-4998-9782-1CF2F69F2ABB}" dt="2024-04-26T08:08:36.439" v="8" actId="478"/>
          <ac:spMkLst>
            <pc:docMk/>
            <pc:sldMk cId="3645302441" sldId="4657"/>
            <ac:spMk id="88" creationId="{65182BCF-2574-A9F2-C831-C550124EC1A3}"/>
          </ac:spMkLst>
        </pc:spChg>
        <pc:spChg chg="del">
          <ac:chgData name="Rajni Bala" userId="740866ac-1d40-418e-9a3e-e0359682d853" providerId="ADAL" clId="{FAC0E813-0883-4998-9782-1CF2F69F2ABB}" dt="2024-04-26T08:08:36.439" v="8" actId="478"/>
          <ac:spMkLst>
            <pc:docMk/>
            <pc:sldMk cId="3645302441" sldId="4657"/>
            <ac:spMk id="89" creationId="{470E52E1-7ACF-81EB-D0FC-EAEA3C968235}"/>
          </ac:spMkLst>
        </pc:spChg>
        <pc:spChg chg="del">
          <ac:chgData name="Rajni Bala" userId="740866ac-1d40-418e-9a3e-e0359682d853" providerId="ADAL" clId="{FAC0E813-0883-4998-9782-1CF2F69F2ABB}" dt="2024-04-26T08:08:36.439" v="8" actId="478"/>
          <ac:spMkLst>
            <pc:docMk/>
            <pc:sldMk cId="3645302441" sldId="4657"/>
            <ac:spMk id="90" creationId="{E311CC83-1CC6-0461-6129-14CDBFFF9283}"/>
          </ac:spMkLst>
        </pc:spChg>
        <pc:spChg chg="del">
          <ac:chgData name="Rajni Bala" userId="740866ac-1d40-418e-9a3e-e0359682d853" providerId="ADAL" clId="{FAC0E813-0883-4998-9782-1CF2F69F2ABB}" dt="2024-04-26T08:08:36.439" v="8" actId="478"/>
          <ac:spMkLst>
            <pc:docMk/>
            <pc:sldMk cId="3645302441" sldId="4657"/>
            <ac:spMk id="91" creationId="{C93AA693-9B19-089F-2E67-8B42F0EA5646}"/>
          </ac:spMkLst>
        </pc:spChg>
        <pc:spChg chg="del">
          <ac:chgData name="Rajni Bala" userId="740866ac-1d40-418e-9a3e-e0359682d853" providerId="ADAL" clId="{FAC0E813-0883-4998-9782-1CF2F69F2ABB}" dt="2024-04-26T08:08:36.439" v="8" actId="478"/>
          <ac:spMkLst>
            <pc:docMk/>
            <pc:sldMk cId="3645302441" sldId="4657"/>
            <ac:spMk id="92" creationId="{E4864A19-C6EA-0DE2-514F-C5040791E48D}"/>
          </ac:spMkLst>
        </pc:spChg>
        <pc:spChg chg="del">
          <ac:chgData name="Rajni Bala" userId="740866ac-1d40-418e-9a3e-e0359682d853" providerId="ADAL" clId="{FAC0E813-0883-4998-9782-1CF2F69F2ABB}" dt="2024-04-26T08:08:36.439" v="8" actId="478"/>
          <ac:spMkLst>
            <pc:docMk/>
            <pc:sldMk cId="3645302441" sldId="4657"/>
            <ac:spMk id="93" creationId="{8E007C23-E78F-6BD3-FF82-B4EE118033F2}"/>
          </ac:spMkLst>
        </pc:spChg>
        <pc:spChg chg="del">
          <ac:chgData name="Rajni Bala" userId="740866ac-1d40-418e-9a3e-e0359682d853" providerId="ADAL" clId="{FAC0E813-0883-4998-9782-1CF2F69F2ABB}" dt="2024-04-26T08:08:36.439" v="8" actId="478"/>
          <ac:spMkLst>
            <pc:docMk/>
            <pc:sldMk cId="3645302441" sldId="4657"/>
            <ac:spMk id="94" creationId="{83CE3218-4059-F636-1D12-89CB3FF4C531}"/>
          </ac:spMkLst>
        </pc:spChg>
        <pc:spChg chg="del">
          <ac:chgData name="Rajni Bala" userId="740866ac-1d40-418e-9a3e-e0359682d853" providerId="ADAL" clId="{FAC0E813-0883-4998-9782-1CF2F69F2ABB}" dt="2024-04-26T08:08:36.439" v="8" actId="478"/>
          <ac:spMkLst>
            <pc:docMk/>
            <pc:sldMk cId="3645302441" sldId="4657"/>
            <ac:spMk id="95" creationId="{3E050D38-DDD5-D771-1FFF-FBE9EF1CD463}"/>
          </ac:spMkLst>
        </pc:spChg>
        <pc:spChg chg="del">
          <ac:chgData name="Rajni Bala" userId="740866ac-1d40-418e-9a3e-e0359682d853" providerId="ADAL" clId="{FAC0E813-0883-4998-9782-1CF2F69F2ABB}" dt="2024-04-26T08:08:36.439" v="8" actId="478"/>
          <ac:spMkLst>
            <pc:docMk/>
            <pc:sldMk cId="3645302441" sldId="4657"/>
            <ac:spMk id="96" creationId="{9BED816D-25C9-B0E0-047E-ED4B4A463735}"/>
          </ac:spMkLst>
        </pc:spChg>
      </pc:sldChg>
      <pc:sldChg chg="addSp delSp modSp mod delAnim">
        <pc:chgData name="Rajni Bala" userId="740866ac-1d40-418e-9a3e-e0359682d853" providerId="ADAL" clId="{FAC0E813-0883-4998-9782-1CF2F69F2ABB}" dt="2024-04-26T08:08:03.834" v="7" actId="14100"/>
        <pc:sldMkLst>
          <pc:docMk/>
          <pc:sldMk cId="3630301009" sldId="4665"/>
        </pc:sldMkLst>
        <pc:spChg chg="add mod">
          <ac:chgData name="Rajni Bala" userId="740866ac-1d40-418e-9a3e-e0359682d853" providerId="ADAL" clId="{FAC0E813-0883-4998-9782-1CF2F69F2ABB}" dt="2024-04-26T08:08:03.834" v="7" actId="14100"/>
          <ac:spMkLst>
            <pc:docMk/>
            <pc:sldMk cId="3630301009" sldId="4665"/>
            <ac:spMk id="8" creationId="{BFC802C6-C81E-2CD0-9F31-6A670A50461C}"/>
          </ac:spMkLst>
        </pc:spChg>
        <pc:spChg chg="add mod">
          <ac:chgData name="Rajni Bala" userId="740866ac-1d40-418e-9a3e-e0359682d853" providerId="ADAL" clId="{FAC0E813-0883-4998-9782-1CF2F69F2ABB}" dt="2024-04-26T08:08:03.834" v="7" actId="14100"/>
          <ac:spMkLst>
            <pc:docMk/>
            <pc:sldMk cId="3630301009" sldId="4665"/>
            <ac:spMk id="13" creationId="{450D914D-929D-5692-EDD1-CA2A936AC5E1}"/>
          </ac:spMkLst>
        </pc:spChg>
        <pc:spChg chg="del">
          <ac:chgData name="Rajni Bala" userId="740866ac-1d40-418e-9a3e-e0359682d853" providerId="ADAL" clId="{FAC0E813-0883-4998-9782-1CF2F69F2ABB}" dt="2024-04-26T08:07:26.382" v="3" actId="478"/>
          <ac:spMkLst>
            <pc:docMk/>
            <pc:sldMk cId="3630301009" sldId="4665"/>
            <ac:spMk id="34" creationId="{762EAA47-86BB-32A9-F144-0BBD316C643D}"/>
          </ac:spMkLst>
        </pc:spChg>
        <pc:spChg chg="mod">
          <ac:chgData name="Rajni Bala" userId="740866ac-1d40-418e-9a3e-e0359682d853" providerId="ADAL" clId="{FAC0E813-0883-4998-9782-1CF2F69F2ABB}" dt="2024-04-26T08:07:53.947" v="6" actId="1076"/>
          <ac:spMkLst>
            <pc:docMk/>
            <pc:sldMk cId="3630301009" sldId="4665"/>
            <ac:spMk id="35" creationId="{AC468003-175A-708F-3015-55DEA3CD6707}"/>
          </ac:spMkLst>
        </pc:spChg>
        <pc:spChg chg="del">
          <ac:chgData name="Rajni Bala" userId="740866ac-1d40-418e-9a3e-e0359682d853" providerId="ADAL" clId="{FAC0E813-0883-4998-9782-1CF2F69F2ABB}" dt="2024-04-26T08:07:26.382" v="3" actId="478"/>
          <ac:spMkLst>
            <pc:docMk/>
            <pc:sldMk cId="3630301009" sldId="4665"/>
            <ac:spMk id="36" creationId="{8CC3604B-B0B7-C604-9C12-E58533FB2592}"/>
          </ac:spMkLst>
        </pc:spChg>
        <pc:spChg chg="del">
          <ac:chgData name="Rajni Bala" userId="740866ac-1d40-418e-9a3e-e0359682d853" providerId="ADAL" clId="{FAC0E813-0883-4998-9782-1CF2F69F2ABB}" dt="2024-04-26T08:07:26.382" v="3" actId="478"/>
          <ac:spMkLst>
            <pc:docMk/>
            <pc:sldMk cId="3630301009" sldId="4665"/>
            <ac:spMk id="37" creationId="{1E33C95D-5C01-9290-A9C1-2F6932098EE1}"/>
          </ac:spMkLst>
        </pc:spChg>
        <pc:spChg chg="del">
          <ac:chgData name="Rajni Bala" userId="740866ac-1d40-418e-9a3e-e0359682d853" providerId="ADAL" clId="{FAC0E813-0883-4998-9782-1CF2F69F2ABB}" dt="2024-04-26T08:07:26.382" v="3" actId="478"/>
          <ac:spMkLst>
            <pc:docMk/>
            <pc:sldMk cId="3630301009" sldId="4665"/>
            <ac:spMk id="38" creationId="{781A0689-EACD-DE4E-0FA1-7C99A3845C0E}"/>
          </ac:spMkLst>
        </pc:spChg>
        <pc:spChg chg="add mod">
          <ac:chgData name="Rajni Bala" userId="740866ac-1d40-418e-9a3e-e0359682d853" providerId="ADAL" clId="{FAC0E813-0883-4998-9782-1CF2F69F2ABB}" dt="2024-04-26T08:08:03.834" v="7" actId="14100"/>
          <ac:spMkLst>
            <pc:docMk/>
            <pc:sldMk cId="3630301009" sldId="4665"/>
            <ac:spMk id="39" creationId="{3B8082AD-2A39-D724-4534-1A1F30AA4841}"/>
          </ac:spMkLst>
        </pc:spChg>
        <pc:spChg chg="add mod">
          <ac:chgData name="Rajni Bala" userId="740866ac-1d40-418e-9a3e-e0359682d853" providerId="ADAL" clId="{FAC0E813-0883-4998-9782-1CF2F69F2ABB}" dt="2024-04-26T08:07:45.026" v="5" actId="1076"/>
          <ac:spMkLst>
            <pc:docMk/>
            <pc:sldMk cId="3630301009" sldId="4665"/>
            <ac:spMk id="40" creationId="{EA124AF2-4CFD-F18E-B671-CE42CE0ACBCB}"/>
          </ac:spMkLst>
        </pc:spChg>
        <pc:spChg chg="del">
          <ac:chgData name="Rajni Bala" userId="740866ac-1d40-418e-9a3e-e0359682d853" providerId="ADAL" clId="{FAC0E813-0883-4998-9782-1CF2F69F2ABB}" dt="2024-04-26T08:07:26.382" v="3" actId="478"/>
          <ac:spMkLst>
            <pc:docMk/>
            <pc:sldMk cId="3630301009" sldId="4665"/>
            <ac:spMk id="41" creationId="{BE69720D-8D2A-B979-42C2-689EA88337B7}"/>
          </ac:spMkLst>
        </pc:spChg>
        <pc:spChg chg="add mod">
          <ac:chgData name="Rajni Bala" userId="740866ac-1d40-418e-9a3e-e0359682d853" providerId="ADAL" clId="{FAC0E813-0883-4998-9782-1CF2F69F2ABB}" dt="2024-04-26T08:07:45.026" v="5" actId="1076"/>
          <ac:spMkLst>
            <pc:docMk/>
            <pc:sldMk cId="3630301009" sldId="4665"/>
            <ac:spMk id="42" creationId="{B342BF59-12AD-ABEA-122B-64355C10F82C}"/>
          </ac:spMkLst>
        </pc:spChg>
        <pc:spChg chg="del">
          <ac:chgData name="Rajni Bala" userId="740866ac-1d40-418e-9a3e-e0359682d853" providerId="ADAL" clId="{FAC0E813-0883-4998-9782-1CF2F69F2ABB}" dt="2024-04-26T08:07:26.382" v="3" actId="478"/>
          <ac:spMkLst>
            <pc:docMk/>
            <pc:sldMk cId="3630301009" sldId="4665"/>
            <ac:spMk id="43" creationId="{0572C07B-5DAB-2777-7BF6-E5E2BBCD75EB}"/>
          </ac:spMkLst>
        </pc:spChg>
        <pc:spChg chg="del">
          <ac:chgData name="Rajni Bala" userId="740866ac-1d40-418e-9a3e-e0359682d853" providerId="ADAL" clId="{FAC0E813-0883-4998-9782-1CF2F69F2ABB}" dt="2024-04-26T08:07:26.382" v="3" actId="478"/>
          <ac:spMkLst>
            <pc:docMk/>
            <pc:sldMk cId="3630301009" sldId="4665"/>
            <ac:spMk id="44" creationId="{59134164-06BF-44B2-C393-280D2F41AF6F}"/>
          </ac:spMkLst>
        </pc:spChg>
        <pc:spChg chg="del">
          <ac:chgData name="Rajni Bala" userId="740866ac-1d40-418e-9a3e-e0359682d853" providerId="ADAL" clId="{FAC0E813-0883-4998-9782-1CF2F69F2ABB}" dt="2024-04-26T08:07:26.382" v="3" actId="478"/>
          <ac:spMkLst>
            <pc:docMk/>
            <pc:sldMk cId="3630301009" sldId="4665"/>
            <ac:spMk id="45" creationId="{B8284FEA-9B1A-CC5F-FA45-FB72FCEA1A28}"/>
          </ac:spMkLst>
        </pc:spChg>
        <pc:spChg chg="del">
          <ac:chgData name="Rajni Bala" userId="740866ac-1d40-418e-9a3e-e0359682d853" providerId="ADAL" clId="{FAC0E813-0883-4998-9782-1CF2F69F2ABB}" dt="2024-04-26T08:07:26.382" v="3" actId="478"/>
          <ac:spMkLst>
            <pc:docMk/>
            <pc:sldMk cId="3630301009" sldId="4665"/>
            <ac:spMk id="46" creationId="{731DD460-EE3D-EB60-E176-90BAEDB135BD}"/>
          </ac:spMkLst>
        </pc:spChg>
        <pc:spChg chg="add mod">
          <ac:chgData name="Rajni Bala" userId="740866ac-1d40-418e-9a3e-e0359682d853" providerId="ADAL" clId="{FAC0E813-0883-4998-9782-1CF2F69F2ABB}" dt="2024-04-26T08:07:45.026" v="5" actId="1076"/>
          <ac:spMkLst>
            <pc:docMk/>
            <pc:sldMk cId="3630301009" sldId="4665"/>
            <ac:spMk id="48" creationId="{4BFECFC4-3212-BC23-4A80-7FA464C587ED}"/>
          </ac:spMkLst>
        </pc:spChg>
        <pc:spChg chg="add mod">
          <ac:chgData name="Rajni Bala" userId="740866ac-1d40-418e-9a3e-e0359682d853" providerId="ADAL" clId="{FAC0E813-0883-4998-9782-1CF2F69F2ABB}" dt="2024-04-26T08:07:45.026" v="5" actId="1076"/>
          <ac:spMkLst>
            <pc:docMk/>
            <pc:sldMk cId="3630301009" sldId="4665"/>
            <ac:spMk id="49" creationId="{15E5D799-D859-DF1F-04A4-35DC903BC754}"/>
          </ac:spMkLst>
        </pc:spChg>
        <pc:spChg chg="add mod">
          <ac:chgData name="Rajni Bala" userId="740866ac-1d40-418e-9a3e-e0359682d853" providerId="ADAL" clId="{FAC0E813-0883-4998-9782-1CF2F69F2ABB}" dt="2024-04-26T08:07:45.026" v="5" actId="1076"/>
          <ac:spMkLst>
            <pc:docMk/>
            <pc:sldMk cId="3630301009" sldId="4665"/>
            <ac:spMk id="50" creationId="{4FBCEA5D-3800-F5E5-7533-0C79F438863A}"/>
          </ac:spMkLst>
        </pc:spChg>
        <pc:spChg chg="add mod">
          <ac:chgData name="Rajni Bala" userId="740866ac-1d40-418e-9a3e-e0359682d853" providerId="ADAL" clId="{FAC0E813-0883-4998-9782-1CF2F69F2ABB}" dt="2024-04-26T08:07:45.026" v="5" actId="1076"/>
          <ac:spMkLst>
            <pc:docMk/>
            <pc:sldMk cId="3630301009" sldId="4665"/>
            <ac:spMk id="51" creationId="{A245B0A9-5C08-2ED6-EA6E-28F5B82990AE}"/>
          </ac:spMkLst>
        </pc:spChg>
      </pc:sldChg>
    </pc:docChg>
  </pc:docChgLst>
  <pc:docChgLst>
    <pc:chgData name="S.Purnima Patnaik" userId="S::purnima.patnaik@gandhifellowship.org::e649a667-5152-4255-80fd-84f578cc3644" providerId="AD" clId="Web-{EB2A7DDA-CDBA-A1DF-EE28-481CB0715430}"/>
    <pc:docChg chg="modSld">
      <pc:chgData name="S.Purnima Patnaik" userId="S::purnima.patnaik@gandhifellowship.org::e649a667-5152-4255-80fd-84f578cc3644" providerId="AD" clId="Web-{EB2A7DDA-CDBA-A1DF-EE28-481CB0715430}" dt="2024-04-26T09:06:48.616" v="18"/>
      <pc:docMkLst>
        <pc:docMk/>
      </pc:docMkLst>
      <pc:sldChg chg="addSp delSp modSp addAnim delAnim">
        <pc:chgData name="S.Purnima Patnaik" userId="S::purnima.patnaik@gandhifellowship.org::e649a667-5152-4255-80fd-84f578cc3644" providerId="AD" clId="Web-{EB2A7DDA-CDBA-A1DF-EE28-481CB0715430}" dt="2024-04-26T09:06:48.616" v="18"/>
        <pc:sldMkLst>
          <pc:docMk/>
          <pc:sldMk cId="482018625" sldId="4648"/>
        </pc:sldMkLst>
        <pc:spChg chg="add mod ord">
          <ac:chgData name="S.Purnima Patnaik" userId="S::purnima.patnaik@gandhifellowship.org::e649a667-5152-4255-80fd-84f578cc3644" providerId="AD" clId="Web-{EB2A7DDA-CDBA-A1DF-EE28-481CB0715430}" dt="2024-04-26T09:06:48.616" v="18"/>
          <ac:spMkLst>
            <pc:docMk/>
            <pc:sldMk cId="482018625" sldId="4648"/>
            <ac:spMk id="9" creationId="{A1A14077-FE71-D343-BBF9-35895D5B458A}"/>
          </ac:spMkLst>
        </pc:spChg>
        <pc:spChg chg="add del mod">
          <ac:chgData name="S.Purnima Patnaik" userId="S::purnima.patnaik@gandhifellowship.org::e649a667-5152-4255-80fd-84f578cc3644" providerId="AD" clId="Web-{EB2A7DDA-CDBA-A1DF-EE28-481CB0715430}" dt="2024-04-26T09:06:33.162" v="16"/>
          <ac:spMkLst>
            <pc:docMk/>
            <pc:sldMk cId="482018625" sldId="4648"/>
            <ac:spMk id="28" creationId="{8BBE89E1-2FF4-0EDF-D0AD-2FBE0A1D027D}"/>
          </ac:spMkLst>
        </pc:spChg>
        <pc:grpChg chg="add">
          <ac:chgData name="S.Purnima Patnaik" userId="S::purnima.patnaik@gandhifellowship.org::e649a667-5152-4255-80fd-84f578cc3644" providerId="AD" clId="Web-{EB2A7DDA-CDBA-A1DF-EE28-481CB0715430}" dt="2024-04-26T09:04:17.595" v="9"/>
          <ac:grpSpMkLst>
            <pc:docMk/>
            <pc:sldMk cId="482018625" sldId="4648"/>
            <ac:grpSpMk id="20" creationId="{5C1F448D-F929-BEA0-0502-48D9C9109B1D}"/>
          </ac:grpSpMkLst>
        </pc:grpChg>
        <pc:picChg chg="ord">
          <ac:chgData name="S.Purnima Patnaik" userId="S::purnima.patnaik@gandhifellowship.org::e649a667-5152-4255-80fd-84f578cc3644" providerId="AD" clId="Web-{EB2A7DDA-CDBA-A1DF-EE28-481CB0715430}" dt="2024-04-26T09:06:41.960" v="17"/>
          <ac:picMkLst>
            <pc:docMk/>
            <pc:sldMk cId="482018625" sldId="4648"/>
            <ac:picMk id="4" creationId="{FA408C04-C23B-EEE3-CCC1-BC35E547E788}"/>
          </ac:picMkLst>
        </pc:picChg>
        <pc:cxnChg chg="del">
          <ac:chgData name="S.Purnima Patnaik" userId="S::purnima.patnaik@gandhifellowship.org::e649a667-5152-4255-80fd-84f578cc3644" providerId="AD" clId="Web-{EB2A7DDA-CDBA-A1DF-EE28-481CB0715430}" dt="2024-04-26T09:05:01.769" v="11"/>
          <ac:cxnSpMkLst>
            <pc:docMk/>
            <pc:sldMk cId="482018625" sldId="4648"/>
            <ac:cxnSpMk id="7" creationId="{32525616-E330-CC5F-C362-1742BE01ED91}"/>
          </ac:cxnSpMkLst>
        </pc:cxnChg>
        <pc:cxnChg chg="add mod">
          <ac:chgData name="S.Purnima Patnaik" userId="S::purnima.patnaik@gandhifellowship.org::e649a667-5152-4255-80fd-84f578cc3644" providerId="AD" clId="Web-{EB2A7DDA-CDBA-A1DF-EE28-481CB0715430}" dt="2024-04-26T09:05:07.878" v="12" actId="1076"/>
          <ac:cxnSpMkLst>
            <pc:docMk/>
            <pc:sldMk cId="482018625" sldId="4648"/>
            <ac:cxnSpMk id="27" creationId="{30C0942A-5E4E-F878-753C-A8FFB1462DA0}"/>
          </ac:cxnSpMkLst>
        </pc:cxnChg>
      </pc:sldChg>
      <pc:sldChg chg="addSp modSp delAnim delCm">
        <pc:chgData name="S.Purnima Patnaik" userId="S::purnima.patnaik@gandhifellowship.org::e649a667-5152-4255-80fd-84f578cc3644" providerId="AD" clId="Web-{EB2A7DDA-CDBA-A1DF-EE28-481CB0715430}" dt="2024-04-26T08:44:56.479" v="5"/>
        <pc:sldMkLst>
          <pc:docMk/>
          <pc:sldMk cId="1814956751" sldId="4653"/>
        </pc:sldMkLst>
        <pc:spChg chg="add mod">
          <ac:chgData name="S.Purnima Patnaik" userId="S::purnima.patnaik@gandhifellowship.org::e649a667-5152-4255-80fd-84f578cc3644" providerId="AD" clId="Web-{EB2A7DDA-CDBA-A1DF-EE28-481CB0715430}" dt="2024-04-26T08:39:38.907" v="3"/>
          <ac:spMkLst>
            <pc:docMk/>
            <pc:sldMk cId="1814956751" sldId="4653"/>
            <ac:spMk id="6" creationId="{ACABC92F-F0EB-4F4F-9E82-51E0324414D2}"/>
          </ac:spMkLst>
        </pc:spChg>
        <pc:grpChg chg="add">
          <ac:chgData name="S.Purnima Patnaik" userId="S::purnima.patnaik@gandhifellowship.org::e649a667-5152-4255-80fd-84f578cc3644" providerId="AD" clId="Web-{EB2A7DDA-CDBA-A1DF-EE28-481CB0715430}" dt="2024-04-26T08:39:52.704" v="4"/>
          <ac:grpSpMkLst>
            <pc:docMk/>
            <pc:sldMk cId="1814956751" sldId="4653"/>
            <ac:grpSpMk id="8" creationId="{1D9B285A-CE3B-DAF8-A390-DA3DC1FB3AC4}"/>
          </ac:grpSpMkLst>
        </pc:grpChg>
        <pc:extLst>
          <p:ext xmlns:p="http://schemas.openxmlformats.org/presentationml/2006/main" uri="{D6D511B9-2390-475A-947B-AFAB55BFBCF1}">
            <pc226:cmChg xmlns:pc226="http://schemas.microsoft.com/office/powerpoint/2022/06/main/command" chg="del">
              <pc226:chgData name="S.Purnima Patnaik" userId="S::purnima.patnaik@gandhifellowship.org::e649a667-5152-4255-80fd-84f578cc3644" providerId="AD" clId="Web-{EB2A7DDA-CDBA-A1DF-EE28-481CB0715430}" dt="2024-04-26T08:44:56.479" v="5"/>
              <pc2:cmMkLst xmlns:pc2="http://schemas.microsoft.com/office/powerpoint/2019/9/main/command">
                <pc:docMk/>
                <pc:sldMk cId="1814956751" sldId="4653"/>
                <pc2:cmMk id="{F64D87E2-832B-4C95-A434-ABAD5A0AEAAA}"/>
              </pc2:cmMkLst>
            </pc226:cmChg>
          </p:ext>
        </pc:extLst>
      </pc:sldChg>
    </pc:docChg>
  </pc:docChgLst>
  <pc:docChgLst>
    <pc:chgData name="S.Purnima Patnaik" userId="S::purnima.patnaik@gandhifellowship.org::e649a667-5152-4255-80fd-84f578cc3644" providerId="AD" clId="Web-{D1509EC1-04EB-ACF1-6633-56D3CD306AB3}"/>
    <pc:docChg chg="modSld">
      <pc:chgData name="S.Purnima Patnaik" userId="S::purnima.patnaik@gandhifellowship.org::e649a667-5152-4255-80fd-84f578cc3644" providerId="AD" clId="Web-{D1509EC1-04EB-ACF1-6633-56D3CD306AB3}" dt="2024-04-26T06:04:54.170" v="44"/>
      <pc:docMkLst>
        <pc:docMk/>
      </pc:docMkLst>
      <pc:sldChg chg="modSp">
        <pc:chgData name="S.Purnima Patnaik" userId="S::purnima.patnaik@gandhifellowship.org::e649a667-5152-4255-80fd-84f578cc3644" providerId="AD" clId="Web-{D1509EC1-04EB-ACF1-6633-56D3CD306AB3}" dt="2024-04-26T05:36:59.395" v="43" actId="20577"/>
        <pc:sldMkLst>
          <pc:docMk/>
          <pc:sldMk cId="1814956751" sldId="4653"/>
        </pc:sldMkLst>
        <pc:spChg chg="mod">
          <ac:chgData name="S.Purnima Patnaik" userId="S::purnima.patnaik@gandhifellowship.org::e649a667-5152-4255-80fd-84f578cc3644" providerId="AD" clId="Web-{D1509EC1-04EB-ACF1-6633-56D3CD306AB3}" dt="2024-04-26T05:36:59.395" v="43" actId="20577"/>
          <ac:spMkLst>
            <pc:docMk/>
            <pc:sldMk cId="1814956751" sldId="4653"/>
            <ac:spMk id="28" creationId="{D3550FB1-C902-8B93-756A-D43AE7D6408B}"/>
          </ac:spMkLst>
        </pc:spChg>
      </pc:sldChg>
      <pc:sldChg chg="delSp">
        <pc:chgData name="S.Purnima Patnaik" userId="S::purnima.patnaik@gandhifellowship.org::e649a667-5152-4255-80fd-84f578cc3644" providerId="AD" clId="Web-{D1509EC1-04EB-ACF1-6633-56D3CD306AB3}" dt="2024-04-26T06:04:54.170" v="44"/>
        <pc:sldMkLst>
          <pc:docMk/>
          <pc:sldMk cId="363443279" sldId="4660"/>
        </pc:sldMkLst>
        <pc:spChg chg="del">
          <ac:chgData name="S.Purnima Patnaik" userId="S::purnima.patnaik@gandhifellowship.org::e649a667-5152-4255-80fd-84f578cc3644" providerId="AD" clId="Web-{D1509EC1-04EB-ACF1-6633-56D3CD306AB3}" dt="2024-04-26T06:04:54.170" v="44"/>
          <ac:spMkLst>
            <pc:docMk/>
            <pc:sldMk cId="363443279" sldId="4660"/>
            <ac:spMk id="6" creationId="{85C1D5F0-A416-4719-70BF-66404E94D6D8}"/>
          </ac:spMkLst>
        </pc:spChg>
      </pc:sldChg>
    </pc:docChg>
  </pc:docChgLst>
  <pc:docChgLst>
    <pc:chgData name="Aishwarya Agarwal" userId="0de6471b-31a1-4b1f-8842-da0c3baf6896" providerId="ADAL" clId="{166F7207-BB44-4E00-B2AB-A86AB056B078}"/>
    <pc:docChg chg="undo custSel modSld">
      <pc:chgData name="Aishwarya Agarwal" userId="0de6471b-31a1-4b1f-8842-da0c3baf6896" providerId="ADAL" clId="{166F7207-BB44-4E00-B2AB-A86AB056B078}" dt="2024-04-26T09:10:49.953" v="41" actId="6549"/>
      <pc:docMkLst>
        <pc:docMk/>
      </pc:docMkLst>
      <pc:sldChg chg="modSp mod">
        <pc:chgData name="Aishwarya Agarwal" userId="0de6471b-31a1-4b1f-8842-da0c3baf6896" providerId="ADAL" clId="{166F7207-BB44-4E00-B2AB-A86AB056B078}" dt="2024-04-26T09:10:49.953" v="41" actId="6549"/>
        <pc:sldMkLst>
          <pc:docMk/>
          <pc:sldMk cId="3645302441" sldId="4657"/>
        </pc:sldMkLst>
        <pc:spChg chg="mod">
          <ac:chgData name="Aishwarya Agarwal" userId="0de6471b-31a1-4b1f-8842-da0c3baf6896" providerId="ADAL" clId="{166F7207-BB44-4E00-B2AB-A86AB056B078}" dt="2024-04-26T09:10:49.953" v="41" actId="6549"/>
          <ac:spMkLst>
            <pc:docMk/>
            <pc:sldMk cId="3645302441" sldId="4657"/>
            <ac:spMk id="4" creationId="{087192E1-108E-007E-D37B-7F39202DA6F7}"/>
          </ac:spMkLst>
        </pc:spChg>
        <pc:spChg chg="mod">
          <ac:chgData name="Aishwarya Agarwal" userId="0de6471b-31a1-4b1f-8842-da0c3baf6896" providerId="ADAL" clId="{166F7207-BB44-4E00-B2AB-A86AB056B078}" dt="2024-04-26T09:10:48.897" v="39" actId="6549"/>
          <ac:spMkLst>
            <pc:docMk/>
            <pc:sldMk cId="3645302441" sldId="4657"/>
            <ac:spMk id="6" creationId="{378A193F-FE33-8644-FC5F-9D1DE333EF89}"/>
          </ac:spMkLst>
        </pc:spChg>
        <pc:spChg chg="mod">
          <ac:chgData name="Aishwarya Agarwal" userId="0de6471b-31a1-4b1f-8842-da0c3baf6896" providerId="ADAL" clId="{166F7207-BB44-4E00-B2AB-A86AB056B078}" dt="2024-04-26T04:36:48.183" v="33" actId="20577"/>
          <ac:spMkLst>
            <pc:docMk/>
            <pc:sldMk cId="3645302441" sldId="4657"/>
            <ac:spMk id="35" creationId="{92D4A3FA-8C08-AC88-9A81-3DE358F788DB}"/>
          </ac:spMkLst>
        </pc:spChg>
      </pc:sldChg>
      <pc:sldChg chg="modSp mod">
        <pc:chgData name="Aishwarya Agarwal" userId="0de6471b-31a1-4b1f-8842-da0c3baf6896" providerId="ADAL" clId="{166F7207-BB44-4E00-B2AB-A86AB056B078}" dt="2024-04-26T04:38:08.305" v="35" actId="1036"/>
        <pc:sldMkLst>
          <pc:docMk/>
          <pc:sldMk cId="1900312579" sldId="4674"/>
        </pc:sldMkLst>
        <pc:spChg chg="ord">
          <ac:chgData name="Aishwarya Agarwal" userId="0de6471b-31a1-4b1f-8842-da0c3baf6896" providerId="ADAL" clId="{166F7207-BB44-4E00-B2AB-A86AB056B078}" dt="2024-04-26T04:35:10.368" v="11" actId="170"/>
          <ac:spMkLst>
            <pc:docMk/>
            <pc:sldMk cId="1900312579" sldId="4674"/>
            <ac:spMk id="9" creationId="{3FE650C9-85BF-84A3-DB7A-018C8DD78323}"/>
          </ac:spMkLst>
        </pc:spChg>
        <pc:spChg chg="mod">
          <ac:chgData name="Aishwarya Agarwal" userId="0de6471b-31a1-4b1f-8842-da0c3baf6896" providerId="ADAL" clId="{166F7207-BB44-4E00-B2AB-A86AB056B078}" dt="2024-04-26T04:38:08.305" v="35" actId="1036"/>
          <ac:spMkLst>
            <pc:docMk/>
            <pc:sldMk cId="1900312579" sldId="4674"/>
            <ac:spMk id="10" creationId="{75B92457-7DA4-FC53-AC07-E75AB6031E15}"/>
          </ac:spMkLst>
        </pc:spChg>
        <pc:cxnChg chg="mod">
          <ac:chgData name="Aishwarya Agarwal" userId="0de6471b-31a1-4b1f-8842-da0c3baf6896" providerId="ADAL" clId="{166F7207-BB44-4E00-B2AB-A86AB056B078}" dt="2024-04-26T04:35:18.537" v="12" actId="14100"/>
          <ac:cxnSpMkLst>
            <pc:docMk/>
            <pc:sldMk cId="1900312579" sldId="4674"/>
            <ac:cxnSpMk id="13" creationId="{922C4FEF-4A65-0539-25A8-2FEEF0D1C0B1}"/>
          </ac:cxnSpMkLst>
        </pc:cxnChg>
      </pc:sldChg>
    </pc:docChg>
  </pc:docChgLst>
  <pc:docChgLst>
    <pc:chgData name="Pranita Gurung" userId="72dc91dd-0c6c-4025-a574-52f47fc00bdf" providerId="ADAL" clId="{11D5DA45-9693-48B1-B9E2-A92823722E73}"/>
    <pc:docChg chg="modSld">
      <pc:chgData name="Pranita Gurung" userId="72dc91dd-0c6c-4025-a574-52f47fc00bdf" providerId="ADAL" clId="{11D5DA45-9693-48B1-B9E2-A92823722E73}" dt="2024-04-26T09:29:16.594" v="16"/>
      <pc:docMkLst>
        <pc:docMk/>
      </pc:docMkLst>
      <pc:sldChg chg="modSp">
        <pc:chgData name="Pranita Gurung" userId="72dc91dd-0c6c-4025-a574-52f47fc00bdf" providerId="ADAL" clId="{11D5DA45-9693-48B1-B9E2-A92823722E73}" dt="2024-04-26T09:22:42.694" v="7" actId="20577"/>
        <pc:sldMkLst>
          <pc:docMk/>
          <pc:sldMk cId="1648921697" sldId="4638"/>
        </pc:sldMkLst>
        <pc:spChg chg="mod">
          <ac:chgData name="Pranita Gurung" userId="72dc91dd-0c6c-4025-a574-52f47fc00bdf" providerId="ADAL" clId="{11D5DA45-9693-48B1-B9E2-A92823722E73}" dt="2024-04-26T09:22:42.694" v="7" actId="20577"/>
          <ac:spMkLst>
            <pc:docMk/>
            <pc:sldMk cId="1648921697" sldId="4638"/>
            <ac:spMk id="27" creationId="{ECADEC40-946F-C0B7-C0F1-347EAA0FB000}"/>
          </ac:spMkLst>
        </pc:spChg>
      </pc:sldChg>
      <pc:sldChg chg="modAnim">
        <pc:chgData name="Pranita Gurung" userId="72dc91dd-0c6c-4025-a574-52f47fc00bdf" providerId="ADAL" clId="{11D5DA45-9693-48B1-B9E2-A92823722E73}" dt="2024-04-26T09:19:16.132" v="4"/>
        <pc:sldMkLst>
          <pc:docMk/>
          <pc:sldMk cId="482018625" sldId="4648"/>
        </pc:sldMkLst>
      </pc:sldChg>
      <pc:sldChg chg="modSp mod modAnim">
        <pc:chgData name="Pranita Gurung" userId="72dc91dd-0c6c-4025-a574-52f47fc00bdf" providerId="ADAL" clId="{11D5DA45-9693-48B1-B9E2-A92823722E73}" dt="2024-04-26T09:29:16.594" v="16"/>
        <pc:sldMkLst>
          <pc:docMk/>
          <pc:sldMk cId="1814956751" sldId="4653"/>
        </pc:sldMkLst>
        <pc:grpChg chg="ord">
          <ac:chgData name="Pranita Gurung" userId="72dc91dd-0c6c-4025-a574-52f47fc00bdf" providerId="ADAL" clId="{11D5DA45-9693-48B1-B9E2-A92823722E73}" dt="2024-04-26T09:28:11.346" v="12" actId="167"/>
          <ac:grpSpMkLst>
            <pc:docMk/>
            <pc:sldMk cId="1814956751" sldId="4653"/>
            <ac:grpSpMk id="8" creationId="{1D9B285A-CE3B-DAF8-A390-DA3DC1FB3AC4}"/>
          </ac:grpSpMkLst>
        </pc:grpChg>
      </pc:sldChg>
      <pc:sldChg chg="modAnim">
        <pc:chgData name="Pranita Gurung" userId="72dc91dd-0c6c-4025-a574-52f47fc00bdf" providerId="ADAL" clId="{11D5DA45-9693-48B1-B9E2-A92823722E73}" dt="2024-04-26T09:27:13.771" v="11"/>
        <pc:sldMkLst>
          <pc:docMk/>
          <pc:sldMk cId="3645302441" sldId="4657"/>
        </pc:sldMkLst>
      </pc:sldChg>
      <pc:sldChg chg="modAnim">
        <pc:chgData name="Pranita Gurung" userId="72dc91dd-0c6c-4025-a574-52f47fc00bdf" providerId="ADAL" clId="{11D5DA45-9693-48B1-B9E2-A92823722E73}" dt="2024-04-26T09:24:55.968" v="9"/>
        <pc:sldMkLst>
          <pc:docMk/>
          <pc:sldMk cId="3630301009" sldId="4665"/>
        </pc:sldMkLst>
      </pc:sldChg>
    </pc:docChg>
  </pc:docChgLst>
  <pc:docChgLst>
    <pc:chgData name="Paresh Mepal" userId="b507e4325b5f4de4" providerId="LiveId" clId="{3B34D8FB-758B-474E-8F50-8E8F8650E0FE}"/>
    <pc:docChg chg="undo custSel addSld delSld">
      <pc:chgData name="Paresh Mepal" userId="b507e4325b5f4de4" providerId="LiveId" clId="{3B34D8FB-758B-474E-8F50-8E8F8650E0FE}" dt="2024-09-12T06:58:13.725" v="1" actId="680"/>
      <pc:docMkLst>
        <pc:docMk/>
      </pc:docMkLst>
      <pc:sldChg chg="new del">
        <pc:chgData name="Paresh Mepal" userId="b507e4325b5f4de4" providerId="LiveId" clId="{3B34D8FB-758B-474E-8F50-8E8F8650E0FE}" dt="2024-09-12T06:58:13.725" v="1" actId="680"/>
        <pc:sldMkLst>
          <pc:docMk/>
          <pc:sldMk cId="1884779333" sldId="46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1C8292-2B48-45CD-8E8A-2517E1210ECB}" type="datetimeFigureOut">
              <a:rPr lang="en-IN" smtClean="0"/>
              <a:t>05-12-2024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4E5C34-763E-4F34-9E92-F465891706C1}" type="slidenum">
              <a:rPr lang="en-IN" smtClean="0"/>
              <a:t>‹#›</a:t>
            </a:fld>
            <a:endParaRPr lang="en-IN"/>
          </a:p>
        </p:txBody>
      </p:sp>
    </p:spTree>
    <p:extLst>
      <p:ext uri="{BB962C8B-B14F-4D97-AF65-F5344CB8AC3E}">
        <p14:creationId xmlns:p14="http://schemas.microsoft.com/office/powerpoint/2010/main" val="315254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BFDDCE-5335-4D57-A043-ED2A399FD57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6595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16</a:t>
            </a:fld>
            <a:endParaRPr lang="en-IN"/>
          </a:p>
        </p:txBody>
      </p:sp>
    </p:spTree>
    <p:extLst>
      <p:ext uri="{BB962C8B-B14F-4D97-AF65-F5344CB8AC3E}">
        <p14:creationId xmlns:p14="http://schemas.microsoft.com/office/powerpoint/2010/main" val="501809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17</a:t>
            </a:fld>
            <a:endParaRPr lang="en-IN"/>
          </a:p>
        </p:txBody>
      </p:sp>
    </p:spTree>
    <p:extLst>
      <p:ext uri="{BB962C8B-B14F-4D97-AF65-F5344CB8AC3E}">
        <p14:creationId xmlns:p14="http://schemas.microsoft.com/office/powerpoint/2010/main" val="2853503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18</a:t>
            </a:fld>
            <a:endParaRPr lang="en-IN"/>
          </a:p>
        </p:txBody>
      </p:sp>
    </p:spTree>
    <p:extLst>
      <p:ext uri="{BB962C8B-B14F-4D97-AF65-F5344CB8AC3E}">
        <p14:creationId xmlns:p14="http://schemas.microsoft.com/office/powerpoint/2010/main" val="3542128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19</a:t>
            </a:fld>
            <a:endParaRPr lang="en-IN"/>
          </a:p>
        </p:txBody>
      </p:sp>
    </p:spTree>
    <p:extLst>
      <p:ext uri="{BB962C8B-B14F-4D97-AF65-F5344CB8AC3E}">
        <p14:creationId xmlns:p14="http://schemas.microsoft.com/office/powerpoint/2010/main" val="189161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8</a:t>
            </a:fld>
            <a:endParaRPr lang="en-IN"/>
          </a:p>
        </p:txBody>
      </p:sp>
    </p:spTree>
    <p:extLst>
      <p:ext uri="{BB962C8B-B14F-4D97-AF65-F5344CB8AC3E}">
        <p14:creationId xmlns:p14="http://schemas.microsoft.com/office/powerpoint/2010/main" val="3762255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9</a:t>
            </a:fld>
            <a:endParaRPr lang="en-IN"/>
          </a:p>
        </p:txBody>
      </p:sp>
    </p:spTree>
    <p:extLst>
      <p:ext uri="{BB962C8B-B14F-4D97-AF65-F5344CB8AC3E}">
        <p14:creationId xmlns:p14="http://schemas.microsoft.com/office/powerpoint/2010/main" val="541068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10</a:t>
            </a:fld>
            <a:endParaRPr lang="en-IN"/>
          </a:p>
        </p:txBody>
      </p:sp>
    </p:spTree>
    <p:extLst>
      <p:ext uri="{BB962C8B-B14F-4D97-AF65-F5344CB8AC3E}">
        <p14:creationId xmlns:p14="http://schemas.microsoft.com/office/powerpoint/2010/main" val="3375848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11</a:t>
            </a:fld>
            <a:endParaRPr lang="en-IN"/>
          </a:p>
        </p:txBody>
      </p:sp>
    </p:spTree>
    <p:extLst>
      <p:ext uri="{BB962C8B-B14F-4D97-AF65-F5344CB8AC3E}">
        <p14:creationId xmlns:p14="http://schemas.microsoft.com/office/powerpoint/2010/main" val="2803866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12</a:t>
            </a:fld>
            <a:endParaRPr lang="en-IN"/>
          </a:p>
        </p:txBody>
      </p:sp>
    </p:spTree>
    <p:extLst>
      <p:ext uri="{BB962C8B-B14F-4D97-AF65-F5344CB8AC3E}">
        <p14:creationId xmlns:p14="http://schemas.microsoft.com/office/powerpoint/2010/main" val="1162133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13</a:t>
            </a:fld>
            <a:endParaRPr lang="en-IN"/>
          </a:p>
        </p:txBody>
      </p:sp>
    </p:spTree>
    <p:extLst>
      <p:ext uri="{BB962C8B-B14F-4D97-AF65-F5344CB8AC3E}">
        <p14:creationId xmlns:p14="http://schemas.microsoft.com/office/powerpoint/2010/main" val="3921238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14</a:t>
            </a:fld>
            <a:endParaRPr lang="en-IN"/>
          </a:p>
        </p:txBody>
      </p:sp>
    </p:spTree>
    <p:extLst>
      <p:ext uri="{BB962C8B-B14F-4D97-AF65-F5344CB8AC3E}">
        <p14:creationId xmlns:p14="http://schemas.microsoft.com/office/powerpoint/2010/main" val="3573544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4E5C34-763E-4F34-9E92-F465891706C1}" type="slidenum">
              <a:rPr lang="en-IN" smtClean="0"/>
              <a:t>15</a:t>
            </a:fld>
            <a:endParaRPr lang="en-IN"/>
          </a:p>
        </p:txBody>
      </p:sp>
    </p:spTree>
    <p:extLst>
      <p:ext uri="{BB962C8B-B14F-4D97-AF65-F5344CB8AC3E}">
        <p14:creationId xmlns:p14="http://schemas.microsoft.com/office/powerpoint/2010/main" val="3039800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sv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CBCC-48C5-20FC-02A7-3C297BFA9E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12B8D82-759D-C266-76D6-9A0CAFB84C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AEB7CA0-A6A3-FA23-FA5B-BC3B4430CB4C}"/>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10E37BAD-8423-4250-D8EA-29AC60ADF61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2D772C9-713B-4291-08B8-90B3D274647F}"/>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1631803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D530D-3D30-CA46-B1AF-D17579B4DEF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C8DD8C3-508E-C5E4-5DAA-E0B7B5FDD9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55138FB-4854-2AA6-0AE9-A2EB63F48F50}"/>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4D54233A-9AD9-E833-C074-1A61BFD365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1BD0A8-E379-6C26-4CFF-267D9EB2CE05}"/>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486749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38971C-137F-3755-9E27-AF23E4DE77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3E52D27-8A23-D3ED-D8DC-33D25A61EB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CC6BE57-E556-E890-1B76-63506E4C41DA}"/>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54A3E3A4-2505-58B4-46BE-C0AF874A9AF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66FF76F-D26B-1759-7793-6718926F8312}"/>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071460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bg>
      <p:bgPr>
        <a:solidFill>
          <a:srgbClr val="FA4616"/>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674222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endParaRPr lang="en-US" sz="2400" b="1">
              <a:solidFill>
                <a:schemeClr val="bg1"/>
              </a:solidFill>
              <a:latin typeface="Trebuchet MS" panose="020B0603020202020204" pitchFamily="34" charset="0"/>
            </a:endParaRPr>
          </a:p>
        </p:txBody>
      </p: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defRPr>
            </a:lvl1pPr>
          </a:lstStyle>
          <a:p>
            <a:pPr lvl="0"/>
            <a:r>
              <a:rPr lang="en-US"/>
              <a:t>XYZ??</a:t>
            </a:r>
            <a:endParaRPr lang="en-IN"/>
          </a:p>
        </p:txBody>
      </p:sp>
    </p:spTree>
    <p:extLst>
      <p:ext uri="{BB962C8B-B14F-4D97-AF65-F5344CB8AC3E}">
        <p14:creationId xmlns:p14="http://schemas.microsoft.com/office/powerpoint/2010/main" val="1919354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rgbClr val="FF0000"/>
                </a:solidFill>
              </a:defRPr>
            </a:lvl1pPr>
            <a:lvl2pPr marL="531813" indent="-309563">
              <a:buFont typeface="Wingdings" panose="05000000000000000000" pitchFamily="2" charset="2"/>
              <a:buChar char="q"/>
              <a:defRPr sz="1400"/>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chemeClr val="bg1"/>
                </a:solidFill>
              </a:rPr>
              <a:t>EXECUTIVE SUMMARY</a:t>
            </a:r>
            <a:endParaRPr lang="en-IN" sz="2000" b="1">
              <a:solidFill>
                <a:schemeClr val="bg1"/>
              </a:solidFill>
            </a:endParaRPr>
          </a:p>
        </p:txBody>
      </p:sp>
    </p:spTree>
    <p:extLst>
      <p:ext uri="{BB962C8B-B14F-4D97-AF65-F5344CB8AC3E}">
        <p14:creationId xmlns:p14="http://schemas.microsoft.com/office/powerpoint/2010/main" val="784458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Separato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5B41F0-6E60-4437-8B86-40E17CD15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06" y="2573186"/>
            <a:ext cx="2234498" cy="223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FACF7D4-222D-49C3-BA81-58E016DBBB33}"/>
              </a:ext>
            </a:extLst>
          </p:cNvPr>
          <p:cNvSpPr>
            <a:spLocks noGrp="1"/>
          </p:cNvSpPr>
          <p:nvPr>
            <p:ph type="body" sz="quarter" idx="10" hasCustomPrompt="1"/>
          </p:nvPr>
        </p:nvSpPr>
        <p:spPr>
          <a:xfrm>
            <a:off x="4162425" y="2401388"/>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1 – Black font for selected section</a:t>
            </a:r>
            <a:endParaRPr lang="en-IN"/>
          </a:p>
        </p:txBody>
      </p:sp>
      <p:sp>
        <p:nvSpPr>
          <p:cNvPr id="6" name="Text Placeholder 4">
            <a:extLst>
              <a:ext uri="{FF2B5EF4-FFF2-40B4-BE49-F238E27FC236}">
                <a16:creationId xmlns:a16="http://schemas.microsoft.com/office/drawing/2014/main" id="{4FA180E0-45E7-47CD-ACD9-E87B56B2B8D5}"/>
              </a:ext>
            </a:extLst>
          </p:cNvPr>
          <p:cNvSpPr>
            <a:spLocks noGrp="1"/>
          </p:cNvSpPr>
          <p:nvPr>
            <p:ph type="body" sz="quarter" idx="11" hasCustomPrompt="1"/>
          </p:nvPr>
        </p:nvSpPr>
        <p:spPr>
          <a:xfrm>
            <a:off x="4162425" y="2903096"/>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2</a:t>
            </a:r>
            <a:endParaRPr lang="en-IN"/>
          </a:p>
        </p:txBody>
      </p:sp>
      <p:sp>
        <p:nvSpPr>
          <p:cNvPr id="7" name="Text Placeholder 4">
            <a:extLst>
              <a:ext uri="{FF2B5EF4-FFF2-40B4-BE49-F238E27FC236}">
                <a16:creationId xmlns:a16="http://schemas.microsoft.com/office/drawing/2014/main" id="{995A0D30-9DE7-4355-97CE-2B85221C7B42}"/>
              </a:ext>
            </a:extLst>
          </p:cNvPr>
          <p:cNvSpPr>
            <a:spLocks noGrp="1"/>
          </p:cNvSpPr>
          <p:nvPr>
            <p:ph type="body" sz="quarter" idx="12" hasCustomPrompt="1"/>
          </p:nvPr>
        </p:nvSpPr>
        <p:spPr>
          <a:xfrm>
            <a:off x="4162425" y="3404804"/>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3</a:t>
            </a:r>
            <a:endParaRPr lang="en-IN"/>
          </a:p>
        </p:txBody>
      </p:sp>
      <p:sp>
        <p:nvSpPr>
          <p:cNvPr id="8" name="Text Placeholder 4">
            <a:extLst>
              <a:ext uri="{FF2B5EF4-FFF2-40B4-BE49-F238E27FC236}">
                <a16:creationId xmlns:a16="http://schemas.microsoft.com/office/drawing/2014/main" id="{36609355-F18E-404E-97B1-11043D7A54FC}"/>
              </a:ext>
            </a:extLst>
          </p:cNvPr>
          <p:cNvSpPr>
            <a:spLocks noGrp="1"/>
          </p:cNvSpPr>
          <p:nvPr>
            <p:ph type="body" sz="quarter" idx="13" hasCustomPrompt="1"/>
          </p:nvPr>
        </p:nvSpPr>
        <p:spPr>
          <a:xfrm>
            <a:off x="4162425" y="3906512"/>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4</a:t>
            </a:r>
            <a:endParaRPr lang="en-IN"/>
          </a:p>
        </p:txBody>
      </p:sp>
      <p:sp>
        <p:nvSpPr>
          <p:cNvPr id="9" name="Text Placeholder 4">
            <a:extLst>
              <a:ext uri="{FF2B5EF4-FFF2-40B4-BE49-F238E27FC236}">
                <a16:creationId xmlns:a16="http://schemas.microsoft.com/office/drawing/2014/main" id="{DFDB1341-E498-437B-AF57-F0F4129ECBCE}"/>
              </a:ext>
            </a:extLst>
          </p:cNvPr>
          <p:cNvSpPr>
            <a:spLocks noGrp="1"/>
          </p:cNvSpPr>
          <p:nvPr>
            <p:ph type="body" sz="quarter" idx="14" hasCustomPrompt="1"/>
          </p:nvPr>
        </p:nvSpPr>
        <p:spPr>
          <a:xfrm>
            <a:off x="4162425" y="4408220"/>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5</a:t>
            </a:r>
            <a:endParaRPr lang="en-IN"/>
          </a:p>
        </p:txBody>
      </p:sp>
    </p:spTree>
    <p:extLst>
      <p:ext uri="{BB962C8B-B14F-4D97-AF65-F5344CB8AC3E}">
        <p14:creationId xmlns:p14="http://schemas.microsoft.com/office/powerpoint/2010/main" val="4031410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Tree>
    <p:extLst>
      <p:ext uri="{BB962C8B-B14F-4D97-AF65-F5344CB8AC3E}">
        <p14:creationId xmlns:p14="http://schemas.microsoft.com/office/powerpoint/2010/main" val="3282970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28733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7067298"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947744"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3322852"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6203298"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3322852"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6203298"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
        <p:nvSpPr>
          <p:cNvPr id="13" name="Text Placeholder 13">
            <a:extLst>
              <a:ext uri="{FF2B5EF4-FFF2-40B4-BE49-F238E27FC236}">
                <a16:creationId xmlns:a16="http://schemas.microsoft.com/office/drawing/2014/main" id="{460C4BE2-347E-4A48-B465-D4BFAA4516B5}"/>
              </a:ext>
            </a:extLst>
          </p:cNvPr>
          <p:cNvSpPr>
            <a:spLocks noGrp="1"/>
          </p:cNvSpPr>
          <p:nvPr>
            <p:ph type="body" sz="quarter" idx="30" hasCustomPrompt="1"/>
          </p:nvPr>
        </p:nvSpPr>
        <p:spPr>
          <a:xfrm>
            <a:off x="9083744"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4</a:t>
            </a:r>
            <a:endParaRPr lang="en-IN"/>
          </a:p>
        </p:txBody>
      </p:sp>
      <p:sp>
        <p:nvSpPr>
          <p:cNvPr id="21" name="Text Placeholder 13">
            <a:extLst>
              <a:ext uri="{FF2B5EF4-FFF2-40B4-BE49-F238E27FC236}">
                <a16:creationId xmlns:a16="http://schemas.microsoft.com/office/drawing/2014/main" id="{3257BBD1-A6FF-4E6B-B43C-362FEC89E87A}"/>
              </a:ext>
            </a:extLst>
          </p:cNvPr>
          <p:cNvSpPr>
            <a:spLocks noGrp="1"/>
          </p:cNvSpPr>
          <p:nvPr>
            <p:ph type="body" sz="quarter" idx="31" hasCustomPrompt="1"/>
          </p:nvPr>
        </p:nvSpPr>
        <p:spPr>
          <a:xfrm>
            <a:off x="9083744"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2" name="Picture Placeholder 6">
            <a:extLst>
              <a:ext uri="{FF2B5EF4-FFF2-40B4-BE49-F238E27FC236}">
                <a16:creationId xmlns:a16="http://schemas.microsoft.com/office/drawing/2014/main" id="{4F3EDA9D-BB6A-4EF8-9AAE-C1C823F7E23E}"/>
              </a:ext>
            </a:extLst>
          </p:cNvPr>
          <p:cNvSpPr>
            <a:spLocks noGrp="1"/>
          </p:cNvSpPr>
          <p:nvPr>
            <p:ph type="pic" sz="quarter" idx="32" hasCustomPrompt="1"/>
          </p:nvPr>
        </p:nvSpPr>
        <p:spPr>
          <a:xfrm>
            <a:off x="418685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Tree>
    <p:extLst>
      <p:ext uri="{BB962C8B-B14F-4D97-AF65-F5344CB8AC3E}">
        <p14:creationId xmlns:p14="http://schemas.microsoft.com/office/powerpoint/2010/main" val="4366073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with Meta +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3" name="Text Placeholder 13">
            <a:extLst>
              <a:ext uri="{FF2B5EF4-FFF2-40B4-BE49-F238E27FC236}">
                <a16:creationId xmlns:a16="http://schemas.microsoft.com/office/drawing/2014/main" id="{24935EE7-3E0F-474F-AB9F-8DEED63A81BF}"/>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Tree>
    <p:extLst>
      <p:ext uri="{BB962C8B-B14F-4D97-AF65-F5344CB8AC3E}">
        <p14:creationId xmlns:p14="http://schemas.microsoft.com/office/powerpoint/2010/main" val="3984724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echa Kucha">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2331BD5-19D5-499A-8C58-47EBCDDF2368}"/>
              </a:ext>
            </a:extLst>
          </p:cNvPr>
          <p:cNvSpPr>
            <a:spLocks noGrp="1"/>
          </p:cNvSpPr>
          <p:nvPr>
            <p:ph type="body" sz="quarter" idx="10"/>
          </p:nvPr>
        </p:nvSpPr>
        <p:spPr>
          <a:xfrm>
            <a:off x="2035791" y="818868"/>
            <a:ext cx="8120418" cy="5570206"/>
          </a:xfrm>
          <a:prstGeom prst="rect">
            <a:avLst/>
          </a:prstGeom>
        </p:spPr>
        <p:txBody>
          <a:bodyPr anchor="ctr"/>
          <a:lstStyle>
            <a:lvl1pPr marL="0" indent="0" algn="ctr">
              <a:buNone/>
              <a:defRPr sz="3200">
                <a:solidFill>
                  <a:schemeClr val="accent1"/>
                </a:solidFill>
              </a:defRPr>
            </a:lvl1pPr>
            <a:lvl2pPr marL="457200" indent="0" algn="ctr">
              <a:buNone/>
              <a:defRPr sz="2800">
                <a:solidFill>
                  <a:schemeClr val="accent1"/>
                </a:solidFill>
              </a:defRPr>
            </a:lvl2pPr>
            <a:lvl3pPr marL="914400" indent="0" algn="ctr">
              <a:buNone/>
              <a:defRPr sz="2400">
                <a:solidFill>
                  <a:schemeClr val="accent1"/>
                </a:solidFill>
              </a:defRPr>
            </a:lvl3pPr>
            <a:lvl4pPr marL="1371600" indent="0" algn="ctr">
              <a:buNone/>
              <a:defRPr sz="2000">
                <a:solidFill>
                  <a:schemeClr val="accent1"/>
                </a:solidFill>
              </a:defRPr>
            </a:lvl4pPr>
            <a:lvl5pPr marL="1828800" indent="0" algn="ctr">
              <a:buNone/>
              <a:defRPr sz="20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52591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C9DF-6F8E-69D5-7537-F0D85014F5E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B5E2B4F-253D-486F-38E1-556DD35D50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53D87B-DD2C-9EFC-8B1F-BAA20BE0EA81}"/>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1AD6BAA6-6CF9-1D64-670C-44861704313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2BEEF0-2388-F798-D972-70C736C05A84}"/>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880485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sz="1600"/>
            </a:lvl1pPr>
          </a:lstStyle>
          <a:p>
            <a:r>
              <a:rPr lang="en-US"/>
              <a:t>Click to edit meta message</a:t>
            </a:r>
            <a:endParaRPr lang="en-IN"/>
          </a:p>
        </p:txBody>
      </p:sp>
    </p:spTree>
    <p:extLst>
      <p:ext uri="{BB962C8B-B14F-4D97-AF65-F5344CB8AC3E}">
        <p14:creationId xmlns:p14="http://schemas.microsoft.com/office/powerpoint/2010/main" val="17787763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5953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Only meta messag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1E72A4-4709-455E-A621-22ABE2D6C222}"/>
              </a:ext>
            </a:extLst>
          </p:cNvPr>
          <p:cNvSpPr>
            <a:spLocks noGrp="1"/>
          </p:cNvSpPr>
          <p:nvPr>
            <p:ph type="title" hasCustomPrompt="1"/>
          </p:nvPr>
        </p:nvSpPr>
        <p:spPr>
          <a:xfrm>
            <a:off x="425984" y="444805"/>
            <a:ext cx="10987347" cy="576000"/>
          </a:xfrm>
          <a:prstGeom prst="rect">
            <a:avLst/>
          </a:prstGeom>
        </p:spPr>
        <p:txBody>
          <a:bodyPr/>
          <a:lstStyle>
            <a:lvl1pPr>
              <a:defRPr sz="1800">
                <a:solidFill>
                  <a:schemeClr val="tx1">
                    <a:lumMod val="65000"/>
                  </a:schemeClr>
                </a:solidFill>
              </a:defRPr>
            </a:lvl1pPr>
          </a:lstStyle>
          <a:p>
            <a:r>
              <a:rPr lang="en-US"/>
              <a:t>Click to edit meta message of slide</a:t>
            </a:r>
            <a:br>
              <a:rPr lang="en-US"/>
            </a:br>
            <a:endParaRPr lang="en-IN"/>
          </a:p>
        </p:txBody>
      </p:sp>
      <p:sp>
        <p:nvSpPr>
          <p:cNvPr id="6" name="Text Placeholder 21">
            <a:extLst>
              <a:ext uri="{FF2B5EF4-FFF2-40B4-BE49-F238E27FC236}">
                <a16:creationId xmlns:a16="http://schemas.microsoft.com/office/drawing/2014/main" id="{8D141422-06DE-4E26-9BC2-583157BB4626}"/>
              </a:ext>
            </a:extLst>
          </p:cNvPr>
          <p:cNvSpPr>
            <a:spLocks noGrp="1"/>
          </p:cNvSpPr>
          <p:nvPr>
            <p:ph type="body" sz="quarter" idx="19" hasCustomPrompt="1"/>
          </p:nvPr>
        </p:nvSpPr>
        <p:spPr>
          <a:xfrm>
            <a:off x="913052" y="-18289"/>
            <a:ext cx="5778500" cy="463094"/>
          </a:xfrm>
          <a:prstGeom prst="rect">
            <a:avLst/>
          </a:prstGeom>
          <a:ln>
            <a:noFill/>
          </a:ln>
        </p:spPr>
        <p:txBody>
          <a:bodyPr anchor="ctr"/>
          <a:lstStyle>
            <a:lvl1pPr marL="0" indent="0" algn="l">
              <a:buNone/>
              <a:defRPr sz="1800" b="0" cap="none" spc="0">
                <a:ln w="0"/>
                <a:solidFill>
                  <a:schemeClr val="bg1"/>
                </a:solidFill>
                <a:effectLst/>
                <a:latin typeface="+mj-lt"/>
              </a:defRPr>
            </a:lvl1pPr>
          </a:lstStyle>
          <a:p>
            <a:pPr lvl="0"/>
            <a:r>
              <a:rPr lang="en-IN"/>
              <a:t>ADD SLIDE TITLE</a:t>
            </a:r>
          </a:p>
        </p:txBody>
      </p:sp>
    </p:spTree>
    <p:extLst>
      <p:ext uri="{BB962C8B-B14F-4D97-AF65-F5344CB8AC3E}">
        <p14:creationId xmlns:p14="http://schemas.microsoft.com/office/powerpoint/2010/main" val="3436293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r>
              <a:rPr lang="en-US" sz="2400" b="1">
                <a:solidFill>
                  <a:schemeClr val="bg1"/>
                </a:solidFill>
                <a:latin typeface="Trebuchet MS" panose="020B0603020202020204" pitchFamily="34" charset="0"/>
              </a:rPr>
              <a:t>Presentation to</a:t>
            </a:r>
          </a:p>
        </p:txBody>
      </p:sp>
      <p:cxnSp>
        <p:nvCxnSpPr>
          <p:cNvPr id="5" name="Straight Connector 4">
            <a:extLst>
              <a:ext uri="{FF2B5EF4-FFF2-40B4-BE49-F238E27FC236}">
                <a16:creationId xmlns:a16="http://schemas.microsoft.com/office/drawing/2014/main" id="{B603DFA1-CD50-4BFD-A7B7-B50795804F93}"/>
              </a:ext>
            </a:extLst>
          </p:cNvPr>
          <p:cNvCxnSpPr/>
          <p:nvPr/>
        </p:nvCxnSpPr>
        <p:spPr>
          <a:xfrm>
            <a:off x="2521886" y="3086282"/>
            <a:ext cx="677334"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latin typeface="Trebuchet MS" panose="020B0603020202020204" pitchFamily="34" charset="0"/>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latin typeface="Trebuchet MS" panose="020B0603020202020204" pitchFamily="34" charset="0"/>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latin typeface="Trebuchet MS" panose="020B0603020202020204" pitchFamily="34" charset="0"/>
              </a:defRPr>
            </a:lvl1pPr>
          </a:lstStyle>
          <a:p>
            <a:pPr lvl="0"/>
            <a:r>
              <a:rPr lang="en-US"/>
              <a:t>XYZ??</a:t>
            </a:r>
            <a:endParaRPr lang="en-IN"/>
          </a:p>
        </p:txBody>
      </p:sp>
    </p:spTree>
    <p:extLst>
      <p:ext uri="{BB962C8B-B14F-4D97-AF65-F5344CB8AC3E}">
        <p14:creationId xmlns:p14="http://schemas.microsoft.com/office/powerpoint/2010/main" val="2514617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chemeClr val="accent1"/>
                </a:solidFill>
                <a:latin typeface="Trebuchet MS" panose="020B0603020202020204" pitchFamily="34" charset="0"/>
              </a:defRPr>
            </a:lvl1pPr>
            <a:lvl2pPr marL="531813" indent="-309563">
              <a:buFont typeface="Wingdings" panose="05000000000000000000" pitchFamily="2" charset="2"/>
              <a:buChar char="q"/>
              <a:defRPr sz="1400">
                <a:latin typeface="Trebuchet MS" panose="020B0603020202020204" pitchFamily="34" charset="0"/>
              </a:defRPr>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chemeClr val="bg1"/>
                </a:solidFill>
                <a:latin typeface="Trebuchet MS" panose="020B0603020202020204" pitchFamily="34" charset="0"/>
              </a:rPr>
              <a:t>EXECUTIVE SUMMARY</a:t>
            </a:r>
            <a:endParaRPr lang="en-IN" sz="2000" b="1">
              <a:solidFill>
                <a:schemeClr val="bg1"/>
              </a:solidFill>
              <a:latin typeface="Trebuchet MS" panose="020B0603020202020204" pitchFamily="34" charset="0"/>
            </a:endParaRPr>
          </a:p>
        </p:txBody>
      </p:sp>
    </p:spTree>
    <p:extLst>
      <p:ext uri="{BB962C8B-B14F-4D97-AF65-F5344CB8AC3E}">
        <p14:creationId xmlns:p14="http://schemas.microsoft.com/office/powerpoint/2010/main" val="2608875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Separato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5B41F0-6E60-4437-8B86-40E17CD15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06" y="2573186"/>
            <a:ext cx="2234498" cy="223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FACF7D4-222D-49C3-BA81-58E016DBBB33}"/>
              </a:ext>
            </a:extLst>
          </p:cNvPr>
          <p:cNvSpPr>
            <a:spLocks noGrp="1"/>
          </p:cNvSpPr>
          <p:nvPr>
            <p:ph type="body" sz="quarter" idx="10" hasCustomPrompt="1"/>
          </p:nvPr>
        </p:nvSpPr>
        <p:spPr>
          <a:xfrm>
            <a:off x="4162425" y="2401388"/>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1 – Black font for selected section</a:t>
            </a:r>
            <a:endParaRPr lang="en-IN"/>
          </a:p>
        </p:txBody>
      </p:sp>
      <p:sp>
        <p:nvSpPr>
          <p:cNvPr id="6" name="Text Placeholder 4">
            <a:extLst>
              <a:ext uri="{FF2B5EF4-FFF2-40B4-BE49-F238E27FC236}">
                <a16:creationId xmlns:a16="http://schemas.microsoft.com/office/drawing/2014/main" id="{4FA180E0-45E7-47CD-ACD9-E87B56B2B8D5}"/>
              </a:ext>
            </a:extLst>
          </p:cNvPr>
          <p:cNvSpPr>
            <a:spLocks noGrp="1"/>
          </p:cNvSpPr>
          <p:nvPr>
            <p:ph type="body" sz="quarter" idx="11" hasCustomPrompt="1"/>
          </p:nvPr>
        </p:nvSpPr>
        <p:spPr>
          <a:xfrm>
            <a:off x="4162425" y="2903096"/>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2</a:t>
            </a:r>
            <a:endParaRPr lang="en-IN"/>
          </a:p>
        </p:txBody>
      </p:sp>
      <p:sp>
        <p:nvSpPr>
          <p:cNvPr id="7" name="Text Placeholder 4">
            <a:extLst>
              <a:ext uri="{FF2B5EF4-FFF2-40B4-BE49-F238E27FC236}">
                <a16:creationId xmlns:a16="http://schemas.microsoft.com/office/drawing/2014/main" id="{995A0D30-9DE7-4355-97CE-2B85221C7B42}"/>
              </a:ext>
            </a:extLst>
          </p:cNvPr>
          <p:cNvSpPr>
            <a:spLocks noGrp="1"/>
          </p:cNvSpPr>
          <p:nvPr>
            <p:ph type="body" sz="quarter" idx="12" hasCustomPrompt="1"/>
          </p:nvPr>
        </p:nvSpPr>
        <p:spPr>
          <a:xfrm>
            <a:off x="4162425" y="3404804"/>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3</a:t>
            </a:r>
            <a:endParaRPr lang="en-IN"/>
          </a:p>
        </p:txBody>
      </p:sp>
      <p:sp>
        <p:nvSpPr>
          <p:cNvPr id="8" name="Text Placeholder 4">
            <a:extLst>
              <a:ext uri="{FF2B5EF4-FFF2-40B4-BE49-F238E27FC236}">
                <a16:creationId xmlns:a16="http://schemas.microsoft.com/office/drawing/2014/main" id="{36609355-F18E-404E-97B1-11043D7A54FC}"/>
              </a:ext>
            </a:extLst>
          </p:cNvPr>
          <p:cNvSpPr>
            <a:spLocks noGrp="1"/>
          </p:cNvSpPr>
          <p:nvPr>
            <p:ph type="body" sz="quarter" idx="13" hasCustomPrompt="1"/>
          </p:nvPr>
        </p:nvSpPr>
        <p:spPr>
          <a:xfrm>
            <a:off x="4162425" y="3906512"/>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4</a:t>
            </a:r>
            <a:endParaRPr lang="en-IN"/>
          </a:p>
        </p:txBody>
      </p:sp>
      <p:sp>
        <p:nvSpPr>
          <p:cNvPr id="9" name="Text Placeholder 4">
            <a:extLst>
              <a:ext uri="{FF2B5EF4-FFF2-40B4-BE49-F238E27FC236}">
                <a16:creationId xmlns:a16="http://schemas.microsoft.com/office/drawing/2014/main" id="{DFDB1341-E498-437B-AF57-F0F4129ECBCE}"/>
              </a:ext>
            </a:extLst>
          </p:cNvPr>
          <p:cNvSpPr>
            <a:spLocks noGrp="1"/>
          </p:cNvSpPr>
          <p:nvPr>
            <p:ph type="body" sz="quarter" idx="14" hasCustomPrompt="1"/>
          </p:nvPr>
        </p:nvSpPr>
        <p:spPr>
          <a:xfrm>
            <a:off x="4162425" y="4408220"/>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5</a:t>
            </a:r>
            <a:endParaRPr lang="en-IN"/>
          </a:p>
        </p:txBody>
      </p:sp>
    </p:spTree>
    <p:extLst>
      <p:ext uri="{BB962C8B-B14F-4D97-AF65-F5344CB8AC3E}">
        <p14:creationId xmlns:p14="http://schemas.microsoft.com/office/powerpoint/2010/main" val="3886609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19525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4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287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706729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947744"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3322852"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6203298"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3322852"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6203298"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
        <p:nvSpPr>
          <p:cNvPr id="13" name="Text Placeholder 13">
            <a:extLst>
              <a:ext uri="{FF2B5EF4-FFF2-40B4-BE49-F238E27FC236}">
                <a16:creationId xmlns:a16="http://schemas.microsoft.com/office/drawing/2014/main" id="{460C4BE2-347E-4A48-B465-D4BFAA4516B5}"/>
              </a:ext>
            </a:extLst>
          </p:cNvPr>
          <p:cNvSpPr>
            <a:spLocks noGrp="1"/>
          </p:cNvSpPr>
          <p:nvPr>
            <p:ph type="body" sz="quarter" idx="30" hasCustomPrompt="1"/>
          </p:nvPr>
        </p:nvSpPr>
        <p:spPr>
          <a:xfrm>
            <a:off x="9083744"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4</a:t>
            </a:r>
            <a:endParaRPr lang="en-IN"/>
          </a:p>
        </p:txBody>
      </p:sp>
      <p:sp>
        <p:nvSpPr>
          <p:cNvPr id="21" name="Text Placeholder 13">
            <a:extLst>
              <a:ext uri="{FF2B5EF4-FFF2-40B4-BE49-F238E27FC236}">
                <a16:creationId xmlns:a16="http://schemas.microsoft.com/office/drawing/2014/main" id="{3257BBD1-A6FF-4E6B-B43C-362FEC89E87A}"/>
              </a:ext>
            </a:extLst>
          </p:cNvPr>
          <p:cNvSpPr>
            <a:spLocks noGrp="1"/>
          </p:cNvSpPr>
          <p:nvPr>
            <p:ph type="body" sz="quarter" idx="31" hasCustomPrompt="1"/>
          </p:nvPr>
        </p:nvSpPr>
        <p:spPr>
          <a:xfrm>
            <a:off x="9083744"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2" name="Picture Placeholder 6">
            <a:extLst>
              <a:ext uri="{FF2B5EF4-FFF2-40B4-BE49-F238E27FC236}">
                <a16:creationId xmlns:a16="http://schemas.microsoft.com/office/drawing/2014/main" id="{4F3EDA9D-BB6A-4EF8-9AAE-C1C823F7E23E}"/>
              </a:ext>
            </a:extLst>
          </p:cNvPr>
          <p:cNvSpPr>
            <a:spLocks noGrp="1"/>
          </p:cNvSpPr>
          <p:nvPr>
            <p:ph type="pic" sz="quarter" idx="32" hasCustomPrompt="1"/>
          </p:nvPr>
        </p:nvSpPr>
        <p:spPr>
          <a:xfrm>
            <a:off x="418685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Tree>
    <p:extLst>
      <p:ext uri="{BB962C8B-B14F-4D97-AF65-F5344CB8AC3E}">
        <p14:creationId xmlns:p14="http://schemas.microsoft.com/office/powerpoint/2010/main" val="3300684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Meta +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3" name="Text Placeholder 13">
            <a:extLst>
              <a:ext uri="{FF2B5EF4-FFF2-40B4-BE49-F238E27FC236}">
                <a16:creationId xmlns:a16="http://schemas.microsoft.com/office/drawing/2014/main" id="{24935EE7-3E0F-474F-AB9F-8DEED63A81BF}"/>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24283843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echa Kucha">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2331BD5-19D5-499A-8C58-47EBCDDF2368}"/>
              </a:ext>
            </a:extLst>
          </p:cNvPr>
          <p:cNvSpPr>
            <a:spLocks noGrp="1"/>
          </p:cNvSpPr>
          <p:nvPr>
            <p:ph type="body" sz="quarter" idx="10"/>
          </p:nvPr>
        </p:nvSpPr>
        <p:spPr>
          <a:xfrm>
            <a:off x="2035791" y="818868"/>
            <a:ext cx="8120418" cy="5570206"/>
          </a:xfrm>
          <a:prstGeom prst="rect">
            <a:avLst/>
          </a:prstGeom>
        </p:spPr>
        <p:txBody>
          <a:bodyPr anchor="ctr"/>
          <a:lstStyle>
            <a:lvl1pPr marL="0" indent="0" algn="ctr">
              <a:buNone/>
              <a:defRPr sz="3200">
                <a:solidFill>
                  <a:schemeClr val="accent1"/>
                </a:solidFill>
                <a:latin typeface="Trebuchet MS" panose="020B0603020202020204" pitchFamily="34" charset="0"/>
              </a:defRPr>
            </a:lvl1pPr>
            <a:lvl2pPr marL="457200" indent="0" algn="ctr">
              <a:buNone/>
              <a:defRPr sz="2800">
                <a:solidFill>
                  <a:schemeClr val="accent1"/>
                </a:solidFill>
              </a:defRPr>
            </a:lvl2pPr>
            <a:lvl3pPr marL="914400" indent="0" algn="ctr">
              <a:buNone/>
              <a:defRPr sz="2400">
                <a:solidFill>
                  <a:schemeClr val="accent1"/>
                </a:solidFill>
              </a:defRPr>
            </a:lvl3pPr>
            <a:lvl4pPr marL="1371600" indent="0" algn="ctr">
              <a:buNone/>
              <a:defRPr sz="2000">
                <a:solidFill>
                  <a:schemeClr val="accent1"/>
                </a:solidFill>
              </a:defRPr>
            </a:lvl4pPr>
            <a:lvl5pPr marL="1828800" indent="0" algn="ctr">
              <a:buNone/>
              <a:defRPr sz="20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344658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103B5-5BFA-3F8C-716C-9420F9A4E6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67A2971-658A-5F8C-AA1F-FC10F7178A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C9BFDA-4589-D874-C632-C99929D468AE}"/>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E1801F2D-85DF-6D4C-7947-8140AC4B79E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18429FC-D9E5-BF87-7566-424A20922259}"/>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9325961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Cover">
    <p:bg>
      <p:bgPr>
        <a:solidFill>
          <a:srgbClr val="FF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444417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8627D-4207-45E5-973C-996E57E46689}"/>
              </a:ext>
            </a:extLst>
          </p:cNvPr>
          <p:cNvSpPr>
            <a:spLocks noGrp="1"/>
          </p:cNvSpPr>
          <p:nvPr>
            <p:ph type="title"/>
          </p:nvPr>
        </p:nvSpPr>
        <p:spPr/>
        <p:txBody>
          <a:bodyPr/>
          <a:lstStyle>
            <a:lvl1pPr>
              <a:defRPr>
                <a:latin typeface="Trebuchet MS" panose="020B0603020202020204" pitchFamily="34" charset="0"/>
              </a:defRPr>
            </a:lvl1pPr>
          </a:lstStyle>
          <a:p>
            <a:r>
              <a:rPr lang="en-US"/>
              <a:t>Click to edit Master title style</a:t>
            </a:r>
          </a:p>
        </p:txBody>
      </p:sp>
    </p:spTree>
    <p:extLst>
      <p:ext uri="{BB962C8B-B14F-4D97-AF65-F5344CB8AC3E}">
        <p14:creationId xmlns:p14="http://schemas.microsoft.com/office/powerpoint/2010/main" val="32823383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Tree>
    <p:extLst>
      <p:ext uri="{BB962C8B-B14F-4D97-AF65-F5344CB8AC3E}">
        <p14:creationId xmlns:p14="http://schemas.microsoft.com/office/powerpoint/2010/main" val="3095934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5640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Navy BG - Content">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699D1A45-FC5E-4BEA-9D83-ED7D5750D236}"/>
              </a:ext>
            </a:extLst>
          </p:cNvPr>
          <p:cNvPicPr>
            <a:picLocks noChangeAspect="1"/>
          </p:cNvPicPr>
          <p:nvPr/>
        </p:nvPicPr>
        <p:blipFill>
          <a:blip r:embed="rId2" cstate="email">
            <a:alphaModFix amt="60000"/>
            <a:extLst>
              <a:ext uri="{28A0092B-C50C-407E-A947-70E740481C1C}">
                <a14:useLocalDpi xmlns:a14="http://schemas.microsoft.com/office/drawing/2010/main"/>
              </a:ext>
            </a:extLst>
          </a:blip>
          <a:stretch>
            <a:fillRect/>
          </a:stretch>
        </p:blipFill>
        <p:spPr>
          <a:xfrm>
            <a:off x="1524" y="0"/>
            <a:ext cx="12188952" cy="6858000"/>
          </a:xfrm>
          <a:prstGeom prst="rect">
            <a:avLst/>
          </a:prstGeom>
        </p:spPr>
      </p:pic>
      <p:sp>
        <p:nvSpPr>
          <p:cNvPr id="36" name="Freeform: Shape 35">
            <a:extLst>
              <a:ext uri="{FF2B5EF4-FFF2-40B4-BE49-F238E27FC236}">
                <a16:creationId xmlns:a16="http://schemas.microsoft.com/office/drawing/2014/main" id="{D2939A73-3CD8-4465-A227-A174C5ED0AC0}"/>
              </a:ext>
            </a:extLst>
          </p:cNvPr>
          <p:cNvSpPr/>
          <p:nvPr/>
        </p:nvSpPr>
        <p:spPr>
          <a:xfrm>
            <a:off x="10989256" y="-6348"/>
            <a:ext cx="1204989" cy="1094936"/>
          </a:xfrm>
          <a:custGeom>
            <a:avLst/>
            <a:gdLst>
              <a:gd name="connsiteX0" fmla="*/ 0 w 3911600"/>
              <a:gd name="connsiteY0" fmla="*/ 0 h 4438650"/>
              <a:gd name="connsiteX1" fmla="*/ 2641600 w 3911600"/>
              <a:gd name="connsiteY1" fmla="*/ 1784350 h 4438650"/>
              <a:gd name="connsiteX2" fmla="*/ 1384300 w 3911600"/>
              <a:gd name="connsiteY2" fmla="*/ 2673350 h 4438650"/>
              <a:gd name="connsiteX3" fmla="*/ 3911600 w 3911600"/>
              <a:gd name="connsiteY3" fmla="*/ 4438650 h 4438650"/>
              <a:gd name="connsiteX4" fmla="*/ 3911600 w 3911600"/>
              <a:gd name="connsiteY4" fmla="*/ 6350 h 4438650"/>
              <a:gd name="connsiteX5" fmla="*/ 0 w 3911600"/>
              <a:gd name="connsiteY5" fmla="*/ 0 h 4438650"/>
              <a:gd name="connsiteX0" fmla="*/ 0 w 3921125"/>
              <a:gd name="connsiteY0" fmla="*/ 0 h 4438650"/>
              <a:gd name="connsiteX1" fmla="*/ 2641600 w 3921125"/>
              <a:gd name="connsiteY1" fmla="*/ 1784350 h 4438650"/>
              <a:gd name="connsiteX2" fmla="*/ 1384300 w 3921125"/>
              <a:gd name="connsiteY2" fmla="*/ 2673350 h 4438650"/>
              <a:gd name="connsiteX3" fmla="*/ 3911600 w 3921125"/>
              <a:gd name="connsiteY3" fmla="*/ 4438650 h 4438650"/>
              <a:gd name="connsiteX4" fmla="*/ 3921125 w 3921125"/>
              <a:gd name="connsiteY4" fmla="*/ 6350 h 4438650"/>
              <a:gd name="connsiteX5" fmla="*/ 0 w 3921125"/>
              <a:gd name="connsiteY5" fmla="*/ 0 h 4438650"/>
              <a:gd name="connsiteX0" fmla="*/ 0 w 4187458"/>
              <a:gd name="connsiteY0" fmla="*/ 0 h 4438650"/>
              <a:gd name="connsiteX1" fmla="*/ 2907933 w 4187458"/>
              <a:gd name="connsiteY1" fmla="*/ 1784350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292747 w 4187458"/>
              <a:gd name="connsiteY2" fmla="*/ 2365403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322129"/>
              <a:gd name="connsiteX1" fmla="*/ 2325330 w 4187458"/>
              <a:gd name="connsiteY1" fmla="*/ 1642860 h 4322129"/>
              <a:gd name="connsiteX2" fmla="*/ 1292747 w 4187458"/>
              <a:gd name="connsiteY2" fmla="*/ 2365403 h 4322129"/>
              <a:gd name="connsiteX3" fmla="*/ 4177932 w 4187458"/>
              <a:gd name="connsiteY3" fmla="*/ 4322129 h 4322129"/>
              <a:gd name="connsiteX4" fmla="*/ 4187458 w 4187458"/>
              <a:gd name="connsiteY4" fmla="*/ 6350 h 4322129"/>
              <a:gd name="connsiteX5" fmla="*/ 0 w 4187458"/>
              <a:gd name="connsiteY5" fmla="*/ 0 h 4322129"/>
              <a:gd name="connsiteX0" fmla="*/ 0 w 4191089"/>
              <a:gd name="connsiteY0" fmla="*/ 0 h 4334615"/>
              <a:gd name="connsiteX1" fmla="*/ 2325330 w 4191089"/>
              <a:gd name="connsiteY1" fmla="*/ 1642860 h 4334615"/>
              <a:gd name="connsiteX2" fmla="*/ 1292747 w 4191089"/>
              <a:gd name="connsiteY2" fmla="*/ 2365403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325330 w 4191089"/>
              <a:gd name="connsiteY1" fmla="*/ 1642860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626653 w 4191089"/>
              <a:gd name="connsiteY2" fmla="*/ 2208032 h 4334615"/>
              <a:gd name="connsiteX3" fmla="*/ 4190418 w 4191089"/>
              <a:gd name="connsiteY3" fmla="*/ 4334615 h 4334615"/>
              <a:gd name="connsiteX4" fmla="*/ 4187458 w 4191089"/>
              <a:gd name="connsiteY4" fmla="*/ 6350 h 4334615"/>
              <a:gd name="connsiteX5" fmla="*/ 0 w 4191089"/>
              <a:gd name="connsiteY5" fmla="*/ 0 h 4334615"/>
              <a:gd name="connsiteX0" fmla="*/ 0 w 4187458"/>
              <a:gd name="connsiteY0" fmla="*/ 0 h 3849144"/>
              <a:gd name="connsiteX1" fmla="*/ 2435663 w 4187458"/>
              <a:gd name="connsiteY1" fmla="*/ 1664926 h 3849144"/>
              <a:gd name="connsiteX2" fmla="*/ 1626653 w 4187458"/>
              <a:gd name="connsiteY2" fmla="*/ 2208032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49144"/>
              <a:gd name="connsiteX1" fmla="*/ 2435663 w 4187458"/>
              <a:gd name="connsiteY1" fmla="*/ 1664926 h 3849144"/>
              <a:gd name="connsiteX2" fmla="*/ 1692854 w 4187458"/>
              <a:gd name="connsiteY2" fmla="*/ 2185965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05010"/>
              <a:gd name="connsiteX1" fmla="*/ 2435663 w 4187458"/>
              <a:gd name="connsiteY1" fmla="*/ 1664926 h 3805010"/>
              <a:gd name="connsiteX2" fmla="*/ 1692854 w 4187458"/>
              <a:gd name="connsiteY2" fmla="*/ 2185965 h 3805010"/>
              <a:gd name="connsiteX3" fmla="*/ 4146285 w 4187458"/>
              <a:gd name="connsiteY3" fmla="*/ 3805010 h 3805010"/>
              <a:gd name="connsiteX4" fmla="*/ 4187458 w 4187458"/>
              <a:gd name="connsiteY4" fmla="*/ 6350 h 3805010"/>
              <a:gd name="connsiteX5" fmla="*/ 0 w 4187458"/>
              <a:gd name="connsiteY5" fmla="*/ 0 h 380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7458" h="3805010">
                <a:moveTo>
                  <a:pt x="0" y="0"/>
                </a:moveTo>
                <a:lnTo>
                  <a:pt x="2435663" y="1664926"/>
                </a:lnTo>
                <a:lnTo>
                  <a:pt x="1692854" y="2185965"/>
                </a:lnTo>
                <a:lnTo>
                  <a:pt x="4146285" y="3805010"/>
                </a:lnTo>
                <a:cubicBezTo>
                  <a:pt x="4149460" y="2366417"/>
                  <a:pt x="4184283" y="1444943"/>
                  <a:pt x="4187458" y="6350"/>
                </a:cubicBezTo>
                <a:lnTo>
                  <a:pt x="0" y="0"/>
                </a:lnTo>
                <a:close/>
              </a:path>
            </a:pathLst>
          </a:custGeom>
          <a:gradFill>
            <a:gsLst>
              <a:gs pos="20000">
                <a:schemeClr val="accent1"/>
              </a:gs>
              <a:gs pos="75000">
                <a:schemeClr val="accent1">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37" name="Freeform: Shape 36">
            <a:extLst>
              <a:ext uri="{FF2B5EF4-FFF2-40B4-BE49-F238E27FC236}">
                <a16:creationId xmlns:a16="http://schemas.microsoft.com/office/drawing/2014/main" id="{86BEA838-C368-447A-9C21-E93B35D87076}"/>
              </a:ext>
            </a:extLst>
          </p:cNvPr>
          <p:cNvSpPr/>
          <p:nvPr/>
        </p:nvSpPr>
        <p:spPr>
          <a:xfrm>
            <a:off x="11480799" y="658750"/>
            <a:ext cx="714491" cy="992250"/>
          </a:xfrm>
          <a:custGeom>
            <a:avLst/>
            <a:gdLst>
              <a:gd name="connsiteX0" fmla="*/ 2545080 w 2545080"/>
              <a:gd name="connsiteY0" fmla="*/ 0 h 3543300"/>
              <a:gd name="connsiteX1" fmla="*/ 0 w 2545080"/>
              <a:gd name="connsiteY1" fmla="*/ 1767840 h 3543300"/>
              <a:gd name="connsiteX2" fmla="*/ 2545080 w 2545080"/>
              <a:gd name="connsiteY2" fmla="*/ 3543300 h 3543300"/>
              <a:gd name="connsiteX3" fmla="*/ 2545080 w 2545080"/>
              <a:gd name="connsiteY3" fmla="*/ 0 h 3543300"/>
              <a:gd name="connsiteX0" fmla="*/ 2548255 w 2548255"/>
              <a:gd name="connsiteY0" fmla="*/ 0 h 3543300"/>
              <a:gd name="connsiteX1" fmla="*/ 0 w 2548255"/>
              <a:gd name="connsiteY1" fmla="*/ 1767840 h 3543300"/>
              <a:gd name="connsiteX2" fmla="*/ 2545080 w 2548255"/>
              <a:gd name="connsiteY2" fmla="*/ 3543300 h 3543300"/>
              <a:gd name="connsiteX3" fmla="*/ 2548255 w 2548255"/>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Lst>
            <a:ahLst/>
            <a:cxnLst>
              <a:cxn ang="0">
                <a:pos x="connsiteX0" y="connsiteY0"/>
              </a:cxn>
              <a:cxn ang="0">
                <a:pos x="connsiteX1" y="connsiteY1"/>
              </a:cxn>
              <a:cxn ang="0">
                <a:pos x="connsiteX2" y="connsiteY2"/>
              </a:cxn>
              <a:cxn ang="0">
                <a:pos x="connsiteX3" y="connsiteY3"/>
              </a:cxn>
            </a:cxnLst>
            <a:rect l="l" t="t" r="r" b="b"/>
            <a:pathLst>
              <a:path w="2551430" h="3543300">
                <a:moveTo>
                  <a:pt x="2551430" y="0"/>
                </a:moveTo>
                <a:lnTo>
                  <a:pt x="0" y="1767840"/>
                </a:lnTo>
                <a:lnTo>
                  <a:pt x="2545080" y="3543300"/>
                </a:lnTo>
                <a:cubicBezTo>
                  <a:pt x="2546138" y="2362200"/>
                  <a:pt x="2550372" y="1181100"/>
                  <a:pt x="2551430" y="0"/>
                </a:cubicBezTo>
                <a:close/>
              </a:path>
            </a:pathLst>
          </a:custGeom>
          <a:gradFill>
            <a:gsLst>
              <a:gs pos="20000">
                <a:schemeClr val="accent2"/>
              </a:gs>
              <a:gs pos="92000">
                <a:schemeClr val="accent2">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40" name="Text Placeholder 22">
            <a:extLst>
              <a:ext uri="{FF2B5EF4-FFF2-40B4-BE49-F238E27FC236}">
                <a16:creationId xmlns:a16="http://schemas.microsoft.com/office/drawing/2014/main" id="{3E758A73-98F9-4F5C-8430-E46B3E31DBAB}"/>
              </a:ext>
            </a:extLst>
          </p:cNvPr>
          <p:cNvSpPr>
            <a:spLocks noGrp="1"/>
          </p:cNvSpPr>
          <p:nvPr>
            <p:ph type="body" sz="quarter" idx="11" hasCustomPrompt="1"/>
          </p:nvPr>
        </p:nvSpPr>
        <p:spPr>
          <a:xfrm>
            <a:off x="460744" y="388585"/>
            <a:ext cx="10380366" cy="990260"/>
          </a:xfrm>
          <a:prstGeom prst="rect">
            <a:avLst/>
          </a:prstGeom>
        </p:spPr>
        <p:txBody>
          <a:bodyPr lIns="0" anchor="b"/>
          <a:lstStyle>
            <a:lvl1pPr marL="0" indent="0">
              <a:lnSpc>
                <a:spcPct val="100000"/>
              </a:lnSpc>
              <a:spcBef>
                <a:spcPts val="0"/>
              </a:spcBef>
              <a:buNone/>
              <a:defRPr sz="3200" b="0">
                <a:solidFill>
                  <a:schemeClr val="bg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r>
              <a:rPr lang="en-US"/>
              <a:t>, sed do </a:t>
            </a:r>
            <a:r>
              <a:rPr lang="en-US" err="1"/>
              <a:t>eiusmod</a:t>
            </a:r>
            <a:r>
              <a:rPr lang="en-US"/>
              <a:t> </a:t>
            </a:r>
            <a:r>
              <a:rPr lang="en-US" err="1"/>
              <a:t>tempor</a:t>
            </a:r>
            <a:endParaRPr lang="en-US"/>
          </a:p>
        </p:txBody>
      </p:sp>
      <p:sp>
        <p:nvSpPr>
          <p:cNvPr id="41" name="Text Placeholder 22">
            <a:extLst>
              <a:ext uri="{FF2B5EF4-FFF2-40B4-BE49-F238E27FC236}">
                <a16:creationId xmlns:a16="http://schemas.microsoft.com/office/drawing/2014/main" id="{D5EDEDDD-4823-40BC-86C3-8856E33BCDAB}"/>
              </a:ext>
            </a:extLst>
          </p:cNvPr>
          <p:cNvSpPr>
            <a:spLocks noGrp="1"/>
          </p:cNvSpPr>
          <p:nvPr>
            <p:ph type="body" sz="quarter" idx="12" hasCustomPrompt="1"/>
          </p:nvPr>
        </p:nvSpPr>
        <p:spPr>
          <a:xfrm>
            <a:off x="460744" y="1486906"/>
            <a:ext cx="11020055" cy="533400"/>
          </a:xfrm>
          <a:prstGeom prst="rect">
            <a:avLst/>
          </a:prstGeom>
        </p:spPr>
        <p:txBody>
          <a:bodyPr lIns="0" anchor="t"/>
          <a:lstStyle>
            <a:lvl1pPr marL="0" indent="0">
              <a:lnSpc>
                <a:spcPct val="100000"/>
              </a:lnSpc>
              <a:spcBef>
                <a:spcPts val="0"/>
              </a:spcBef>
              <a:buNone/>
              <a:defRPr sz="1800">
                <a:solidFill>
                  <a:schemeClr val="accent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endParaRPr lang="en-US"/>
          </a:p>
        </p:txBody>
      </p:sp>
      <p:sp>
        <p:nvSpPr>
          <p:cNvPr id="42" name="Text Placeholder 2">
            <a:extLst>
              <a:ext uri="{FF2B5EF4-FFF2-40B4-BE49-F238E27FC236}">
                <a16:creationId xmlns:a16="http://schemas.microsoft.com/office/drawing/2014/main" id="{AA92336B-D60F-43A8-998B-74C58B3B4BAC}"/>
              </a:ext>
            </a:extLst>
          </p:cNvPr>
          <p:cNvSpPr>
            <a:spLocks noGrp="1"/>
          </p:cNvSpPr>
          <p:nvPr>
            <p:ph type="body" sz="quarter" idx="14"/>
          </p:nvPr>
        </p:nvSpPr>
        <p:spPr>
          <a:xfrm>
            <a:off x="482600" y="98303"/>
            <a:ext cx="11248656" cy="228600"/>
          </a:xfrm>
          <a:prstGeom prst="rect">
            <a:avLst/>
          </a:prstGeom>
        </p:spPr>
        <p:txBody>
          <a:bodyPr lIns="0"/>
          <a:lstStyle>
            <a:lvl1pPr marL="0" indent="0">
              <a:buNone/>
              <a:defRPr sz="1000">
                <a:solidFill>
                  <a:schemeClr val="bg2"/>
                </a:solidFill>
                <a:latin typeface="Trebuchet MS" panose="020B0603020202020204" pitchFamily="34" charset="0"/>
                <a:ea typeface="Cambria" panose="02040503050406030204" pitchFamily="18" charset="0"/>
              </a:defRPr>
            </a:lvl1pPr>
          </a:lstStyle>
          <a:p>
            <a:pPr lvl="0"/>
            <a:r>
              <a:rPr lang="en-US"/>
              <a:t>Click to edit Master text styles</a:t>
            </a:r>
          </a:p>
        </p:txBody>
      </p:sp>
      <p:sp>
        <p:nvSpPr>
          <p:cNvPr id="12" name="Title 4">
            <a:extLst>
              <a:ext uri="{FF2B5EF4-FFF2-40B4-BE49-F238E27FC236}">
                <a16:creationId xmlns:a16="http://schemas.microsoft.com/office/drawing/2014/main" id="{BC33E53B-5070-4DDE-ABC8-ED2DFF8D0C36}"/>
              </a:ext>
            </a:extLst>
          </p:cNvPr>
          <p:cNvSpPr txBox="1">
            <a:spLocks/>
          </p:cNvSpPr>
          <p:nvPr/>
        </p:nvSpPr>
        <p:spPr>
          <a:xfrm>
            <a:off x="728219" y="6507815"/>
            <a:ext cx="2319251" cy="190848"/>
          </a:xfrm>
          <a:prstGeom prst="rect">
            <a:avLst/>
          </a:prstGeom>
        </p:spPr>
        <p:txBody>
          <a:bodyPr lIns="0" tIns="0" rIns="0" bIns="0" anchor="ctr"/>
          <a:lstStyle>
            <a:lvl1pPr algn="l" defTabSz="914400" rtl="0" eaLnBrk="1" latinLnBrk="0" hangingPunct="1">
              <a:lnSpc>
                <a:spcPct val="90000"/>
              </a:lnSpc>
              <a:spcBef>
                <a:spcPct val="0"/>
              </a:spcBef>
              <a:buNone/>
              <a:defRPr sz="3000" kern="1200">
                <a:solidFill>
                  <a:srgbClr val="053061"/>
                </a:solidFill>
                <a:latin typeface="Georgia" charset="0"/>
                <a:ea typeface="Georgia" charset="0"/>
                <a:cs typeface="Georgia"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800" b="0"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cs typeface="Calibri" charset="0"/>
              </a:rPr>
              <a:t>© 2020 Copyright Genpact. All Rights Reserved.</a:t>
            </a:r>
          </a:p>
        </p:txBody>
      </p:sp>
      <p:sp>
        <p:nvSpPr>
          <p:cNvPr id="13" name="Slide Number Placeholder 5">
            <a:extLst>
              <a:ext uri="{FF2B5EF4-FFF2-40B4-BE49-F238E27FC236}">
                <a16:creationId xmlns:a16="http://schemas.microsoft.com/office/drawing/2014/main" id="{6C9EF3E3-6EB3-42C5-AD3D-A01BB44CB1AE}"/>
              </a:ext>
            </a:extLst>
          </p:cNvPr>
          <p:cNvSpPr txBox="1">
            <a:spLocks/>
          </p:cNvSpPr>
          <p:nvPr/>
        </p:nvSpPr>
        <p:spPr>
          <a:xfrm flipH="1">
            <a:off x="457196" y="6507815"/>
            <a:ext cx="542041" cy="190848"/>
          </a:xfrm>
          <a:prstGeom prst="rect">
            <a:avLst/>
          </a:prstGeom>
        </p:spPr>
        <p:txBody>
          <a:bodyPr lIns="0" tIns="0" rIns="0" bIns="0" anchor="ctr">
            <a:noAutofit/>
          </a:bodyPr>
          <a:lstStyle>
            <a:defPPr>
              <a:defRPr lang="en-US"/>
            </a:defPPr>
            <a:lvl1pPr marL="0" algn="l" defTabSz="914400" rtl="0" eaLnBrk="1" latinLnBrk="0" hangingPunct="1">
              <a:defRPr sz="800" kern="1200">
                <a:solidFill>
                  <a:srgbClr val="053061"/>
                </a:solidFill>
                <a:latin typeface="Georgia" charset="0"/>
                <a:ea typeface="Georgia" charset="0"/>
                <a:cs typeface="Georgi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A285110E-A93C-E24B-BA01-8EFF0EF70079}" type="slidenum">
              <a:rPr kumimoji="0" lang="en-US" sz="800" b="1" i="0" u="none" strike="noStrike" kern="1200" cap="none" spc="0" normalizeH="0" baseline="0" noProof="0" smtClean="0">
                <a:ln>
                  <a:noFill/>
                </a:ln>
                <a:solidFill>
                  <a:srgbClr val="073262"/>
                </a:solidFill>
                <a:effectLst/>
                <a:uLnTx/>
                <a:uFillTx/>
                <a:latin typeface="Trebuchet MS" panose="020B0603020202020204" pitchFamily="34" charset="0"/>
                <a:ea typeface="Cambria" panose="020405030504060302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800" b="1"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endParaRPr>
          </a:p>
        </p:txBody>
      </p:sp>
      <p:pic>
        <p:nvPicPr>
          <p:cNvPr id="15" name="Graphic 14">
            <a:extLst>
              <a:ext uri="{FF2B5EF4-FFF2-40B4-BE49-F238E27FC236}">
                <a16:creationId xmlns:a16="http://schemas.microsoft.com/office/drawing/2014/main" id="{BDBF5684-DA72-44C7-878F-4C883809B95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817298" y="6508450"/>
            <a:ext cx="931790" cy="271466"/>
          </a:xfrm>
          <a:prstGeom prst="rect">
            <a:avLst/>
          </a:prstGeom>
        </p:spPr>
      </p:pic>
    </p:spTree>
    <p:extLst>
      <p:ext uri="{BB962C8B-B14F-4D97-AF65-F5344CB8AC3E}">
        <p14:creationId xmlns:p14="http://schemas.microsoft.com/office/powerpoint/2010/main" val="2577193508"/>
      </p:ext>
    </p:extLst>
  </p:cSld>
  <p:clrMapOvr>
    <a:masterClrMapping/>
  </p:clrMapOvr>
  <p:extLst>
    <p:ext uri="{DCECCB84-F9BA-43D5-87BE-67443E8EF086}">
      <p15:sldGuideLst xmlns:p15="http://schemas.microsoft.com/office/powerpoint/2012/main">
        <p15:guide id="1" pos="279">
          <p15:clr>
            <a:srgbClr val="FBAE40"/>
          </p15:clr>
        </p15:guide>
        <p15:guide id="2" pos="7401">
          <p15:clr>
            <a:srgbClr val="FBAE40"/>
          </p15:clr>
        </p15:guide>
        <p15:guide id="3" orient="horz" pos="232">
          <p15:clr>
            <a:srgbClr val="FBAE40"/>
          </p15:clr>
        </p15:guide>
        <p15:guide id="4" orient="horz" pos="408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hank You">
    <p:bg>
      <p:bgPr>
        <a:solidFill>
          <a:srgbClr val="FF0000"/>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6A8F83-426E-457D-AAE5-A62BEE939252}"/>
              </a:ext>
            </a:extLst>
          </p:cNvPr>
          <p:cNvSpPr txBox="1"/>
          <p:nvPr/>
        </p:nvSpPr>
        <p:spPr>
          <a:xfrm>
            <a:off x="3625756" y="3044279"/>
            <a:ext cx="4722127" cy="769441"/>
          </a:xfrm>
          <a:prstGeom prst="rect">
            <a:avLst/>
          </a:prstGeom>
          <a:noFill/>
        </p:spPr>
        <p:txBody>
          <a:bodyPr wrap="square" lIns="91440" tIns="45720" rIns="91440" bIns="45720" rtlCol="0">
            <a:spAutoFit/>
          </a:bodyPr>
          <a:lstStyle/>
          <a:p>
            <a:pPr algn="ctr" defTabSz="914377" hangingPunct="1"/>
            <a:r>
              <a:rPr lang="en-US" sz="4400" kern="1200">
                <a:ln>
                  <a:solidFill>
                    <a:srgbClr val="FFFFFF"/>
                  </a:solidFill>
                </a:ln>
                <a:solidFill>
                  <a:srgbClr val="FFFFFF"/>
                </a:solidFill>
                <a:latin typeface="Trebuchet MS" panose="020B0603020202020204" pitchFamily="34" charset="0"/>
                <a:ea typeface="+mn-ea"/>
                <a:cs typeface="+mn-cs"/>
              </a:rPr>
              <a:t>Thank You</a:t>
            </a:r>
          </a:p>
        </p:txBody>
      </p:sp>
    </p:spTree>
    <p:extLst>
      <p:ext uri="{BB962C8B-B14F-4D97-AF65-F5344CB8AC3E}">
        <p14:creationId xmlns:p14="http://schemas.microsoft.com/office/powerpoint/2010/main" val="5786988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Trebuchet MS" panose="020B0603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atin typeface="Trebuchet MS" panose="020B0603020202020204" pitchFamily="34" charset="0"/>
              </a:defRPr>
            </a:lvl1pPr>
          </a:lstStyle>
          <a:p>
            <a:fld id="{920F3D0E-1687-44CA-AB80-E48ECF9A842B}" type="datetimeFigureOut">
              <a:rPr lang="en-IN" smtClean="0"/>
              <a:pPr/>
              <a:t>05-12-2024</a:t>
            </a:fld>
            <a:endParaRPr lang="en-IN"/>
          </a:p>
        </p:txBody>
      </p:sp>
      <p:sp>
        <p:nvSpPr>
          <p:cNvPr id="5" name="Footer Placeholder 4"/>
          <p:cNvSpPr>
            <a:spLocks noGrp="1"/>
          </p:cNvSpPr>
          <p:nvPr>
            <p:ph type="ftr" sz="quarter" idx="11"/>
          </p:nvPr>
        </p:nvSpPr>
        <p:spPr/>
        <p:txBody>
          <a:bodyPr/>
          <a:lstStyle>
            <a:lvl1pPr>
              <a:defRPr>
                <a:latin typeface="Trebuchet MS" panose="020B0603020202020204" pitchFamily="34" charset="0"/>
              </a:defRPr>
            </a:lvl1pPr>
          </a:lstStyle>
          <a:p>
            <a:endParaRPr lang="en-IN"/>
          </a:p>
        </p:txBody>
      </p:sp>
      <p:sp>
        <p:nvSpPr>
          <p:cNvPr id="6" name="Slide Number Placeholder 5"/>
          <p:cNvSpPr>
            <a:spLocks noGrp="1"/>
          </p:cNvSpPr>
          <p:nvPr>
            <p:ph type="sldNum" sz="quarter" idx="12"/>
          </p:nvPr>
        </p:nvSpPr>
        <p:spPr/>
        <p:txBody>
          <a:bodyPr/>
          <a:lstStyle>
            <a:lvl1pPr>
              <a:defRPr>
                <a:latin typeface="Trebuchet MS" panose="020B0603020202020204" pitchFamily="34" charset="0"/>
              </a:defRPr>
            </a:lvl1pPr>
          </a:lstStyle>
          <a:p>
            <a:fld id="{ABF0D835-2829-4CDD-9924-8298301D35BC}" type="slidenum">
              <a:rPr lang="en-IN" smtClean="0"/>
              <a:pPr/>
              <a:t>‹#›</a:t>
            </a:fld>
            <a:endParaRPr lang="en-IN"/>
          </a:p>
        </p:txBody>
      </p:sp>
    </p:spTree>
    <p:extLst>
      <p:ext uri="{BB962C8B-B14F-4D97-AF65-F5344CB8AC3E}">
        <p14:creationId xmlns:p14="http://schemas.microsoft.com/office/powerpoint/2010/main" val="29407705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9" name="Rectangle 6"/>
          <p:cNvSpPr>
            <a:spLocks noChangeArrowheads="1"/>
          </p:cNvSpPr>
          <p:nvPr/>
        </p:nvSpPr>
        <p:spPr bwMode="auto">
          <a:xfrm>
            <a:off x="423333" y="0"/>
            <a:ext cx="11768667" cy="414867"/>
          </a:xfrm>
          <a:prstGeom prst="rect">
            <a:avLst/>
          </a:prstGeom>
          <a:solidFill>
            <a:srgbClr val="FF0000"/>
          </a:solidFill>
          <a:ln>
            <a:solidFill>
              <a:srgbClr val="FF0000"/>
            </a:solidFill>
          </a:ln>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10" name="Freeform 7"/>
          <p:cNvSpPr>
            <a:spLocks/>
          </p:cNvSpPr>
          <p:nvPr/>
        </p:nvSpPr>
        <p:spPr bwMode="auto">
          <a:xfrm>
            <a:off x="486835" y="114300"/>
            <a:ext cx="16933" cy="120651"/>
          </a:xfrm>
          <a:custGeom>
            <a:avLst/>
            <a:gdLst>
              <a:gd name="T0" fmla="*/ 22 w 26"/>
              <a:gd name="T1" fmla="*/ 70 h 172"/>
              <a:gd name="T2" fmla="*/ 22 w 26"/>
              <a:gd name="T3" fmla="*/ 60 h 172"/>
              <a:gd name="T4" fmla="*/ 22 w 26"/>
              <a:gd name="T5" fmla="*/ 52 h 172"/>
              <a:gd name="T6" fmla="*/ 21 w 26"/>
              <a:gd name="T7" fmla="*/ 43 h 172"/>
              <a:gd name="T8" fmla="*/ 20 w 26"/>
              <a:gd name="T9" fmla="*/ 36 h 172"/>
              <a:gd name="T10" fmla="*/ 17 w 26"/>
              <a:gd name="T11" fmla="*/ 24 h 172"/>
              <a:gd name="T12" fmla="*/ 13 w 26"/>
              <a:gd name="T13" fmla="*/ 14 h 172"/>
              <a:gd name="T14" fmla="*/ 4 w 26"/>
              <a:gd name="T15" fmla="*/ 3 h 172"/>
              <a:gd name="T16" fmla="*/ 0 w 26"/>
              <a:gd name="T17" fmla="*/ 0 h 172"/>
              <a:gd name="T18" fmla="*/ 1 w 26"/>
              <a:gd name="T19" fmla="*/ 4 h 172"/>
              <a:gd name="T20" fmla="*/ 2 w 26"/>
              <a:gd name="T21" fmla="*/ 18 h 172"/>
              <a:gd name="T22" fmla="*/ 3 w 26"/>
              <a:gd name="T23" fmla="*/ 29 h 172"/>
              <a:gd name="T24" fmla="*/ 3 w 26"/>
              <a:gd name="T25" fmla="*/ 44 h 172"/>
              <a:gd name="T26" fmla="*/ 3 w 26"/>
              <a:gd name="T27" fmla="*/ 60 h 172"/>
              <a:gd name="T28" fmla="*/ 2 w 26"/>
              <a:gd name="T29" fmla="*/ 81 h 172"/>
              <a:gd name="T30" fmla="*/ 1 w 26"/>
              <a:gd name="T31" fmla="*/ 96 h 172"/>
              <a:gd name="T32" fmla="*/ 2 w 26"/>
              <a:gd name="T33" fmla="*/ 110 h 172"/>
              <a:gd name="T34" fmla="*/ 4 w 26"/>
              <a:gd name="T35" fmla="*/ 123 h 172"/>
              <a:gd name="T36" fmla="*/ 7 w 26"/>
              <a:gd name="T37" fmla="*/ 135 h 172"/>
              <a:gd name="T38" fmla="*/ 14 w 26"/>
              <a:gd name="T39" fmla="*/ 155 h 172"/>
              <a:gd name="T40" fmla="*/ 21 w 26"/>
              <a:gd name="T41" fmla="*/ 171 h 172"/>
              <a:gd name="T42" fmla="*/ 22 w 26"/>
              <a:gd name="T43" fmla="*/ 172 h 172"/>
              <a:gd name="T44" fmla="*/ 23 w 26"/>
              <a:gd name="T45" fmla="*/ 172 h 172"/>
              <a:gd name="T46" fmla="*/ 26 w 26"/>
              <a:gd name="T47" fmla="*/ 171 h 172"/>
              <a:gd name="T48" fmla="*/ 26 w 26"/>
              <a:gd name="T49" fmla="*/ 169 h 172"/>
              <a:gd name="T50" fmla="*/ 23 w 26"/>
              <a:gd name="T51" fmla="*/ 158 h 172"/>
              <a:gd name="T52" fmla="*/ 21 w 26"/>
              <a:gd name="T53" fmla="*/ 148 h 172"/>
              <a:gd name="T54" fmla="*/ 20 w 26"/>
              <a:gd name="T55" fmla="*/ 137 h 172"/>
              <a:gd name="T56" fmla="*/ 19 w 26"/>
              <a:gd name="T57" fmla="*/ 126 h 172"/>
              <a:gd name="T58" fmla="*/ 20 w 26"/>
              <a:gd name="T59" fmla="*/ 100 h 172"/>
              <a:gd name="T60" fmla="*/ 22 w 26"/>
              <a:gd name="T61" fmla="*/ 7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 h="172">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11" name="Freeform 8"/>
          <p:cNvSpPr>
            <a:spLocks/>
          </p:cNvSpPr>
          <p:nvPr/>
        </p:nvSpPr>
        <p:spPr bwMode="auto">
          <a:xfrm>
            <a:off x="510118" y="65618"/>
            <a:ext cx="141817" cy="283633"/>
          </a:xfrm>
          <a:custGeom>
            <a:avLst/>
            <a:gdLst>
              <a:gd name="T0" fmla="*/ 137 w 202"/>
              <a:gd name="T1" fmla="*/ 370 h 402"/>
              <a:gd name="T2" fmla="*/ 178 w 202"/>
              <a:gd name="T3" fmla="*/ 295 h 402"/>
              <a:gd name="T4" fmla="*/ 197 w 202"/>
              <a:gd name="T5" fmla="*/ 237 h 402"/>
              <a:gd name="T6" fmla="*/ 199 w 202"/>
              <a:gd name="T7" fmla="*/ 196 h 402"/>
              <a:gd name="T8" fmla="*/ 183 w 202"/>
              <a:gd name="T9" fmla="*/ 209 h 402"/>
              <a:gd name="T10" fmla="*/ 171 w 202"/>
              <a:gd name="T11" fmla="*/ 239 h 402"/>
              <a:gd name="T12" fmla="*/ 157 w 202"/>
              <a:gd name="T13" fmla="*/ 267 h 402"/>
              <a:gd name="T14" fmla="*/ 140 w 202"/>
              <a:gd name="T15" fmla="*/ 279 h 402"/>
              <a:gd name="T16" fmla="*/ 115 w 202"/>
              <a:gd name="T17" fmla="*/ 279 h 402"/>
              <a:gd name="T18" fmla="*/ 94 w 202"/>
              <a:gd name="T19" fmla="*/ 257 h 402"/>
              <a:gd name="T20" fmla="*/ 96 w 202"/>
              <a:gd name="T21" fmla="*/ 223 h 402"/>
              <a:gd name="T22" fmla="*/ 122 w 202"/>
              <a:gd name="T23" fmla="*/ 197 h 402"/>
              <a:gd name="T24" fmla="*/ 151 w 202"/>
              <a:gd name="T25" fmla="*/ 192 h 402"/>
              <a:gd name="T26" fmla="*/ 176 w 202"/>
              <a:gd name="T27" fmla="*/ 192 h 402"/>
              <a:gd name="T28" fmla="*/ 197 w 202"/>
              <a:gd name="T29" fmla="*/ 178 h 402"/>
              <a:gd name="T30" fmla="*/ 194 w 202"/>
              <a:gd name="T31" fmla="*/ 168 h 402"/>
              <a:gd name="T32" fmla="*/ 157 w 202"/>
              <a:gd name="T33" fmla="*/ 166 h 402"/>
              <a:gd name="T34" fmla="*/ 115 w 202"/>
              <a:gd name="T35" fmla="*/ 172 h 402"/>
              <a:gd name="T36" fmla="*/ 87 w 202"/>
              <a:gd name="T37" fmla="*/ 192 h 402"/>
              <a:gd name="T38" fmla="*/ 70 w 202"/>
              <a:gd name="T39" fmla="*/ 220 h 402"/>
              <a:gd name="T40" fmla="*/ 68 w 202"/>
              <a:gd name="T41" fmla="*/ 254 h 402"/>
              <a:gd name="T42" fmla="*/ 84 w 202"/>
              <a:gd name="T43" fmla="*/ 289 h 402"/>
              <a:gd name="T44" fmla="*/ 108 w 202"/>
              <a:gd name="T45" fmla="*/ 309 h 402"/>
              <a:gd name="T46" fmla="*/ 107 w 202"/>
              <a:gd name="T47" fmla="*/ 316 h 402"/>
              <a:gd name="T48" fmla="*/ 92 w 202"/>
              <a:gd name="T49" fmla="*/ 308 h 402"/>
              <a:gd name="T50" fmla="*/ 63 w 202"/>
              <a:gd name="T51" fmla="*/ 276 h 402"/>
              <a:gd name="T52" fmla="*/ 54 w 202"/>
              <a:gd name="T53" fmla="*/ 245 h 402"/>
              <a:gd name="T54" fmla="*/ 61 w 202"/>
              <a:gd name="T55" fmla="*/ 200 h 402"/>
              <a:gd name="T56" fmla="*/ 85 w 202"/>
              <a:gd name="T57" fmla="*/ 165 h 402"/>
              <a:gd name="T58" fmla="*/ 135 w 202"/>
              <a:gd name="T59" fmla="*/ 128 h 402"/>
              <a:gd name="T60" fmla="*/ 166 w 202"/>
              <a:gd name="T61" fmla="*/ 101 h 402"/>
              <a:gd name="T62" fmla="*/ 177 w 202"/>
              <a:gd name="T63" fmla="*/ 70 h 402"/>
              <a:gd name="T64" fmla="*/ 159 w 202"/>
              <a:gd name="T65" fmla="*/ 80 h 402"/>
              <a:gd name="T66" fmla="*/ 104 w 202"/>
              <a:gd name="T67" fmla="*/ 114 h 402"/>
              <a:gd name="T68" fmla="*/ 66 w 202"/>
              <a:gd name="T69" fmla="*/ 146 h 402"/>
              <a:gd name="T70" fmla="*/ 44 w 202"/>
              <a:gd name="T71" fmla="*/ 178 h 402"/>
              <a:gd name="T72" fmla="*/ 35 w 202"/>
              <a:gd name="T73" fmla="*/ 214 h 402"/>
              <a:gd name="T74" fmla="*/ 41 w 202"/>
              <a:gd name="T75" fmla="*/ 267 h 402"/>
              <a:gd name="T76" fmla="*/ 68 w 202"/>
              <a:gd name="T77" fmla="*/ 305 h 402"/>
              <a:gd name="T78" fmla="*/ 79 w 202"/>
              <a:gd name="T79" fmla="*/ 317 h 402"/>
              <a:gd name="T80" fmla="*/ 72 w 202"/>
              <a:gd name="T81" fmla="*/ 319 h 402"/>
              <a:gd name="T82" fmla="*/ 38 w 202"/>
              <a:gd name="T83" fmla="*/ 282 h 402"/>
              <a:gd name="T84" fmla="*/ 21 w 202"/>
              <a:gd name="T85" fmla="*/ 227 h 402"/>
              <a:gd name="T86" fmla="*/ 29 w 202"/>
              <a:gd name="T87" fmla="*/ 167 h 402"/>
              <a:gd name="T88" fmla="*/ 72 w 202"/>
              <a:gd name="T89" fmla="*/ 84 h 402"/>
              <a:gd name="T90" fmla="*/ 88 w 202"/>
              <a:gd name="T91" fmla="*/ 40 h 402"/>
              <a:gd name="T92" fmla="*/ 85 w 202"/>
              <a:gd name="T93" fmla="*/ 17 h 402"/>
              <a:gd name="T94" fmla="*/ 76 w 202"/>
              <a:gd name="T95" fmla="*/ 11 h 402"/>
              <a:gd name="T96" fmla="*/ 52 w 202"/>
              <a:gd name="T97" fmla="*/ 67 h 402"/>
              <a:gd name="T98" fmla="*/ 17 w 202"/>
              <a:gd name="T99" fmla="*/ 129 h 402"/>
              <a:gd name="T100" fmla="*/ 1 w 202"/>
              <a:gd name="T101" fmla="*/ 191 h 402"/>
              <a:gd name="T102" fmla="*/ 8 w 202"/>
              <a:gd name="T103" fmla="*/ 258 h 402"/>
              <a:gd name="T104" fmla="*/ 29 w 202"/>
              <a:gd name="T105" fmla="*/ 296 h 402"/>
              <a:gd name="T106" fmla="*/ 58 w 202"/>
              <a:gd name="T107" fmla="*/ 325 h 402"/>
              <a:gd name="T108" fmla="*/ 90 w 202"/>
              <a:gd name="T109" fmla="*/ 356 h 402"/>
              <a:gd name="T110" fmla="*/ 97 w 202"/>
              <a:gd name="T111" fmla="*/ 388 h 402"/>
              <a:gd name="T112" fmla="*/ 99 w 202"/>
              <a:gd name="T113" fmla="*/ 40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2" h="402">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6" name="Slide Number Placeholder 5"/>
          <p:cNvSpPr>
            <a:spLocks noGrp="1"/>
          </p:cNvSpPr>
          <p:nvPr>
            <p:ph type="sldNum" sz="quarter" idx="12"/>
          </p:nvPr>
        </p:nvSpPr>
        <p:spPr>
          <a:xfrm>
            <a:off x="11744868" y="56766"/>
            <a:ext cx="447131" cy="297454"/>
          </a:xfrm>
          <a:prstGeom prst="rect">
            <a:avLst/>
          </a:prstGeom>
        </p:spPr>
        <p:txBody>
          <a:bodyPr wrap="square" anchor="ctr" anchorCtr="0">
            <a:spAutoFit/>
          </a:bodyPr>
          <a:lstStyle>
            <a:lvl1pPr algn="r">
              <a:defRPr sz="1333">
                <a:solidFill>
                  <a:schemeClr val="bg1"/>
                </a:solidFill>
                <a:latin typeface="Trebuchet MS" panose="020B0603020202020204" pitchFamily="34" charset="0"/>
              </a:defRPr>
            </a:lvl1pPr>
          </a:lstStyle>
          <a:p>
            <a:fld id="{0CAB0645-0018-4AC8-9492-07601F489CD9}" type="slidenum">
              <a:rPr lang="en-US" smtClean="0"/>
              <a:pPr/>
              <a:t>‹#›</a:t>
            </a:fld>
            <a:endParaRPr lang="en-US"/>
          </a:p>
        </p:txBody>
      </p:sp>
      <p:pic>
        <p:nvPicPr>
          <p:cNvPr id="7" name="Picture 6">
            <a:extLst>
              <a:ext uri="{FF2B5EF4-FFF2-40B4-BE49-F238E27FC236}">
                <a16:creationId xmlns:a16="http://schemas.microsoft.com/office/drawing/2014/main" id="{AD74F86A-36D9-4E4C-97D8-F7E4B23BB0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12914" y="6273800"/>
            <a:ext cx="1179087" cy="495216"/>
          </a:xfrm>
          <a:prstGeom prst="rect">
            <a:avLst/>
          </a:prstGeom>
        </p:spPr>
      </p:pic>
    </p:spTree>
    <p:extLst>
      <p:ext uri="{BB962C8B-B14F-4D97-AF65-F5344CB8AC3E}">
        <p14:creationId xmlns:p14="http://schemas.microsoft.com/office/powerpoint/2010/main" val="678000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02F7-F66A-9E69-4820-B9EB0C79E09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94F93FE-500D-BC8D-E9DD-9C11AAE2F9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B395DB-5590-61C6-AB14-71785AE5EE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7737ADE-10B9-B9D6-AE56-1F092D0036B4}"/>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6" name="Footer Placeholder 5">
            <a:extLst>
              <a:ext uri="{FF2B5EF4-FFF2-40B4-BE49-F238E27FC236}">
                <a16:creationId xmlns:a16="http://schemas.microsoft.com/office/drawing/2014/main" id="{3792E710-882D-FF45-87C9-07E24A5402C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2BDFCD-6EC1-6DF4-BC51-154C75B648FC}"/>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1205955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B8A74-F113-B53A-7EDE-4AFCD85213A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97CE02C-8285-1323-FB2E-23FAFAA082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63FD3-EA00-248F-C58E-E0289F90DD2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09B7789-F796-5D5F-57D5-8681EDA8D8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CEA6CE-26FC-C0FE-3ED2-2681D6AD10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D8EBB01-02A0-2A27-9BF7-FAE12AC329FC}"/>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8" name="Footer Placeholder 7">
            <a:extLst>
              <a:ext uri="{FF2B5EF4-FFF2-40B4-BE49-F238E27FC236}">
                <a16:creationId xmlns:a16="http://schemas.microsoft.com/office/drawing/2014/main" id="{6EFFC4D2-0952-31FC-12D3-6F6A0B4AC89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2DAE97E-A7C2-B656-F98E-89ADEAC7C278}"/>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41870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BDC7-1446-F6EE-F893-EF4318F3044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4100A4D-720A-1593-3B61-255F5EDAA280}"/>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4" name="Footer Placeholder 3">
            <a:extLst>
              <a:ext uri="{FF2B5EF4-FFF2-40B4-BE49-F238E27FC236}">
                <a16:creationId xmlns:a16="http://schemas.microsoft.com/office/drawing/2014/main" id="{A2D3FE8C-D5CF-D028-4AA6-750BBE5EB87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EBEE4624-F987-6D2B-4BDE-7290BA40D72D}"/>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556221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4ECF4D-4C0B-9017-37D7-75C986BD69E9}"/>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3" name="Footer Placeholder 2">
            <a:extLst>
              <a:ext uri="{FF2B5EF4-FFF2-40B4-BE49-F238E27FC236}">
                <a16:creationId xmlns:a16="http://schemas.microsoft.com/office/drawing/2014/main" id="{D2723BA3-1E6C-5FD3-8597-C0E45CB14AB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1417AE1-326D-441D-5B66-CA98BE06A00F}"/>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797417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7B44-EA2C-7D19-4C8A-C8AE26762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7D02099-F8AC-5D6E-7751-D8AE1C012F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8C4A21A-E701-7F4B-19ED-C7CB6DB63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EF5682-BECA-B5F7-F689-000FD1D31A6F}"/>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6" name="Footer Placeholder 5">
            <a:extLst>
              <a:ext uri="{FF2B5EF4-FFF2-40B4-BE49-F238E27FC236}">
                <a16:creationId xmlns:a16="http://schemas.microsoft.com/office/drawing/2014/main" id="{097AD0F6-7970-F28E-DA31-6F592B7B13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C849CAD-9990-1F6F-632B-D94DE09A0CC6}"/>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91680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E0EA3-E253-AC57-8287-0BE14CD46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D9216B9-A90B-B522-28D2-BC1BF5BE65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E312EEB-FBB7-AA79-307F-A3FF3B3CF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968903-EB5F-FD7D-922D-7DB61DEED8B1}"/>
              </a:ext>
            </a:extLst>
          </p:cNvPr>
          <p:cNvSpPr>
            <a:spLocks noGrp="1"/>
          </p:cNvSpPr>
          <p:nvPr>
            <p:ph type="dt" sz="half" idx="10"/>
          </p:nvPr>
        </p:nvSpPr>
        <p:spPr/>
        <p:txBody>
          <a:bodyPr/>
          <a:lstStyle/>
          <a:p>
            <a:fld id="{88D04007-6434-4483-8614-A9E06F98F6E6}" type="datetimeFigureOut">
              <a:rPr lang="en-IN" smtClean="0"/>
              <a:t>05-12-2024</a:t>
            </a:fld>
            <a:endParaRPr lang="en-IN"/>
          </a:p>
        </p:txBody>
      </p:sp>
      <p:sp>
        <p:nvSpPr>
          <p:cNvPr id="6" name="Footer Placeholder 5">
            <a:extLst>
              <a:ext uri="{FF2B5EF4-FFF2-40B4-BE49-F238E27FC236}">
                <a16:creationId xmlns:a16="http://schemas.microsoft.com/office/drawing/2014/main" id="{89CC66D3-CE57-62AF-5700-DF3435CF507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CEFD2A9-0CBB-E75F-A447-CF9B714B8147}"/>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37678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4.png"/><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DC1FFF-8BB0-ADAA-7151-69B952EE65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06D8006-14DD-D89B-05F4-A93B32C976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7F9BF61-7144-AF90-7994-D64F6FCF0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04007-6434-4483-8614-A9E06F98F6E6}" type="datetimeFigureOut">
              <a:rPr lang="en-IN" smtClean="0"/>
              <a:t>05-12-2024</a:t>
            </a:fld>
            <a:endParaRPr lang="en-IN"/>
          </a:p>
        </p:txBody>
      </p:sp>
      <p:sp>
        <p:nvSpPr>
          <p:cNvPr id="5" name="Footer Placeholder 4">
            <a:extLst>
              <a:ext uri="{FF2B5EF4-FFF2-40B4-BE49-F238E27FC236}">
                <a16:creationId xmlns:a16="http://schemas.microsoft.com/office/drawing/2014/main" id="{FBAF0061-CF10-E7FA-7B11-D12E94CA4D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B7864BA-5713-C3B2-4219-B4A0ABBE9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AB1A8-1AA5-42E8-93B5-2ECA0B7CDCB6}" type="slidenum">
              <a:rPr lang="en-IN" smtClean="0"/>
              <a:t>‹#›</a:t>
            </a:fld>
            <a:endParaRPr lang="en-IN"/>
          </a:p>
        </p:txBody>
      </p:sp>
    </p:spTree>
    <p:extLst>
      <p:ext uri="{BB962C8B-B14F-4D97-AF65-F5344CB8AC3E}">
        <p14:creationId xmlns:p14="http://schemas.microsoft.com/office/powerpoint/2010/main" val="941138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F0000"/>
          </a:solidFill>
          <a:ln>
            <a:solidFill>
              <a:schemeClr val="accent1"/>
            </a:solid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pPr/>
              <a:t>‹#›</a:t>
            </a:fld>
            <a:endParaRPr lang="en-IN"/>
          </a:p>
        </p:txBody>
      </p:sp>
    </p:spTree>
    <p:extLst>
      <p:ext uri="{BB962C8B-B14F-4D97-AF65-F5344CB8AC3E}">
        <p14:creationId xmlns:p14="http://schemas.microsoft.com/office/powerpoint/2010/main" val="37792042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3" r:id="rId10"/>
  </p:sldLayoutIdLst>
  <p:txStyles>
    <p:titleStyle>
      <a:lvl1pPr algn="l" defTabSz="914400" rtl="0" eaLnBrk="1" latinLnBrk="0" hangingPunct="1">
        <a:lnSpc>
          <a:spcPct val="90000"/>
        </a:lnSpc>
        <a:spcBef>
          <a:spcPct val="0"/>
        </a:spcBef>
        <a:buNone/>
        <a:defRPr sz="1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F0000"/>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latin typeface="Trebuchet MS" panose="020B0603020202020204" pitchFamily="34" charset="0"/>
              </a:rPr>
              <a:pPr/>
              <a:t>‹#›</a:t>
            </a:fld>
            <a:endParaRPr lang="en-IN">
              <a:latin typeface="Trebuchet MS" panose="020B0603020202020204" pitchFamily="34" charset="0"/>
            </a:endParaRPr>
          </a:p>
        </p:txBody>
      </p:sp>
      <p:pic>
        <p:nvPicPr>
          <p:cNvPr id="14" name="Picture 2" descr="Piramal Foundation">
            <a:extLst>
              <a:ext uri="{FF2B5EF4-FFF2-40B4-BE49-F238E27FC236}">
                <a16:creationId xmlns:a16="http://schemas.microsoft.com/office/drawing/2014/main" id="{999BE17B-A389-44A2-8DBE-64CCE7209F8C}"/>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0811494" y="6094828"/>
            <a:ext cx="1061032" cy="48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87437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978"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79" r:id="rId15"/>
  </p:sldLayoutIdLst>
  <p:txStyles>
    <p:titleStyle>
      <a:lvl1pPr algn="l" defTabSz="914400" rtl="0" eaLnBrk="1" latinLnBrk="0" hangingPunct="1">
        <a:lnSpc>
          <a:spcPct val="90000"/>
        </a:lnSpc>
        <a:spcBef>
          <a:spcPct val="0"/>
        </a:spcBef>
        <a:buNone/>
        <a:defRPr sz="1800" b="1" kern="1200">
          <a:solidFill>
            <a:schemeClr val="tx1"/>
          </a:solidFill>
          <a:latin typeface="Trebuchet MS" panose="020B06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slide" Target="slide3.xml"/><Relationship Id="rId4" Type="http://schemas.openxmlformats.org/officeDocument/2006/relationships/slide" Target="slide15.xml"/></Relationships>
</file>

<file path=ppt/slides/_rels/slide1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8" Type="http://schemas.openxmlformats.org/officeDocument/2006/relationships/hyperlink" Target="mailto:fgh.cashless@futuregenerali.in" TargetMode="External"/><Relationship Id="rId3" Type="http://schemas.openxmlformats.org/officeDocument/2006/relationships/slide" Target="slide3.xml"/><Relationship Id="rId7" Type="http://schemas.openxmlformats.org/officeDocument/2006/relationships/hyperlink" Target="mailto:amita.shukla@piramalfoundation.org" TargetMode="External"/><Relationship Id="rId2" Type="http://schemas.openxmlformats.org/officeDocument/2006/relationships/notesSlide" Target="../notesSlides/notesSlide12.xml"/><Relationship Id="rId1" Type="http://schemas.openxmlformats.org/officeDocument/2006/relationships/slideLayout" Target="../slideLayouts/slideLayout26.xml"/><Relationship Id="rId6" Type="http://schemas.openxmlformats.org/officeDocument/2006/relationships/hyperlink" Target="mailto:FG.Health@futuregenerali.in" TargetMode="External"/><Relationship Id="rId5" Type="http://schemas.openxmlformats.org/officeDocument/2006/relationships/hyperlink" Target="mailto:fgh@futuregenerali.in" TargetMode="External"/><Relationship Id="rId4" Type="http://schemas.openxmlformats.org/officeDocument/2006/relationships/image" Target="../media/image11.png"/><Relationship Id="rId9" Type="http://schemas.openxmlformats.org/officeDocument/2006/relationships/hyperlink" Target="mailto:fgh.swift@futuregenerali.in"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1.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08CC1F-8712-78C1-57A2-2467D84C1139}"/>
              </a:ext>
            </a:extLst>
          </p:cNvPr>
          <p:cNvSpPr/>
          <p:nvPr/>
        </p:nvSpPr>
        <p:spPr>
          <a:xfrm>
            <a:off x="342900" y="44904"/>
            <a:ext cx="533400" cy="440871"/>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a:extLst>
              <a:ext uri="{FF2B5EF4-FFF2-40B4-BE49-F238E27FC236}">
                <a16:creationId xmlns:a16="http://schemas.microsoft.com/office/drawing/2014/main" id="{B9ED2AFB-F685-38B0-7F00-581D71C9507E}"/>
              </a:ext>
            </a:extLst>
          </p:cNvPr>
          <p:cNvSpPr/>
          <p:nvPr/>
        </p:nvSpPr>
        <p:spPr>
          <a:xfrm>
            <a:off x="10178142" y="5780314"/>
            <a:ext cx="1888671" cy="963386"/>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DE34A838-F722-30D5-5D05-E2EEBC5AA941}"/>
              </a:ext>
            </a:extLst>
          </p:cNvPr>
          <p:cNvSpPr txBox="1"/>
          <p:nvPr/>
        </p:nvSpPr>
        <p:spPr>
          <a:xfrm>
            <a:off x="762000" y="1009650"/>
            <a:ext cx="11130116" cy="138499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Trebuchet MS"/>
                <a:ea typeface="Verdana"/>
                <a:cs typeface="Calibri" panose="020F0502020204030204"/>
              </a:rPr>
              <a:t>GROUP MEDICLAIM INSURANCE </a:t>
            </a:r>
            <a:r>
              <a:rPr kumimoji="0" lang="en-US" sz="2800" b="1" i="0" u="none" strike="noStrike" kern="1200" cap="none" spc="0" normalizeH="0" baseline="0" noProof="0">
                <a:ln>
                  <a:noFill/>
                </a:ln>
                <a:solidFill>
                  <a:prstClr val="white"/>
                </a:solidFill>
                <a:effectLst/>
                <a:uLnTx/>
                <a:uFillTx/>
                <a:latin typeface="Trebuchet MS"/>
                <a:ea typeface="Verdana"/>
                <a:cs typeface="Calibri" panose="020F0502020204030204"/>
              </a:rPr>
              <a:t>Coverage Orientation </a:t>
            </a:r>
            <a:r>
              <a:rPr kumimoji="0" lang="en-US" sz="2800" b="1" i="0" u="none" strike="noStrike" kern="1200" cap="none" spc="0" normalizeH="0" baseline="0" noProof="0" dirty="0">
                <a:ln>
                  <a:noFill/>
                </a:ln>
                <a:solidFill>
                  <a:prstClr val="white"/>
                </a:solidFill>
                <a:effectLst/>
                <a:uLnTx/>
                <a:uFillTx/>
                <a:latin typeface="Trebuchet MS"/>
                <a:ea typeface="Verdana"/>
                <a:cs typeface="Calibri" panose="020F0502020204030204"/>
              </a:rPr>
              <a:t>Deck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uLnTx/>
              <a:uFillTx/>
              <a:latin typeface="Trebuchet MS" panose="020B0603020202020204" pitchFamily="34" charset="0"/>
              <a:ea typeface="Verdana"/>
              <a:cs typeface="Calibri" panose="020F0502020204030204"/>
            </a:endParaRPr>
          </a:p>
          <a:p>
            <a:pPr>
              <a:defRPr/>
            </a:pPr>
            <a:r>
              <a:rPr lang="en-US" sz="2800" dirty="0">
                <a:solidFill>
                  <a:prstClr val="white"/>
                </a:solidFill>
                <a:latin typeface="Trebuchet MS"/>
                <a:ea typeface="Verdana"/>
                <a:cs typeface="Calibri" panose="020F0502020204030204"/>
              </a:rPr>
              <a:t>“ One Foundation One Experience One Renewal Date”</a:t>
            </a:r>
            <a:endParaRPr lang="en-US" sz="2800" i="0" u="none" strike="noStrike" kern="1200" cap="none" spc="0" normalizeH="0" baseline="0" noProof="0" dirty="0">
              <a:ln>
                <a:noFill/>
              </a:ln>
              <a:solidFill>
                <a:prstClr val="white"/>
              </a:solidFill>
              <a:effectLst/>
              <a:uLnTx/>
              <a:uFillTx/>
              <a:latin typeface="Trebuchet MS" panose="020B0603020202020204" pitchFamily="34" charset="0"/>
              <a:ea typeface="Verdana"/>
              <a:cs typeface="Calibri" panose="020F0502020204030204"/>
            </a:endParaRPr>
          </a:p>
        </p:txBody>
      </p:sp>
      <p:sp>
        <p:nvSpPr>
          <p:cNvPr id="12" name="Rectangle 11">
            <a:extLst>
              <a:ext uri="{FF2B5EF4-FFF2-40B4-BE49-F238E27FC236}">
                <a16:creationId xmlns:a16="http://schemas.microsoft.com/office/drawing/2014/main" id="{0D46043B-44A2-720B-09A4-4E582A74799E}"/>
              </a:ext>
            </a:extLst>
          </p:cNvPr>
          <p:cNvSpPr/>
          <p:nvPr/>
        </p:nvSpPr>
        <p:spPr>
          <a:xfrm>
            <a:off x="495300" y="197304"/>
            <a:ext cx="533400" cy="440871"/>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C4619195-55F8-B948-1C76-8E60213B8A42}"/>
              </a:ext>
            </a:extLst>
          </p:cNvPr>
          <p:cNvSpPr/>
          <p:nvPr/>
        </p:nvSpPr>
        <p:spPr>
          <a:xfrm>
            <a:off x="10330542" y="5932714"/>
            <a:ext cx="1888671" cy="963386"/>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6440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254F2F23-F8E2-28A4-E981-9CA224ECCC4B}"/>
              </a:ext>
            </a:extLst>
          </p:cNvPr>
          <p:cNvSpPr txBox="1">
            <a:spLocks noChangeArrowheads="1"/>
          </p:cNvSpPr>
          <p:nvPr/>
        </p:nvSpPr>
        <p:spPr bwMode="auto">
          <a:xfrm>
            <a:off x="1447800" y="504292"/>
            <a:ext cx="9144000"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cs typeface="Arial" charset="0"/>
              </a:defRPr>
            </a:lvl1pPr>
            <a:lvl2pPr marL="742950" indent="-285750" eaLnBrk="0" hangingPunct="0">
              <a:defRPr sz="1000">
                <a:solidFill>
                  <a:schemeClr val="tx1"/>
                </a:solidFill>
                <a:latin typeface="Arial" charset="0"/>
                <a:cs typeface="Arial" charset="0"/>
              </a:defRPr>
            </a:lvl2pPr>
            <a:lvl3pPr marL="1143000" indent="-228600" eaLnBrk="0" hangingPunct="0">
              <a:defRPr sz="1000">
                <a:solidFill>
                  <a:schemeClr val="tx1"/>
                </a:solidFill>
                <a:latin typeface="Arial" charset="0"/>
                <a:cs typeface="Arial" charset="0"/>
              </a:defRPr>
            </a:lvl3pPr>
            <a:lvl4pPr marL="1600200" indent="-228600" eaLnBrk="0" hangingPunct="0">
              <a:defRPr sz="1000">
                <a:solidFill>
                  <a:schemeClr val="tx1"/>
                </a:solidFill>
                <a:latin typeface="Arial" charset="0"/>
                <a:cs typeface="Arial" charset="0"/>
              </a:defRPr>
            </a:lvl4pPr>
            <a:lvl5pPr marL="2057400" indent="-228600" eaLnBrk="0" hangingPunct="0">
              <a:defRPr sz="1000">
                <a:solidFill>
                  <a:schemeClr val="tx1"/>
                </a:solidFill>
                <a:latin typeface="Arial" charset="0"/>
                <a:cs typeface="Arial" charset="0"/>
              </a:defRPr>
            </a:lvl5pPr>
            <a:lvl6pPr marL="2514600" indent="-228600" eaLnBrk="0" fontAlgn="base" hangingPunct="0">
              <a:spcBef>
                <a:spcPct val="0"/>
              </a:spcBef>
              <a:spcAft>
                <a:spcPct val="0"/>
              </a:spcAft>
              <a:defRPr sz="1000">
                <a:solidFill>
                  <a:schemeClr val="tx1"/>
                </a:solidFill>
                <a:latin typeface="Arial" charset="0"/>
                <a:cs typeface="Arial" charset="0"/>
              </a:defRPr>
            </a:lvl6pPr>
            <a:lvl7pPr marL="2971800" indent="-228600" eaLnBrk="0" fontAlgn="base" hangingPunct="0">
              <a:spcBef>
                <a:spcPct val="0"/>
              </a:spcBef>
              <a:spcAft>
                <a:spcPct val="0"/>
              </a:spcAft>
              <a:defRPr sz="1000">
                <a:solidFill>
                  <a:schemeClr val="tx1"/>
                </a:solidFill>
                <a:latin typeface="Arial" charset="0"/>
                <a:cs typeface="Arial" charset="0"/>
              </a:defRPr>
            </a:lvl7pPr>
            <a:lvl8pPr marL="3429000" indent="-228600" eaLnBrk="0" fontAlgn="base" hangingPunct="0">
              <a:spcBef>
                <a:spcPct val="0"/>
              </a:spcBef>
              <a:spcAft>
                <a:spcPct val="0"/>
              </a:spcAft>
              <a:defRPr sz="1000">
                <a:solidFill>
                  <a:schemeClr val="tx1"/>
                </a:solidFill>
                <a:latin typeface="Arial" charset="0"/>
                <a:cs typeface="Arial" charset="0"/>
              </a:defRPr>
            </a:lvl8pPr>
            <a:lvl9pPr marL="3886200" indent="-228600" eaLnBrk="0" fontAlgn="base" hangingPunct="0">
              <a:spcBef>
                <a:spcPct val="0"/>
              </a:spcBef>
              <a:spcAft>
                <a:spcPct val="0"/>
              </a:spcAft>
              <a:defRPr sz="1000">
                <a:solidFill>
                  <a:schemeClr val="tx1"/>
                </a:solidFill>
                <a:latin typeface="Arial" charset="0"/>
                <a:cs typeface="Arial" charset="0"/>
              </a:defRPr>
            </a:lvl9pPr>
          </a:lstStyle>
          <a:p>
            <a:pPr eaLnBrk="1" hangingPunct="1">
              <a:spcBef>
                <a:spcPct val="50000"/>
              </a:spcBef>
            </a:pPr>
            <a:r>
              <a:rPr lang="en-US" altLang="en-US" sz="3200" dirty="0">
                <a:solidFill>
                  <a:srgbClr val="006699"/>
                </a:solidFill>
              </a:rPr>
              <a:t>Maternity Benefits</a:t>
            </a:r>
          </a:p>
        </p:txBody>
      </p:sp>
      <p:sp>
        <p:nvSpPr>
          <p:cNvPr id="4" name="Rectangle 5">
            <a:extLst>
              <a:ext uri="{FF2B5EF4-FFF2-40B4-BE49-F238E27FC236}">
                <a16:creationId xmlns:a16="http://schemas.microsoft.com/office/drawing/2014/main" id="{0D2D4CEB-831B-CFC4-C5AD-FC309956638B}"/>
              </a:ext>
            </a:extLst>
          </p:cNvPr>
          <p:cNvSpPr>
            <a:spLocks noChangeArrowheads="1"/>
          </p:cNvSpPr>
          <p:nvPr/>
        </p:nvSpPr>
        <p:spPr bwMode="auto">
          <a:xfrm>
            <a:off x="1524012" y="3320849"/>
            <a:ext cx="8686800" cy="912301"/>
          </a:xfrm>
          <a:prstGeom prst="rect">
            <a:avLst/>
          </a:prstGeom>
          <a:noFill/>
          <a:ln w="9525"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Arial" charset="0"/>
                <a:cs typeface="Arial" charset="0"/>
              </a:defRPr>
            </a:lvl1pPr>
            <a:lvl2pPr marL="742950" indent="-285750" eaLnBrk="0" hangingPunct="0">
              <a:defRPr sz="1000">
                <a:solidFill>
                  <a:schemeClr val="tx1"/>
                </a:solidFill>
                <a:latin typeface="Arial" charset="0"/>
                <a:cs typeface="Arial" charset="0"/>
              </a:defRPr>
            </a:lvl2pPr>
            <a:lvl3pPr marL="1143000" indent="-228600" eaLnBrk="0" hangingPunct="0">
              <a:defRPr sz="1000">
                <a:solidFill>
                  <a:schemeClr val="tx1"/>
                </a:solidFill>
                <a:latin typeface="Arial" charset="0"/>
                <a:cs typeface="Arial" charset="0"/>
              </a:defRPr>
            </a:lvl3pPr>
            <a:lvl4pPr marL="1600200" indent="-228600" eaLnBrk="0" hangingPunct="0">
              <a:defRPr sz="1000">
                <a:solidFill>
                  <a:schemeClr val="tx1"/>
                </a:solidFill>
                <a:latin typeface="Arial" charset="0"/>
                <a:cs typeface="Arial" charset="0"/>
              </a:defRPr>
            </a:lvl4pPr>
            <a:lvl5pPr marL="2057400" indent="-228600" eaLnBrk="0" hangingPunct="0">
              <a:defRPr sz="1000">
                <a:solidFill>
                  <a:schemeClr val="tx1"/>
                </a:solidFill>
                <a:latin typeface="Arial" charset="0"/>
                <a:cs typeface="Arial" charset="0"/>
              </a:defRPr>
            </a:lvl5pPr>
            <a:lvl6pPr marL="2514600" indent="-228600" eaLnBrk="0" fontAlgn="base" hangingPunct="0">
              <a:spcBef>
                <a:spcPct val="0"/>
              </a:spcBef>
              <a:spcAft>
                <a:spcPct val="0"/>
              </a:spcAft>
              <a:defRPr sz="1000">
                <a:solidFill>
                  <a:schemeClr val="tx1"/>
                </a:solidFill>
                <a:latin typeface="Arial" charset="0"/>
                <a:cs typeface="Arial" charset="0"/>
              </a:defRPr>
            </a:lvl6pPr>
            <a:lvl7pPr marL="2971800" indent="-228600" eaLnBrk="0" fontAlgn="base" hangingPunct="0">
              <a:spcBef>
                <a:spcPct val="0"/>
              </a:spcBef>
              <a:spcAft>
                <a:spcPct val="0"/>
              </a:spcAft>
              <a:defRPr sz="1000">
                <a:solidFill>
                  <a:schemeClr val="tx1"/>
                </a:solidFill>
                <a:latin typeface="Arial" charset="0"/>
                <a:cs typeface="Arial" charset="0"/>
              </a:defRPr>
            </a:lvl7pPr>
            <a:lvl8pPr marL="3429000" indent="-228600" eaLnBrk="0" fontAlgn="base" hangingPunct="0">
              <a:spcBef>
                <a:spcPct val="0"/>
              </a:spcBef>
              <a:spcAft>
                <a:spcPct val="0"/>
              </a:spcAft>
              <a:defRPr sz="1000">
                <a:solidFill>
                  <a:schemeClr val="tx1"/>
                </a:solidFill>
                <a:latin typeface="Arial" charset="0"/>
                <a:cs typeface="Arial" charset="0"/>
              </a:defRPr>
            </a:lvl8pPr>
            <a:lvl9pPr marL="3886200" indent="-228600" eaLnBrk="0" fontAlgn="base" hangingPunct="0">
              <a:spcBef>
                <a:spcPct val="0"/>
              </a:spcBef>
              <a:spcAft>
                <a:spcPct val="0"/>
              </a:spcAft>
              <a:defRPr sz="1000">
                <a:solidFill>
                  <a:schemeClr val="tx1"/>
                </a:solidFill>
                <a:latin typeface="Arial" charset="0"/>
                <a:cs typeface="Arial" charset="0"/>
              </a:defRPr>
            </a:lvl9pPr>
          </a:lstStyle>
          <a:p>
            <a:pPr algn="l" eaLnBrk="1" hangingPunct="1">
              <a:spcBef>
                <a:spcPct val="50000"/>
              </a:spcBef>
              <a:buFontTx/>
              <a:buChar char="•"/>
            </a:pPr>
            <a:r>
              <a:rPr lang="en-US" altLang="en-US" sz="1200" dirty="0"/>
              <a:t> These benefits are admissible in case of hospitalization in India.</a:t>
            </a:r>
          </a:p>
          <a:p>
            <a:pPr algn="l" eaLnBrk="1" hangingPunct="1">
              <a:spcBef>
                <a:spcPct val="50000"/>
              </a:spcBef>
              <a:buFontTx/>
              <a:buChar char="•"/>
            </a:pPr>
            <a:r>
              <a:rPr lang="en-US" altLang="en-US" sz="1200" dirty="0"/>
              <a:t> Covers first two children only. Those who already have two or more living children will not be eligible for this benefit.</a:t>
            </a:r>
          </a:p>
          <a:p>
            <a:pPr algn="l" eaLnBrk="1" hangingPunct="1">
              <a:spcBef>
                <a:spcPct val="50000"/>
              </a:spcBef>
              <a:buFontTx/>
              <a:buChar char="•"/>
            </a:pPr>
            <a:r>
              <a:rPr lang="en-US" altLang="en-US" sz="1200" dirty="0"/>
              <a:t> Expenses incurred in connection with voluntary medical termination of pregnancy during the first 12 weeks from the date of conception are not covered.</a:t>
            </a:r>
          </a:p>
        </p:txBody>
      </p:sp>
      <p:graphicFrame>
        <p:nvGraphicFramePr>
          <p:cNvPr id="8" name="Group 118">
            <a:extLst>
              <a:ext uri="{FF2B5EF4-FFF2-40B4-BE49-F238E27FC236}">
                <a16:creationId xmlns:a16="http://schemas.microsoft.com/office/drawing/2014/main" id="{0ADAF1D1-15F4-C5C2-1995-6BBA22DA351E}"/>
              </a:ext>
            </a:extLst>
          </p:cNvPr>
          <p:cNvGraphicFramePr>
            <a:graphicFrameLocks noGrp="1"/>
          </p:cNvGraphicFramePr>
          <p:nvPr>
            <p:extLst>
              <p:ext uri="{D42A27DB-BD31-4B8C-83A1-F6EECF244321}">
                <p14:modId xmlns:p14="http://schemas.microsoft.com/office/powerpoint/2010/main" val="2652176589"/>
              </p:ext>
            </p:extLst>
          </p:nvPr>
        </p:nvGraphicFramePr>
        <p:xfrm>
          <a:off x="1524012" y="1382512"/>
          <a:ext cx="8686800" cy="2012013"/>
        </p:xfrm>
        <a:graphic>
          <a:graphicData uri="http://schemas.openxmlformats.org/drawingml/2006/table">
            <a:tbl>
              <a:tblPr/>
              <a:tblGrid>
                <a:gridCol w="3657600">
                  <a:extLst>
                    <a:ext uri="{9D8B030D-6E8A-4147-A177-3AD203B41FA5}">
                      <a16:colId xmlns:a16="http://schemas.microsoft.com/office/drawing/2014/main" val="20000"/>
                    </a:ext>
                  </a:extLst>
                </a:gridCol>
                <a:gridCol w="5029200">
                  <a:extLst>
                    <a:ext uri="{9D8B030D-6E8A-4147-A177-3AD203B41FA5}">
                      <a16:colId xmlns:a16="http://schemas.microsoft.com/office/drawing/2014/main" val="20001"/>
                    </a:ext>
                  </a:extLst>
                </a:gridCol>
              </a:tblGrid>
              <a:tr h="268210">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chemeClr val="bg1"/>
                          </a:solidFill>
                          <a:effectLst/>
                          <a:latin typeface="Arial" charset="0"/>
                        </a:rPr>
                        <a:t>Benefit Details</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26821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Benefit Amount</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just"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chemeClr val="tx1"/>
                          </a:solidFill>
                          <a:effectLst/>
                          <a:latin typeface="Arial" charset="0"/>
                        </a:rPr>
                        <a:t> Up to INR 50,000 for Normal  </a:t>
                      </a:r>
                      <a:r>
                        <a:rPr kumimoji="0" lang="en-US" sz="1100" b="0" i="0" u="none" strike="noStrike" cap="none" normalizeH="0" baseline="0">
                          <a:ln>
                            <a:noFill/>
                          </a:ln>
                          <a:solidFill>
                            <a:schemeClr val="tx1"/>
                          </a:solidFill>
                          <a:effectLst/>
                          <a:latin typeface="Arial" charset="0"/>
                        </a:rPr>
                        <a:t>and 60,000 </a:t>
                      </a:r>
                      <a:r>
                        <a:rPr kumimoji="0" lang="en-US" sz="1100" b="0" i="0" u="none" strike="noStrike" cap="none" normalizeH="0" baseline="0" dirty="0">
                          <a:ln>
                            <a:noFill/>
                          </a:ln>
                          <a:solidFill>
                            <a:schemeClr val="tx1"/>
                          </a:solidFill>
                          <a:effectLst/>
                          <a:latin typeface="Arial" charset="0"/>
                        </a:rPr>
                        <a:t>for ‘C’ section </a:t>
                      </a:r>
                    </a:p>
                    <a:p>
                      <a:pPr marL="0" marR="0" lvl="0" indent="0" algn="just" defTabSz="11049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Arial" charset="0"/>
                        <a:ea typeface="+mn-ea"/>
                        <a:cs typeface="+mn-cs"/>
                      </a:endParaRPr>
                    </a:p>
                    <a:p>
                      <a:pPr marL="0" marR="0" lvl="0" indent="0" algn="just" defTabSz="11049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dirty="0">
                        <a:ln>
                          <a:noFill/>
                        </a:ln>
                        <a:solidFill>
                          <a:schemeClr val="tx1"/>
                        </a:solidFill>
                        <a:effectLst/>
                        <a:latin typeface="Arial" charset="0"/>
                      </a:endParaRP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821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Restriction on no of children</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chemeClr val="tx1"/>
                          </a:solidFill>
                          <a:effectLst/>
                          <a:latin typeface="Arial" charset="0"/>
                        </a:rPr>
                        <a:t> Maximum of 2 Children ( first 2 Living children)</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8365">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9 Months waiting period</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chemeClr val="tx1"/>
                          </a:solidFill>
                          <a:effectLst/>
                          <a:latin typeface="Arial" charset="0"/>
                        </a:rPr>
                        <a:t> Waived off.</a:t>
                      </a:r>
                    </a:p>
                  </a:txBody>
                  <a:tcPr marL="100493" marR="100493" marT="50261" marB="5026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836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None/>
                        <a:tabLst/>
                      </a:pPr>
                      <a:r>
                        <a:rPr kumimoji="0" lang="en-US" sz="1100" b="0" i="0" u="none" strike="noStrike" cap="none" normalizeH="0" baseline="0" dirty="0">
                          <a:ln>
                            <a:noFill/>
                          </a:ln>
                          <a:solidFill>
                            <a:schemeClr val="tx1"/>
                          </a:solidFill>
                          <a:effectLst/>
                          <a:latin typeface="Arial" charset="0"/>
                        </a:rPr>
                        <a:t>Baby Expenses During Maternity</a:t>
                      </a:r>
                    </a:p>
                  </a:txBody>
                  <a:tcPr marT="45713" marB="45713"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chemeClr val="tx1"/>
                          </a:solidFill>
                          <a:effectLst/>
                          <a:latin typeface="Arial" charset="0"/>
                        </a:rPr>
                        <a:t> Yes</a:t>
                      </a:r>
                    </a:p>
                  </a:txBody>
                  <a:tcPr marT="45713" marB="45713"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6836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None/>
                        <a:tabLst/>
                      </a:pPr>
                      <a:r>
                        <a:rPr kumimoji="0" lang="en-US" sz="1100" b="0" i="0" u="none" strike="noStrike" cap="none" normalizeH="0" baseline="0" dirty="0">
                          <a:ln>
                            <a:noFill/>
                          </a:ln>
                          <a:solidFill>
                            <a:schemeClr val="tx1"/>
                          </a:solidFill>
                          <a:effectLst/>
                          <a:latin typeface="Arial" charset="0"/>
                        </a:rPr>
                        <a:t>Pre &amp; Post Natal Expenses</a:t>
                      </a:r>
                    </a:p>
                  </a:txBody>
                  <a:tcPr marT="45713" marB="45713"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chemeClr val="tx1"/>
                          </a:solidFill>
                          <a:effectLst/>
                          <a:latin typeface="Arial" charset="0"/>
                          <a:ea typeface="+mn-ea"/>
                          <a:cs typeface="+mn-cs"/>
                        </a:rPr>
                        <a:t> 10K Covered within Maternity Expenses, on IPD basis</a:t>
                      </a:r>
                    </a:p>
                  </a:txBody>
                  <a:tcPr marT="45713" marB="45713"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9" name="AutoShape 92">
            <a:hlinkClick r:id="rId3" action="ppaction://hlinksldjump" highlightClick="1"/>
            <a:extLst>
              <a:ext uri="{FF2B5EF4-FFF2-40B4-BE49-F238E27FC236}">
                <a16:creationId xmlns:a16="http://schemas.microsoft.com/office/drawing/2014/main" id="{5BB69D80-A544-B70C-CE1A-00FDB89611E4}"/>
              </a:ext>
            </a:extLst>
          </p:cNvPr>
          <p:cNvSpPr>
            <a:spLocks noChangeArrowheads="1"/>
          </p:cNvSpPr>
          <p:nvPr/>
        </p:nvSpPr>
        <p:spPr bwMode="auto">
          <a:xfrm>
            <a:off x="9776932" y="6171487"/>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621321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A5950405-3D6D-D1AB-12E7-88D357AB451B}"/>
              </a:ext>
            </a:extLst>
          </p:cNvPr>
          <p:cNvSpPr>
            <a:spLocks noChangeArrowheads="1"/>
          </p:cNvSpPr>
          <p:nvPr/>
        </p:nvSpPr>
        <p:spPr bwMode="auto">
          <a:xfrm>
            <a:off x="4026364" y="1230261"/>
            <a:ext cx="2235570" cy="7493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Member intimates FGI of the planned hospitalization in a specified pre-authorization format at-least 48 hours in advance</a:t>
            </a:r>
            <a:endParaRPr lang="en-US" altLang="en-US" dirty="0">
              <a:solidFill>
                <a:srgbClr val="002060"/>
              </a:solidFill>
            </a:endParaRPr>
          </a:p>
        </p:txBody>
      </p:sp>
      <p:sp>
        <p:nvSpPr>
          <p:cNvPr id="5" name="AutoShape 25">
            <a:extLst>
              <a:ext uri="{FF2B5EF4-FFF2-40B4-BE49-F238E27FC236}">
                <a16:creationId xmlns:a16="http://schemas.microsoft.com/office/drawing/2014/main" id="{D6865341-6C67-B274-BD72-E77CA9F73813}"/>
              </a:ext>
            </a:extLst>
          </p:cNvPr>
          <p:cNvSpPr>
            <a:spLocks noChangeArrowheads="1"/>
          </p:cNvSpPr>
          <p:nvPr/>
        </p:nvSpPr>
        <p:spPr bwMode="auto">
          <a:xfrm>
            <a:off x="6481057" y="1255686"/>
            <a:ext cx="2283203" cy="690563"/>
          </a:xfrm>
          <a:prstGeom prst="diamond">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Claim Registered by the FGI on same day</a:t>
            </a:r>
          </a:p>
        </p:txBody>
      </p:sp>
      <p:cxnSp>
        <p:nvCxnSpPr>
          <p:cNvPr id="6" name="AutoShape 26">
            <a:extLst>
              <a:ext uri="{FF2B5EF4-FFF2-40B4-BE49-F238E27FC236}">
                <a16:creationId xmlns:a16="http://schemas.microsoft.com/office/drawing/2014/main" id="{67A653D3-9C74-7B83-C2BA-32B49E1F4AD6}"/>
              </a:ext>
            </a:extLst>
          </p:cNvPr>
          <p:cNvCxnSpPr>
            <a:cxnSpLocks noChangeShapeType="1"/>
            <a:stCxn id="3" idx="3"/>
            <a:endCxn id="5" idx="1"/>
          </p:cNvCxnSpPr>
          <p:nvPr/>
        </p:nvCxnSpPr>
        <p:spPr bwMode="auto">
          <a:xfrm flipV="1">
            <a:off x="6271461" y="1601761"/>
            <a:ext cx="200058" cy="3175"/>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7" name="Rectangle 27">
            <a:extLst>
              <a:ext uri="{FF2B5EF4-FFF2-40B4-BE49-F238E27FC236}">
                <a16:creationId xmlns:a16="http://schemas.microsoft.com/office/drawing/2014/main" id="{DD816305-A83D-B09C-59E1-E68F71B1DF75}"/>
              </a:ext>
            </a:extLst>
          </p:cNvPr>
          <p:cNvSpPr>
            <a:spLocks noChangeArrowheads="1"/>
          </p:cNvSpPr>
          <p:nvPr/>
        </p:nvSpPr>
        <p:spPr bwMode="auto">
          <a:xfrm>
            <a:off x="6731912" y="2408211"/>
            <a:ext cx="1790996" cy="676275"/>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Follow non cashless process</a:t>
            </a:r>
          </a:p>
        </p:txBody>
      </p:sp>
      <p:cxnSp>
        <p:nvCxnSpPr>
          <p:cNvPr id="10" name="AutoShape 28">
            <a:extLst>
              <a:ext uri="{FF2B5EF4-FFF2-40B4-BE49-F238E27FC236}">
                <a16:creationId xmlns:a16="http://schemas.microsoft.com/office/drawing/2014/main" id="{576A4B74-51A9-0CD4-4F02-30424861499B}"/>
              </a:ext>
            </a:extLst>
          </p:cNvPr>
          <p:cNvCxnSpPr>
            <a:cxnSpLocks noChangeShapeType="1"/>
            <a:stCxn id="5" idx="2"/>
            <a:endCxn id="7" idx="0"/>
          </p:cNvCxnSpPr>
          <p:nvPr/>
        </p:nvCxnSpPr>
        <p:spPr bwMode="auto">
          <a:xfrm rot="16200000" flipH="1">
            <a:off x="7403572" y="2174836"/>
            <a:ext cx="442912" cy="4763"/>
          </a:xfrm>
          <a:prstGeom prst="bentConnector3">
            <a:avLst>
              <a:gd name="adj1" fmla="val 49819"/>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11" name="Text Box 29">
            <a:extLst>
              <a:ext uri="{FF2B5EF4-FFF2-40B4-BE49-F238E27FC236}">
                <a16:creationId xmlns:a16="http://schemas.microsoft.com/office/drawing/2014/main" id="{8BF5B4BE-6049-368D-ED7D-2AE2B70F1DCD}"/>
              </a:ext>
            </a:extLst>
          </p:cNvPr>
          <p:cNvSpPr txBox="1">
            <a:spLocks noChangeArrowheads="1"/>
          </p:cNvSpPr>
          <p:nvPr/>
        </p:nvSpPr>
        <p:spPr bwMode="auto">
          <a:xfrm>
            <a:off x="7239995" y="1941462"/>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No</a:t>
            </a:r>
          </a:p>
        </p:txBody>
      </p:sp>
      <p:sp>
        <p:nvSpPr>
          <p:cNvPr id="12" name="Rectangle 30">
            <a:extLst>
              <a:ext uri="{FF2B5EF4-FFF2-40B4-BE49-F238E27FC236}">
                <a16:creationId xmlns:a16="http://schemas.microsoft.com/office/drawing/2014/main" id="{571A02D3-D2B8-5AB9-3CC9-71E1D0382D7D}"/>
              </a:ext>
            </a:extLst>
          </p:cNvPr>
          <p:cNvSpPr>
            <a:spLocks noChangeArrowheads="1"/>
          </p:cNvSpPr>
          <p:nvPr/>
        </p:nvSpPr>
        <p:spPr bwMode="auto">
          <a:xfrm>
            <a:off x="8948440" y="1217561"/>
            <a:ext cx="1787821" cy="7620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FGI authorizes cashless</a:t>
            </a:r>
            <a:r>
              <a:rPr lang="en-US" altLang="en-US" dirty="0">
                <a:solidFill>
                  <a:srgbClr val="002060"/>
                </a:solidFill>
                <a:ea typeface="MS Mincho" pitchFamily="49" charset="-128"/>
              </a:rPr>
              <a:t> as per SLA for planned hospitalization to the hospital</a:t>
            </a:r>
          </a:p>
        </p:txBody>
      </p:sp>
      <p:cxnSp>
        <p:nvCxnSpPr>
          <p:cNvPr id="13" name="AutoShape 31">
            <a:extLst>
              <a:ext uri="{FF2B5EF4-FFF2-40B4-BE49-F238E27FC236}">
                <a16:creationId xmlns:a16="http://schemas.microsoft.com/office/drawing/2014/main" id="{243BA49F-C38F-A51B-7756-C0D82E65CCE1}"/>
              </a:ext>
            </a:extLst>
          </p:cNvPr>
          <p:cNvCxnSpPr>
            <a:cxnSpLocks noChangeShapeType="1"/>
            <a:stCxn id="5" idx="3"/>
            <a:endCxn id="12" idx="1"/>
          </p:cNvCxnSpPr>
          <p:nvPr/>
        </p:nvCxnSpPr>
        <p:spPr bwMode="auto">
          <a:xfrm flipV="1">
            <a:off x="8773774" y="1598586"/>
            <a:ext cx="165127" cy="3175"/>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14" name="Text Box 32">
            <a:extLst>
              <a:ext uri="{FF2B5EF4-FFF2-40B4-BE49-F238E27FC236}">
                <a16:creationId xmlns:a16="http://schemas.microsoft.com/office/drawing/2014/main" id="{7B6DC443-FF32-66C5-3519-9F299B92DCE1}"/>
              </a:ext>
            </a:extLst>
          </p:cNvPr>
          <p:cNvSpPr txBox="1">
            <a:spLocks noChangeArrowheads="1"/>
          </p:cNvSpPr>
          <p:nvPr/>
        </p:nvSpPr>
        <p:spPr bwMode="auto">
          <a:xfrm>
            <a:off x="8548312" y="1331885"/>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Yes</a:t>
            </a:r>
          </a:p>
        </p:txBody>
      </p:sp>
      <p:sp>
        <p:nvSpPr>
          <p:cNvPr id="15" name="Rectangle 33">
            <a:extLst>
              <a:ext uri="{FF2B5EF4-FFF2-40B4-BE49-F238E27FC236}">
                <a16:creationId xmlns:a16="http://schemas.microsoft.com/office/drawing/2014/main" id="{B15F667E-10EB-A885-8C07-CE28DCB988C1}"/>
              </a:ext>
            </a:extLst>
          </p:cNvPr>
          <p:cNvSpPr>
            <a:spLocks noChangeArrowheads="1"/>
          </p:cNvSpPr>
          <p:nvPr/>
        </p:nvSpPr>
        <p:spPr bwMode="auto">
          <a:xfrm>
            <a:off x="8942077" y="2398661"/>
            <a:ext cx="1790996" cy="6858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Pre-Authorization Completed</a:t>
            </a:r>
            <a:endParaRPr lang="en-US" altLang="en-US" dirty="0">
              <a:solidFill>
                <a:srgbClr val="002060"/>
              </a:solidFill>
              <a:ea typeface="MS Mincho" pitchFamily="49" charset="-128"/>
            </a:endParaRPr>
          </a:p>
        </p:txBody>
      </p:sp>
      <p:cxnSp>
        <p:nvCxnSpPr>
          <p:cNvPr id="16" name="AutoShape 34">
            <a:extLst>
              <a:ext uri="{FF2B5EF4-FFF2-40B4-BE49-F238E27FC236}">
                <a16:creationId xmlns:a16="http://schemas.microsoft.com/office/drawing/2014/main" id="{62F7DA4C-9EA0-F696-5D3B-9EDF749E3D40}"/>
              </a:ext>
            </a:extLst>
          </p:cNvPr>
          <p:cNvCxnSpPr>
            <a:cxnSpLocks noChangeShapeType="1"/>
            <a:stCxn id="12" idx="2"/>
            <a:endCxn id="15" idx="0"/>
          </p:cNvCxnSpPr>
          <p:nvPr/>
        </p:nvCxnSpPr>
        <p:spPr bwMode="auto">
          <a:xfrm rot="5400000">
            <a:off x="9639933" y="2186741"/>
            <a:ext cx="400050" cy="4764"/>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17" name="Line 106">
            <a:extLst>
              <a:ext uri="{FF2B5EF4-FFF2-40B4-BE49-F238E27FC236}">
                <a16:creationId xmlns:a16="http://schemas.microsoft.com/office/drawing/2014/main" id="{C3235291-5DA9-02E2-C3E0-E5FD7D817C99}"/>
              </a:ext>
            </a:extLst>
          </p:cNvPr>
          <p:cNvSpPr>
            <a:spLocks noChangeShapeType="1"/>
          </p:cNvSpPr>
          <p:nvPr/>
        </p:nvSpPr>
        <p:spPr bwMode="auto">
          <a:xfrm>
            <a:off x="1219200" y="3579761"/>
            <a:ext cx="9602788" cy="0"/>
          </a:xfrm>
          <a:prstGeom prst="line">
            <a:avLst/>
          </a:prstGeom>
          <a:noFill/>
          <a:ln w="9525">
            <a:solidFill>
              <a:srgbClr val="FF66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Rectangle 107">
            <a:extLst>
              <a:ext uri="{FF2B5EF4-FFF2-40B4-BE49-F238E27FC236}">
                <a16:creationId xmlns:a16="http://schemas.microsoft.com/office/drawing/2014/main" id="{CD791E07-FB29-C81D-7604-946D2D8CA616}"/>
              </a:ext>
            </a:extLst>
          </p:cNvPr>
          <p:cNvSpPr>
            <a:spLocks noChangeArrowheads="1"/>
          </p:cNvSpPr>
          <p:nvPr/>
        </p:nvSpPr>
        <p:spPr bwMode="auto">
          <a:xfrm>
            <a:off x="4115279" y="3795661"/>
            <a:ext cx="1676677" cy="738188"/>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Member produces ID card at the network hospital and gets admitted</a:t>
            </a:r>
          </a:p>
          <a:p>
            <a:pPr eaLnBrk="1" hangingPunct="1"/>
            <a:endParaRPr lang="en-US" altLang="en-US" dirty="0">
              <a:ea typeface="MS Mincho" pitchFamily="49" charset="-128"/>
            </a:endParaRPr>
          </a:p>
        </p:txBody>
      </p:sp>
      <p:sp>
        <p:nvSpPr>
          <p:cNvPr id="19" name="Rectangle 108">
            <a:extLst>
              <a:ext uri="{FF2B5EF4-FFF2-40B4-BE49-F238E27FC236}">
                <a16:creationId xmlns:a16="http://schemas.microsoft.com/office/drawing/2014/main" id="{EEA2462A-C89E-8FE2-0CFA-AC70F92B9777}"/>
              </a:ext>
            </a:extLst>
          </p:cNvPr>
          <p:cNvSpPr>
            <a:spLocks noChangeArrowheads="1"/>
          </p:cNvSpPr>
          <p:nvPr/>
        </p:nvSpPr>
        <p:spPr bwMode="auto">
          <a:xfrm>
            <a:off x="6601728" y="3795661"/>
            <a:ext cx="1629044" cy="738188"/>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Member gets treated and discharged after paying all non entitled benefits like refreshments, etc.</a:t>
            </a:r>
          </a:p>
        </p:txBody>
      </p:sp>
      <p:cxnSp>
        <p:nvCxnSpPr>
          <p:cNvPr id="20" name="AutoShape 109">
            <a:extLst>
              <a:ext uri="{FF2B5EF4-FFF2-40B4-BE49-F238E27FC236}">
                <a16:creationId xmlns:a16="http://schemas.microsoft.com/office/drawing/2014/main" id="{EA2B896A-1787-860C-2ADA-87EFCEC2F198}"/>
              </a:ext>
            </a:extLst>
          </p:cNvPr>
          <p:cNvCxnSpPr>
            <a:cxnSpLocks noChangeShapeType="1"/>
            <a:stCxn id="18" idx="3"/>
            <a:endCxn id="19" idx="1"/>
          </p:cNvCxnSpPr>
          <p:nvPr/>
        </p:nvCxnSpPr>
        <p:spPr bwMode="auto">
          <a:xfrm>
            <a:off x="5801483" y="4165549"/>
            <a:ext cx="790706" cy="0"/>
          </a:xfrm>
          <a:prstGeom prst="straightConnector1">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cxnSp>
      <p:sp>
        <p:nvSpPr>
          <p:cNvPr id="21" name="Rectangle 110">
            <a:extLst>
              <a:ext uri="{FF2B5EF4-FFF2-40B4-BE49-F238E27FC236}">
                <a16:creationId xmlns:a16="http://schemas.microsoft.com/office/drawing/2014/main" id="{630C7BB0-6004-201E-C8D8-E49E8EC7E23B}"/>
              </a:ext>
            </a:extLst>
          </p:cNvPr>
          <p:cNvSpPr>
            <a:spLocks noChangeArrowheads="1"/>
          </p:cNvSpPr>
          <p:nvPr/>
        </p:nvSpPr>
        <p:spPr bwMode="auto">
          <a:xfrm>
            <a:off x="9097690" y="3795665"/>
            <a:ext cx="1584587" cy="747713"/>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ja-JP" dirty="0">
                <a:solidFill>
                  <a:srgbClr val="002060"/>
                </a:solidFill>
                <a:ea typeface="MS Mincho" pitchFamily="49" charset="-128"/>
              </a:rPr>
              <a:t>Hospital sends complete set of claims documents for processing to FGI</a:t>
            </a:r>
            <a:endParaRPr lang="en-US" altLang="en-US" dirty="0">
              <a:solidFill>
                <a:srgbClr val="002060"/>
              </a:solidFill>
              <a:ea typeface="MS Mincho" pitchFamily="49" charset="-128"/>
            </a:endParaRPr>
          </a:p>
        </p:txBody>
      </p:sp>
      <p:sp>
        <p:nvSpPr>
          <p:cNvPr id="22" name="Rectangle 111">
            <a:extLst>
              <a:ext uri="{FF2B5EF4-FFF2-40B4-BE49-F238E27FC236}">
                <a16:creationId xmlns:a16="http://schemas.microsoft.com/office/drawing/2014/main" id="{DE89960F-E087-C50D-1F44-7B962604E91B}"/>
              </a:ext>
            </a:extLst>
          </p:cNvPr>
          <p:cNvSpPr>
            <a:spLocks noChangeArrowheads="1"/>
          </p:cNvSpPr>
          <p:nvPr/>
        </p:nvSpPr>
        <p:spPr bwMode="auto">
          <a:xfrm>
            <a:off x="9097690" y="5078386"/>
            <a:ext cx="1584587" cy="747713"/>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ja-JP" dirty="0">
                <a:solidFill>
                  <a:srgbClr val="002060"/>
                </a:solidFill>
                <a:ea typeface="MS Mincho" pitchFamily="49" charset="-128"/>
              </a:rPr>
              <a:t>Claims Processing &amp; Settlement by FGI Insurer</a:t>
            </a:r>
            <a:endParaRPr lang="en-US" altLang="en-US" dirty="0">
              <a:solidFill>
                <a:srgbClr val="002060"/>
              </a:solidFill>
              <a:ea typeface="MS Mincho" pitchFamily="49" charset="-128"/>
            </a:endParaRPr>
          </a:p>
        </p:txBody>
      </p:sp>
      <p:cxnSp>
        <p:nvCxnSpPr>
          <p:cNvPr id="23" name="AutoShape 113">
            <a:extLst>
              <a:ext uri="{FF2B5EF4-FFF2-40B4-BE49-F238E27FC236}">
                <a16:creationId xmlns:a16="http://schemas.microsoft.com/office/drawing/2014/main" id="{8B510741-301E-3393-A8AC-823B2E994CF8}"/>
              </a:ext>
            </a:extLst>
          </p:cNvPr>
          <p:cNvCxnSpPr>
            <a:cxnSpLocks noChangeShapeType="1"/>
            <a:stCxn id="19" idx="3"/>
            <a:endCxn id="21" idx="1"/>
          </p:cNvCxnSpPr>
          <p:nvPr/>
        </p:nvCxnSpPr>
        <p:spPr bwMode="auto">
          <a:xfrm>
            <a:off x="8240299" y="4165549"/>
            <a:ext cx="847865" cy="4762"/>
          </a:xfrm>
          <a:prstGeom prst="bentConnector3">
            <a:avLst>
              <a:gd name="adj1" fmla="val 50000"/>
            </a:avLst>
          </a:prstGeom>
          <a:noFill/>
          <a:ln w="9525">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24" name="AutoShape 114">
            <a:extLst>
              <a:ext uri="{FF2B5EF4-FFF2-40B4-BE49-F238E27FC236}">
                <a16:creationId xmlns:a16="http://schemas.microsoft.com/office/drawing/2014/main" id="{E527105D-BA98-626C-913D-9EC55BDC3485}"/>
              </a:ext>
            </a:extLst>
          </p:cNvPr>
          <p:cNvCxnSpPr>
            <a:cxnSpLocks noChangeShapeType="1"/>
            <a:stCxn id="21" idx="2"/>
            <a:endCxn id="22" idx="0"/>
          </p:cNvCxnSpPr>
          <p:nvPr/>
        </p:nvCxnSpPr>
        <p:spPr bwMode="auto">
          <a:xfrm rot="5400000">
            <a:off x="9632015" y="4810868"/>
            <a:ext cx="515937" cy="0"/>
          </a:xfrm>
          <a:prstGeom prst="straightConnector1">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cxnSp>
      <p:sp>
        <p:nvSpPr>
          <p:cNvPr id="25" name="Rectangle 116">
            <a:extLst>
              <a:ext uri="{FF2B5EF4-FFF2-40B4-BE49-F238E27FC236}">
                <a16:creationId xmlns:a16="http://schemas.microsoft.com/office/drawing/2014/main" id="{0533DD09-2651-BEFF-D7D7-3AD22DD13F3E}"/>
              </a:ext>
            </a:extLst>
          </p:cNvPr>
          <p:cNvSpPr>
            <a:spLocks noChangeArrowheads="1"/>
          </p:cNvSpPr>
          <p:nvPr/>
        </p:nvSpPr>
        <p:spPr bwMode="auto">
          <a:xfrm>
            <a:off x="1371625" y="1230261"/>
            <a:ext cx="2210165" cy="457200"/>
          </a:xfrm>
          <a:prstGeom prst="rect">
            <a:avLst/>
          </a:prstGeom>
          <a:solidFill>
            <a:schemeClr val="accent2">
              <a:alpha val="30196"/>
            </a:schemeClr>
          </a:solidFill>
          <a:ln w="22225"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b="1" dirty="0">
                <a:solidFill>
                  <a:srgbClr val="FF0000"/>
                </a:solidFill>
              </a:rPr>
              <a:t>Step 1</a:t>
            </a:r>
          </a:p>
          <a:p>
            <a:pPr algn="ctr" eaLnBrk="1" hangingPunct="1"/>
            <a:r>
              <a:rPr lang="en-US" altLang="en-US" b="1" dirty="0">
                <a:solidFill>
                  <a:srgbClr val="002060"/>
                </a:solidFill>
              </a:rPr>
              <a:t>Pre-Authorization</a:t>
            </a:r>
          </a:p>
        </p:txBody>
      </p:sp>
      <p:sp>
        <p:nvSpPr>
          <p:cNvPr id="26" name="Rectangle 117">
            <a:extLst>
              <a:ext uri="{FF2B5EF4-FFF2-40B4-BE49-F238E27FC236}">
                <a16:creationId xmlns:a16="http://schemas.microsoft.com/office/drawing/2014/main" id="{515D0D66-5187-B854-50D3-E0B10DED3DBA}"/>
              </a:ext>
            </a:extLst>
          </p:cNvPr>
          <p:cNvSpPr>
            <a:spLocks noChangeArrowheads="1"/>
          </p:cNvSpPr>
          <p:nvPr/>
        </p:nvSpPr>
        <p:spPr bwMode="auto">
          <a:xfrm>
            <a:off x="1371625" y="1865261"/>
            <a:ext cx="2197463" cy="1524000"/>
          </a:xfrm>
          <a:prstGeom prst="rect">
            <a:avLst/>
          </a:prstGeom>
          <a:solidFill>
            <a:srgbClr val="0099CC">
              <a:alpha val="18039"/>
            </a:srgb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All non-emergency hospitalization instances must be pre-authorized with the FGI, as per the procedure detailed below. This is done to ensure that the best healthcare possible, is obtained, and the patient/employee is not inconvenienced when taking admission into a Network Hospital</a:t>
            </a:r>
            <a:r>
              <a:rPr lang="en-US" altLang="en-US" dirty="0">
                <a:ea typeface="MS Mincho" pitchFamily="49" charset="-128"/>
              </a:rPr>
              <a:t>.</a:t>
            </a:r>
          </a:p>
        </p:txBody>
      </p:sp>
      <p:sp>
        <p:nvSpPr>
          <p:cNvPr id="27" name="Rectangle 118">
            <a:extLst>
              <a:ext uri="{FF2B5EF4-FFF2-40B4-BE49-F238E27FC236}">
                <a16:creationId xmlns:a16="http://schemas.microsoft.com/office/drawing/2014/main" id="{97A9EFD2-95BA-B746-9F35-AEE23224D713}"/>
              </a:ext>
            </a:extLst>
          </p:cNvPr>
          <p:cNvSpPr>
            <a:spLocks noChangeArrowheads="1"/>
          </p:cNvSpPr>
          <p:nvPr/>
        </p:nvSpPr>
        <p:spPr bwMode="auto">
          <a:xfrm>
            <a:off x="1371625" y="3770261"/>
            <a:ext cx="2210165" cy="482600"/>
          </a:xfrm>
          <a:prstGeom prst="rect">
            <a:avLst/>
          </a:prstGeom>
          <a:solidFill>
            <a:schemeClr val="accent2">
              <a:alpha val="30196"/>
            </a:schemeClr>
          </a:solidFill>
          <a:ln w="22225"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b="1" dirty="0">
                <a:solidFill>
                  <a:srgbClr val="002060"/>
                </a:solidFill>
              </a:rPr>
              <a:t>Step 2</a:t>
            </a:r>
          </a:p>
          <a:p>
            <a:pPr algn="ctr" eaLnBrk="1" hangingPunct="1"/>
            <a:r>
              <a:rPr lang="en-US" altLang="en-US" b="1" dirty="0">
                <a:solidFill>
                  <a:srgbClr val="002060"/>
                </a:solidFill>
              </a:rPr>
              <a:t>Admission, Treatment &amp; discharge</a:t>
            </a:r>
          </a:p>
        </p:txBody>
      </p:sp>
      <p:sp>
        <p:nvSpPr>
          <p:cNvPr id="28" name="Rectangle 119">
            <a:extLst>
              <a:ext uri="{FF2B5EF4-FFF2-40B4-BE49-F238E27FC236}">
                <a16:creationId xmlns:a16="http://schemas.microsoft.com/office/drawing/2014/main" id="{69348332-B66B-CE3A-BFD3-84862F60AEEB}"/>
              </a:ext>
            </a:extLst>
          </p:cNvPr>
          <p:cNvSpPr>
            <a:spLocks noChangeArrowheads="1"/>
          </p:cNvSpPr>
          <p:nvPr/>
        </p:nvSpPr>
        <p:spPr bwMode="auto">
          <a:xfrm>
            <a:off x="1371625" y="4405261"/>
            <a:ext cx="2210165" cy="1828800"/>
          </a:xfrm>
          <a:prstGeom prst="rect">
            <a:avLst/>
          </a:prstGeom>
          <a:solidFill>
            <a:srgbClr val="0099CC">
              <a:alpha val="18039"/>
            </a:srgb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After your hospitalization has been pre-authorized, you need to secure admission to a hospital. A letter of credit will be issued by FGI to the hospital. Kindly present your ID card at the Hospital admission desk. The employee is not required to pay the hospitalization bill in case of a network hospital. The bill will be sent directly to, and settled by FGI</a:t>
            </a:r>
          </a:p>
        </p:txBody>
      </p:sp>
      <p:sp>
        <p:nvSpPr>
          <p:cNvPr id="29" name="AutoShape 120">
            <a:extLst>
              <a:ext uri="{FF2B5EF4-FFF2-40B4-BE49-F238E27FC236}">
                <a16:creationId xmlns:a16="http://schemas.microsoft.com/office/drawing/2014/main" id="{A147B5AD-522F-BCAD-F318-DA6265B595DF}"/>
              </a:ext>
            </a:extLst>
          </p:cNvPr>
          <p:cNvSpPr>
            <a:spLocks/>
          </p:cNvSpPr>
          <p:nvPr/>
        </p:nvSpPr>
        <p:spPr bwMode="auto">
          <a:xfrm>
            <a:off x="3581803" y="1255661"/>
            <a:ext cx="381063" cy="2133600"/>
          </a:xfrm>
          <a:prstGeom prst="rightBrace">
            <a:avLst>
              <a:gd name="adj1" fmla="val 46667"/>
              <a:gd name="adj2" fmla="val 20833"/>
            </a:avLst>
          </a:prstGeom>
          <a:noFill/>
          <a:ln w="2222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GB" altLang="en-US"/>
          </a:p>
        </p:txBody>
      </p:sp>
      <p:sp>
        <p:nvSpPr>
          <p:cNvPr id="30" name="AutoShape 121">
            <a:extLst>
              <a:ext uri="{FF2B5EF4-FFF2-40B4-BE49-F238E27FC236}">
                <a16:creationId xmlns:a16="http://schemas.microsoft.com/office/drawing/2014/main" id="{A53B3482-33A5-9758-9C0F-FB4B5E87B1F6}"/>
              </a:ext>
            </a:extLst>
          </p:cNvPr>
          <p:cNvSpPr>
            <a:spLocks/>
          </p:cNvSpPr>
          <p:nvPr/>
        </p:nvSpPr>
        <p:spPr bwMode="auto">
          <a:xfrm>
            <a:off x="3581791" y="3770261"/>
            <a:ext cx="457276" cy="2438400"/>
          </a:xfrm>
          <a:prstGeom prst="rightBrace">
            <a:avLst>
              <a:gd name="adj1" fmla="val 44444"/>
              <a:gd name="adj2" fmla="val 17190"/>
            </a:avLst>
          </a:prstGeom>
          <a:noFill/>
          <a:ln w="2222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GB" altLang="en-US"/>
          </a:p>
        </p:txBody>
      </p:sp>
      <p:sp>
        <p:nvSpPr>
          <p:cNvPr id="31" name="Text Box 122">
            <a:extLst>
              <a:ext uri="{FF2B5EF4-FFF2-40B4-BE49-F238E27FC236}">
                <a16:creationId xmlns:a16="http://schemas.microsoft.com/office/drawing/2014/main" id="{DD7A8834-17BB-CA20-08AF-880F7042D451}"/>
              </a:ext>
            </a:extLst>
          </p:cNvPr>
          <p:cNvSpPr txBox="1">
            <a:spLocks noChangeArrowheads="1"/>
          </p:cNvSpPr>
          <p:nvPr/>
        </p:nvSpPr>
        <p:spPr bwMode="auto">
          <a:xfrm>
            <a:off x="1447838" y="345519"/>
            <a:ext cx="6630496"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rgbClr val="006699"/>
                </a:solidFill>
              </a:rPr>
              <a:t>Planned Hospitalization</a:t>
            </a:r>
          </a:p>
        </p:txBody>
      </p:sp>
      <p:sp>
        <p:nvSpPr>
          <p:cNvPr id="32" name="AutoShape 124">
            <a:hlinkClick r:id="rId3" action="ppaction://hlinksldjump" highlightClick="1"/>
            <a:extLst>
              <a:ext uri="{FF2B5EF4-FFF2-40B4-BE49-F238E27FC236}">
                <a16:creationId xmlns:a16="http://schemas.microsoft.com/office/drawing/2014/main" id="{99D80388-82DE-74BA-17BF-6273E22D488E}"/>
              </a:ext>
            </a:extLst>
          </p:cNvPr>
          <p:cNvSpPr>
            <a:spLocks noChangeArrowheads="1"/>
          </p:cNvSpPr>
          <p:nvPr/>
        </p:nvSpPr>
        <p:spPr bwMode="auto">
          <a:xfrm>
            <a:off x="9199108" y="6390694"/>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33" name="Rectangle 32">
            <a:extLst>
              <a:ext uri="{FF2B5EF4-FFF2-40B4-BE49-F238E27FC236}">
                <a16:creationId xmlns:a16="http://schemas.microsoft.com/office/drawing/2014/main" id="{65936553-4B23-058E-2DD3-B92409F8AB2B}"/>
              </a:ext>
            </a:extLst>
          </p:cNvPr>
          <p:cNvSpPr/>
          <p:nvPr/>
        </p:nvSpPr>
        <p:spPr>
          <a:xfrm>
            <a:off x="1387900" y="6308565"/>
            <a:ext cx="7617688" cy="357021"/>
          </a:xfrm>
          <a:prstGeom prst="rect">
            <a:avLst/>
          </a:prstGeom>
        </p:spPr>
        <p:txBody>
          <a:bodyPr wrap="square">
            <a:spAutoFit/>
          </a:bodyPr>
          <a:lstStyle/>
          <a:p>
            <a:r>
              <a:rPr lang="en-IN" sz="1000" dirty="0">
                <a:solidFill>
                  <a:srgbClr val="002060"/>
                </a:solidFill>
                <a:ea typeface="MS Mincho" pitchFamily="49" charset="-128"/>
              </a:rPr>
              <a:t>PAN card, / </a:t>
            </a:r>
            <a:r>
              <a:rPr lang="en-IN" sz="1000" dirty="0" err="1">
                <a:solidFill>
                  <a:srgbClr val="002060"/>
                </a:solidFill>
                <a:ea typeface="MS Mincho" pitchFamily="49" charset="-128"/>
              </a:rPr>
              <a:t>Aadhar</a:t>
            </a:r>
            <a:r>
              <a:rPr lang="en-IN" sz="1000" dirty="0">
                <a:solidFill>
                  <a:srgbClr val="002060"/>
                </a:solidFill>
                <a:ea typeface="MS Mincho" pitchFamily="49" charset="-128"/>
              </a:rPr>
              <a:t> card and Employee Id card is mandatory as a proof while submitting reimbursement claim or at the TPA counter for cashless along with Pre </a:t>
            </a:r>
            <a:r>
              <a:rPr lang="en-IN" sz="1000" dirty="0" err="1">
                <a:solidFill>
                  <a:srgbClr val="002060"/>
                </a:solidFill>
                <a:ea typeface="MS Mincho" pitchFamily="49" charset="-128"/>
              </a:rPr>
              <a:t>Auth</a:t>
            </a:r>
            <a:r>
              <a:rPr lang="en-IN" sz="1000" dirty="0">
                <a:solidFill>
                  <a:srgbClr val="002060"/>
                </a:solidFill>
                <a:ea typeface="MS Mincho" pitchFamily="49" charset="-128"/>
              </a:rPr>
              <a:t> Form.</a:t>
            </a:r>
            <a:endParaRPr lang="en-US" sz="1000" dirty="0">
              <a:solidFill>
                <a:srgbClr val="002060"/>
              </a:solidFill>
              <a:ea typeface="MS Mincho" pitchFamily="49" charset="-128"/>
            </a:endParaRPr>
          </a:p>
        </p:txBody>
      </p:sp>
    </p:spTree>
    <p:extLst>
      <p:ext uri="{BB962C8B-B14F-4D97-AF65-F5344CB8AC3E}">
        <p14:creationId xmlns:p14="http://schemas.microsoft.com/office/powerpoint/2010/main" val="2680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1">
            <a:hlinkClick r:id="rId3" action="ppaction://hlinksldjump" highlightClick="1"/>
            <a:extLst>
              <a:ext uri="{FF2B5EF4-FFF2-40B4-BE49-F238E27FC236}">
                <a16:creationId xmlns:a16="http://schemas.microsoft.com/office/drawing/2014/main" id="{FAA611A8-F86A-88B1-745E-6840499B2EDD}"/>
              </a:ext>
            </a:extLst>
          </p:cNvPr>
          <p:cNvSpPr>
            <a:spLocks noChangeArrowheads="1"/>
          </p:cNvSpPr>
          <p:nvPr/>
        </p:nvSpPr>
        <p:spPr bwMode="auto">
          <a:xfrm>
            <a:off x="3677243" y="1625600"/>
            <a:ext cx="304850" cy="1498600"/>
          </a:xfrm>
          <a:prstGeom prst="actionButtonBlank">
            <a:avLst/>
          </a:prstGeom>
          <a:solidFill>
            <a:schemeClr val="accent2">
              <a:alpha val="50195"/>
            </a:schemeClr>
          </a:solidFill>
          <a:ln w="9525">
            <a:solidFill>
              <a:srgbClr val="006699"/>
            </a:solidFill>
            <a:miter lim="800000"/>
            <a:headEnd/>
            <a:tailEnd/>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dirty="0">
                <a:solidFill>
                  <a:srgbClr val="002060"/>
                </a:solidFill>
              </a:rPr>
              <a:t>P</a:t>
            </a:r>
          </a:p>
          <a:p>
            <a:pPr algn="ctr" eaLnBrk="1" hangingPunct="1"/>
            <a:r>
              <a:rPr lang="en-US" altLang="en-US" sz="1200" dirty="0">
                <a:solidFill>
                  <a:srgbClr val="002060"/>
                </a:solidFill>
              </a:rPr>
              <a:t>R</a:t>
            </a:r>
          </a:p>
          <a:p>
            <a:pPr algn="ctr" eaLnBrk="1" hangingPunct="1"/>
            <a:r>
              <a:rPr lang="en-US" altLang="en-US" sz="1200" dirty="0">
                <a:solidFill>
                  <a:srgbClr val="002060"/>
                </a:solidFill>
              </a:rPr>
              <a:t>O</a:t>
            </a:r>
          </a:p>
          <a:p>
            <a:pPr algn="ctr" eaLnBrk="1" hangingPunct="1"/>
            <a:r>
              <a:rPr lang="en-US" altLang="en-US" sz="1200" dirty="0">
                <a:solidFill>
                  <a:srgbClr val="002060"/>
                </a:solidFill>
              </a:rPr>
              <a:t>C</a:t>
            </a:r>
          </a:p>
          <a:p>
            <a:pPr algn="ctr" eaLnBrk="1" hangingPunct="1"/>
            <a:r>
              <a:rPr lang="en-US" altLang="en-US" sz="1200" dirty="0">
                <a:solidFill>
                  <a:srgbClr val="002060"/>
                </a:solidFill>
              </a:rPr>
              <a:t>E</a:t>
            </a:r>
          </a:p>
          <a:p>
            <a:pPr algn="ctr" eaLnBrk="1" hangingPunct="1"/>
            <a:r>
              <a:rPr lang="en-US" altLang="en-US" sz="1200" dirty="0">
                <a:solidFill>
                  <a:srgbClr val="002060"/>
                </a:solidFill>
              </a:rPr>
              <a:t>S</a:t>
            </a:r>
          </a:p>
          <a:p>
            <a:pPr algn="ctr" eaLnBrk="1" hangingPunct="1"/>
            <a:r>
              <a:rPr lang="en-US" altLang="en-US" sz="1200" dirty="0">
                <a:solidFill>
                  <a:srgbClr val="002060"/>
                </a:solidFill>
              </a:rPr>
              <a:t>S</a:t>
            </a:r>
          </a:p>
        </p:txBody>
      </p:sp>
      <p:sp>
        <p:nvSpPr>
          <p:cNvPr id="4" name="Text Box 4">
            <a:extLst>
              <a:ext uri="{FF2B5EF4-FFF2-40B4-BE49-F238E27FC236}">
                <a16:creationId xmlns:a16="http://schemas.microsoft.com/office/drawing/2014/main" id="{4730F721-EA55-AA11-A17A-4E2429590159}"/>
              </a:ext>
            </a:extLst>
          </p:cNvPr>
          <p:cNvSpPr txBox="1">
            <a:spLocks noChangeArrowheads="1"/>
          </p:cNvSpPr>
          <p:nvPr/>
        </p:nvSpPr>
        <p:spPr bwMode="auto">
          <a:xfrm>
            <a:off x="1556004" y="372558"/>
            <a:ext cx="7697473"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a:solidFill>
                  <a:srgbClr val="006699"/>
                </a:solidFill>
              </a:rPr>
              <a:t>Emergency Hospitalization &amp; Process</a:t>
            </a:r>
          </a:p>
        </p:txBody>
      </p:sp>
      <p:sp>
        <p:nvSpPr>
          <p:cNvPr id="8" name="Rectangle 5">
            <a:extLst>
              <a:ext uri="{FF2B5EF4-FFF2-40B4-BE49-F238E27FC236}">
                <a16:creationId xmlns:a16="http://schemas.microsoft.com/office/drawing/2014/main" id="{7FE736E6-9FED-12CE-FA45-A91B02B3F8A3}"/>
              </a:ext>
            </a:extLst>
          </p:cNvPr>
          <p:cNvSpPr>
            <a:spLocks noChangeArrowheads="1"/>
          </p:cNvSpPr>
          <p:nvPr/>
        </p:nvSpPr>
        <p:spPr bwMode="auto">
          <a:xfrm>
            <a:off x="1403579" y="1219200"/>
            <a:ext cx="2210165" cy="342900"/>
          </a:xfrm>
          <a:prstGeom prst="rect">
            <a:avLst/>
          </a:prstGeom>
          <a:solidFill>
            <a:schemeClr val="accent2">
              <a:alpha val="30196"/>
            </a:schemeClr>
          </a:solidFill>
          <a:ln w="22225"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b="1" dirty="0">
                <a:solidFill>
                  <a:srgbClr val="FF0000"/>
                </a:solidFill>
                <a:ea typeface="MS Mincho" pitchFamily="49" charset="-128"/>
              </a:rPr>
              <a:t>Step 1</a:t>
            </a:r>
          </a:p>
          <a:p>
            <a:pPr algn="ctr" eaLnBrk="1" hangingPunct="1"/>
            <a:r>
              <a:rPr lang="en-US" altLang="en-US" b="1" dirty="0">
                <a:solidFill>
                  <a:srgbClr val="002060"/>
                </a:solidFill>
                <a:ea typeface="MS Mincho" pitchFamily="49" charset="-128"/>
              </a:rPr>
              <a:t>Get Admitted</a:t>
            </a:r>
          </a:p>
        </p:txBody>
      </p:sp>
      <p:sp>
        <p:nvSpPr>
          <p:cNvPr id="9" name="Rectangle 6">
            <a:extLst>
              <a:ext uri="{FF2B5EF4-FFF2-40B4-BE49-F238E27FC236}">
                <a16:creationId xmlns:a16="http://schemas.microsoft.com/office/drawing/2014/main" id="{B1089BA9-E55F-CDFC-D0F5-C9D21190CDF0}"/>
              </a:ext>
            </a:extLst>
          </p:cNvPr>
          <p:cNvSpPr>
            <a:spLocks noChangeArrowheads="1"/>
          </p:cNvSpPr>
          <p:nvPr/>
        </p:nvSpPr>
        <p:spPr bwMode="auto">
          <a:xfrm>
            <a:off x="1403579" y="2768600"/>
            <a:ext cx="2210165" cy="342900"/>
          </a:xfrm>
          <a:prstGeom prst="rect">
            <a:avLst/>
          </a:prstGeom>
          <a:solidFill>
            <a:schemeClr val="accent2">
              <a:alpha val="30196"/>
            </a:schemeClr>
          </a:solidFill>
          <a:ln w="22225"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b="1" dirty="0">
                <a:solidFill>
                  <a:srgbClr val="FF0000"/>
                </a:solidFill>
                <a:ea typeface="MS Mincho" pitchFamily="49" charset="-128"/>
              </a:rPr>
              <a:t>Step 2</a:t>
            </a:r>
          </a:p>
          <a:p>
            <a:pPr algn="ctr" eaLnBrk="1" hangingPunct="1"/>
            <a:r>
              <a:rPr lang="en-US" altLang="en-US" b="1" dirty="0">
                <a:solidFill>
                  <a:srgbClr val="002060"/>
                </a:solidFill>
                <a:ea typeface="MS Mincho" pitchFamily="49" charset="-128"/>
              </a:rPr>
              <a:t>Pre-Authorization by hospital</a:t>
            </a:r>
          </a:p>
        </p:txBody>
      </p:sp>
      <p:sp>
        <p:nvSpPr>
          <p:cNvPr id="34" name="Rectangle 8">
            <a:extLst>
              <a:ext uri="{FF2B5EF4-FFF2-40B4-BE49-F238E27FC236}">
                <a16:creationId xmlns:a16="http://schemas.microsoft.com/office/drawing/2014/main" id="{88FB7C0D-C8D6-D81E-AA77-7F2E68D3B463}"/>
              </a:ext>
            </a:extLst>
          </p:cNvPr>
          <p:cNvSpPr>
            <a:spLocks noChangeArrowheads="1"/>
          </p:cNvSpPr>
          <p:nvPr/>
        </p:nvSpPr>
        <p:spPr bwMode="auto">
          <a:xfrm>
            <a:off x="1403579" y="4889500"/>
            <a:ext cx="2210165" cy="342900"/>
          </a:xfrm>
          <a:prstGeom prst="rect">
            <a:avLst/>
          </a:prstGeom>
          <a:solidFill>
            <a:schemeClr val="accent2">
              <a:alpha val="30196"/>
            </a:schemeClr>
          </a:solidFill>
          <a:ln w="22225"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b="1" dirty="0">
                <a:solidFill>
                  <a:srgbClr val="FF0000"/>
                </a:solidFill>
                <a:ea typeface="MS Mincho" pitchFamily="49" charset="-128"/>
              </a:rPr>
              <a:t>Step 3</a:t>
            </a:r>
          </a:p>
          <a:p>
            <a:pPr algn="ctr" eaLnBrk="1" hangingPunct="1"/>
            <a:r>
              <a:rPr lang="en-US" altLang="en-US" b="1" dirty="0">
                <a:solidFill>
                  <a:srgbClr val="002060"/>
                </a:solidFill>
                <a:ea typeface="MS Mincho" pitchFamily="49" charset="-128"/>
              </a:rPr>
              <a:t>Treatment &amp; Discharge</a:t>
            </a:r>
          </a:p>
        </p:txBody>
      </p:sp>
      <p:sp>
        <p:nvSpPr>
          <p:cNvPr id="35" name="Rectangle 10">
            <a:extLst>
              <a:ext uri="{FF2B5EF4-FFF2-40B4-BE49-F238E27FC236}">
                <a16:creationId xmlns:a16="http://schemas.microsoft.com/office/drawing/2014/main" id="{9A9250F3-8E9B-017B-91EC-C1DBEC5AA112}"/>
              </a:ext>
            </a:extLst>
          </p:cNvPr>
          <p:cNvSpPr>
            <a:spLocks noChangeArrowheads="1"/>
          </p:cNvSpPr>
          <p:nvPr/>
        </p:nvSpPr>
        <p:spPr bwMode="auto">
          <a:xfrm>
            <a:off x="1403579" y="1562100"/>
            <a:ext cx="2210165" cy="673100"/>
          </a:xfrm>
          <a:prstGeom prst="rect">
            <a:avLst/>
          </a:prstGeom>
          <a:solidFill>
            <a:srgbClr val="0099CC">
              <a:alpha val="18039"/>
            </a:srgb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In cases of emergency, the member should get admitted in the nearest network hospital by showing their ID card. </a:t>
            </a:r>
          </a:p>
        </p:txBody>
      </p:sp>
      <p:sp>
        <p:nvSpPr>
          <p:cNvPr id="36" name="Rectangle 12">
            <a:extLst>
              <a:ext uri="{FF2B5EF4-FFF2-40B4-BE49-F238E27FC236}">
                <a16:creationId xmlns:a16="http://schemas.microsoft.com/office/drawing/2014/main" id="{D22AC3AB-5913-BCCD-38B7-C242D7100E6E}"/>
              </a:ext>
            </a:extLst>
          </p:cNvPr>
          <p:cNvSpPr>
            <a:spLocks noChangeArrowheads="1"/>
          </p:cNvSpPr>
          <p:nvPr/>
        </p:nvSpPr>
        <p:spPr bwMode="auto">
          <a:xfrm>
            <a:off x="1403579" y="3111500"/>
            <a:ext cx="2210165" cy="1219200"/>
          </a:xfrm>
          <a:prstGeom prst="rect">
            <a:avLst/>
          </a:prstGeom>
          <a:solidFill>
            <a:srgbClr val="0099CC">
              <a:alpha val="18039"/>
            </a:srgb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Relatives of admitted member should inform the call </a:t>
            </a:r>
            <a:r>
              <a:rPr lang="en-US" altLang="en-US" dirty="0" err="1">
                <a:solidFill>
                  <a:srgbClr val="002060"/>
                </a:solidFill>
                <a:ea typeface="MS Mincho" pitchFamily="49" charset="-128"/>
              </a:rPr>
              <a:t>centre</a:t>
            </a:r>
            <a:r>
              <a:rPr lang="en-US" altLang="en-US" dirty="0">
                <a:solidFill>
                  <a:srgbClr val="002060"/>
                </a:solidFill>
                <a:ea typeface="MS Mincho" pitchFamily="49" charset="-128"/>
              </a:rPr>
              <a:t> within 24 hours about the hospitalization &amp; Seek pre authorization. The preauthorization letter would be directly given to the hospital. In case of denial member would be informed directly </a:t>
            </a:r>
          </a:p>
        </p:txBody>
      </p:sp>
      <p:sp>
        <p:nvSpPr>
          <p:cNvPr id="37" name="Rectangle 14">
            <a:extLst>
              <a:ext uri="{FF2B5EF4-FFF2-40B4-BE49-F238E27FC236}">
                <a16:creationId xmlns:a16="http://schemas.microsoft.com/office/drawing/2014/main" id="{94A0A166-24D8-8C95-9509-96E01DA09519}"/>
              </a:ext>
            </a:extLst>
          </p:cNvPr>
          <p:cNvSpPr>
            <a:spLocks noChangeArrowheads="1"/>
          </p:cNvSpPr>
          <p:nvPr/>
        </p:nvSpPr>
        <p:spPr bwMode="auto">
          <a:xfrm>
            <a:off x="1390877" y="5232400"/>
            <a:ext cx="2210165" cy="914400"/>
          </a:xfrm>
          <a:prstGeom prst="rect">
            <a:avLst/>
          </a:prstGeom>
          <a:solidFill>
            <a:srgbClr val="0099CC">
              <a:alpha val="18039"/>
            </a:srgb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dirty="0">
                <a:solidFill>
                  <a:srgbClr val="002060"/>
                </a:solidFill>
                <a:ea typeface="MS Mincho" pitchFamily="49" charset="-128"/>
              </a:rPr>
              <a:t>After your hospitalization has been pre-authorized the employee is not required to pay the hospitalization bill in case of a network hospital. The bill will be sent directly to, and settled by FGI</a:t>
            </a:r>
          </a:p>
        </p:txBody>
      </p:sp>
      <p:cxnSp>
        <p:nvCxnSpPr>
          <p:cNvPr id="38" name="AutoShape 17">
            <a:extLst>
              <a:ext uri="{FF2B5EF4-FFF2-40B4-BE49-F238E27FC236}">
                <a16:creationId xmlns:a16="http://schemas.microsoft.com/office/drawing/2014/main" id="{42C71941-4802-F63E-5999-1A5AAFAAC380}"/>
              </a:ext>
            </a:extLst>
          </p:cNvPr>
          <p:cNvCxnSpPr>
            <a:cxnSpLocks noChangeShapeType="1"/>
            <a:stCxn id="35" idx="2"/>
            <a:endCxn id="9" idx="0"/>
          </p:cNvCxnSpPr>
          <p:nvPr/>
        </p:nvCxnSpPr>
        <p:spPr bwMode="auto">
          <a:xfrm>
            <a:off x="2508649" y="2244750"/>
            <a:ext cx="0" cy="51276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9" name="AutoShape 18">
            <a:extLst>
              <a:ext uri="{FF2B5EF4-FFF2-40B4-BE49-F238E27FC236}">
                <a16:creationId xmlns:a16="http://schemas.microsoft.com/office/drawing/2014/main" id="{85287C1B-243A-5FCC-874A-5F7BBF756DCA}"/>
              </a:ext>
            </a:extLst>
          </p:cNvPr>
          <p:cNvCxnSpPr>
            <a:cxnSpLocks noChangeShapeType="1"/>
            <a:stCxn id="36" idx="2"/>
            <a:endCxn id="34" idx="0"/>
          </p:cNvCxnSpPr>
          <p:nvPr/>
        </p:nvCxnSpPr>
        <p:spPr bwMode="auto">
          <a:xfrm>
            <a:off x="2508649" y="4340250"/>
            <a:ext cx="0" cy="53816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0" name="Rectangle 22">
            <a:extLst>
              <a:ext uri="{FF2B5EF4-FFF2-40B4-BE49-F238E27FC236}">
                <a16:creationId xmlns:a16="http://schemas.microsoft.com/office/drawing/2014/main" id="{5702A1DC-6E45-E5C2-8024-D039317A6322}"/>
              </a:ext>
            </a:extLst>
          </p:cNvPr>
          <p:cNvSpPr>
            <a:spLocks noChangeArrowheads="1"/>
          </p:cNvSpPr>
          <p:nvPr/>
        </p:nvSpPr>
        <p:spPr bwMode="auto">
          <a:xfrm>
            <a:off x="4479062" y="1501734"/>
            <a:ext cx="1741776" cy="706437"/>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Member gets admitted in the hospital in case of emergency by showing his ID Card</a:t>
            </a:r>
          </a:p>
        </p:txBody>
      </p:sp>
      <p:sp>
        <p:nvSpPr>
          <p:cNvPr id="41" name="Rectangle 23">
            <a:extLst>
              <a:ext uri="{FF2B5EF4-FFF2-40B4-BE49-F238E27FC236}">
                <a16:creationId xmlns:a16="http://schemas.microsoft.com/office/drawing/2014/main" id="{55E8481D-24F7-DBC6-52A4-001972914207}"/>
              </a:ext>
            </a:extLst>
          </p:cNvPr>
          <p:cNvSpPr>
            <a:spLocks noChangeArrowheads="1"/>
          </p:cNvSpPr>
          <p:nvPr/>
        </p:nvSpPr>
        <p:spPr bwMode="auto">
          <a:xfrm>
            <a:off x="4455246" y="3595693"/>
            <a:ext cx="1741776" cy="706437"/>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Member/Hospital applies for pre-authorization to the FGI within 24 </a:t>
            </a:r>
            <a:r>
              <a:rPr lang="en-US" altLang="en-US" dirty="0" err="1">
                <a:solidFill>
                  <a:srgbClr val="002060"/>
                </a:solidFill>
                <a:ea typeface="MS Mincho" pitchFamily="49" charset="-128"/>
              </a:rPr>
              <a:t>hrs</a:t>
            </a:r>
            <a:r>
              <a:rPr lang="en-US" altLang="en-US" dirty="0">
                <a:solidFill>
                  <a:srgbClr val="002060"/>
                </a:solidFill>
                <a:ea typeface="MS Mincho" pitchFamily="49" charset="-128"/>
              </a:rPr>
              <a:t> of admission </a:t>
            </a:r>
          </a:p>
        </p:txBody>
      </p:sp>
      <p:cxnSp>
        <p:nvCxnSpPr>
          <p:cNvPr id="42" name="AutoShape 24">
            <a:extLst>
              <a:ext uri="{FF2B5EF4-FFF2-40B4-BE49-F238E27FC236}">
                <a16:creationId xmlns:a16="http://schemas.microsoft.com/office/drawing/2014/main" id="{85F0CB28-D8FE-3E63-21A1-72BB57D3CABD}"/>
              </a:ext>
            </a:extLst>
          </p:cNvPr>
          <p:cNvCxnSpPr>
            <a:cxnSpLocks noChangeShapeType="1"/>
            <a:stCxn id="40" idx="2"/>
            <a:endCxn id="41" idx="0"/>
          </p:cNvCxnSpPr>
          <p:nvPr/>
        </p:nvCxnSpPr>
        <p:spPr bwMode="auto">
          <a:xfrm flipH="1">
            <a:off x="5326134" y="2208167"/>
            <a:ext cx="23816" cy="1387522"/>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43" name="Rectangle 25">
            <a:extLst>
              <a:ext uri="{FF2B5EF4-FFF2-40B4-BE49-F238E27FC236}">
                <a16:creationId xmlns:a16="http://schemas.microsoft.com/office/drawing/2014/main" id="{930B76FB-B97A-9A45-9424-55E020736D3A}"/>
              </a:ext>
            </a:extLst>
          </p:cNvPr>
          <p:cNvSpPr>
            <a:spLocks noChangeArrowheads="1"/>
          </p:cNvSpPr>
          <p:nvPr/>
        </p:nvSpPr>
        <p:spPr bwMode="auto">
          <a:xfrm>
            <a:off x="4412377" y="4789513"/>
            <a:ext cx="1808461" cy="706437"/>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FGI verifies applicability of the claim to be registered and issue pre-authorization  </a:t>
            </a:r>
          </a:p>
        </p:txBody>
      </p:sp>
      <p:cxnSp>
        <p:nvCxnSpPr>
          <p:cNvPr id="44" name="AutoShape 26">
            <a:extLst>
              <a:ext uri="{FF2B5EF4-FFF2-40B4-BE49-F238E27FC236}">
                <a16:creationId xmlns:a16="http://schemas.microsoft.com/office/drawing/2014/main" id="{9E48A15C-DF9D-BACF-44C3-11C598816716}"/>
              </a:ext>
            </a:extLst>
          </p:cNvPr>
          <p:cNvCxnSpPr>
            <a:cxnSpLocks noChangeShapeType="1"/>
            <a:endCxn id="43" idx="0"/>
          </p:cNvCxnSpPr>
          <p:nvPr/>
        </p:nvCxnSpPr>
        <p:spPr bwMode="auto">
          <a:xfrm rot="16200000" flipH="1">
            <a:off x="5060224" y="4533922"/>
            <a:ext cx="477838" cy="33343"/>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45" name="AutoShape 27">
            <a:extLst>
              <a:ext uri="{FF2B5EF4-FFF2-40B4-BE49-F238E27FC236}">
                <a16:creationId xmlns:a16="http://schemas.microsoft.com/office/drawing/2014/main" id="{1AD4A027-244E-2648-CD0C-45E8BC442825}"/>
              </a:ext>
            </a:extLst>
          </p:cNvPr>
          <p:cNvSpPr>
            <a:spLocks noChangeArrowheads="1"/>
          </p:cNvSpPr>
          <p:nvPr/>
        </p:nvSpPr>
        <p:spPr bwMode="auto">
          <a:xfrm>
            <a:off x="6881347" y="2143125"/>
            <a:ext cx="1995818" cy="971550"/>
          </a:xfrm>
          <a:prstGeom prst="diamond">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Pre-authorization given by the FGI</a:t>
            </a:r>
          </a:p>
        </p:txBody>
      </p:sp>
      <p:cxnSp>
        <p:nvCxnSpPr>
          <p:cNvPr id="46" name="AutoShape 28">
            <a:extLst>
              <a:ext uri="{FF2B5EF4-FFF2-40B4-BE49-F238E27FC236}">
                <a16:creationId xmlns:a16="http://schemas.microsoft.com/office/drawing/2014/main" id="{BE1DCA58-8326-6417-9300-BD8FB24AB8DF}"/>
              </a:ext>
            </a:extLst>
          </p:cNvPr>
          <p:cNvCxnSpPr>
            <a:cxnSpLocks noChangeShapeType="1"/>
            <a:stCxn id="45" idx="3"/>
            <a:endCxn id="53" idx="2"/>
          </p:cNvCxnSpPr>
          <p:nvPr/>
        </p:nvCxnSpPr>
        <p:spPr bwMode="auto">
          <a:xfrm>
            <a:off x="8886705" y="2628925"/>
            <a:ext cx="333430" cy="3175"/>
          </a:xfrm>
          <a:prstGeom prst="bentConnector3">
            <a:avLst>
              <a:gd name="adj1" fmla="val 41903"/>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47" name="Text Box 29">
            <a:extLst>
              <a:ext uri="{FF2B5EF4-FFF2-40B4-BE49-F238E27FC236}">
                <a16:creationId xmlns:a16="http://schemas.microsoft.com/office/drawing/2014/main" id="{1A8E4C3C-5B56-3281-13CC-2BC55F8A3A94}"/>
              </a:ext>
            </a:extLst>
          </p:cNvPr>
          <p:cNvSpPr txBox="1">
            <a:spLocks noChangeArrowheads="1"/>
          </p:cNvSpPr>
          <p:nvPr/>
        </p:nvSpPr>
        <p:spPr bwMode="auto">
          <a:xfrm>
            <a:off x="8786662" y="2295549"/>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No</a:t>
            </a:r>
          </a:p>
        </p:txBody>
      </p:sp>
      <p:cxnSp>
        <p:nvCxnSpPr>
          <p:cNvPr id="48" name="AutoShape 30">
            <a:extLst>
              <a:ext uri="{FF2B5EF4-FFF2-40B4-BE49-F238E27FC236}">
                <a16:creationId xmlns:a16="http://schemas.microsoft.com/office/drawing/2014/main" id="{6268B0B7-9D26-A210-0F27-FAA96CBFB95C}"/>
              </a:ext>
            </a:extLst>
          </p:cNvPr>
          <p:cNvCxnSpPr>
            <a:cxnSpLocks noChangeShapeType="1"/>
            <a:stCxn id="43" idx="2"/>
            <a:endCxn id="45" idx="0"/>
          </p:cNvCxnSpPr>
          <p:nvPr/>
        </p:nvCxnSpPr>
        <p:spPr bwMode="auto">
          <a:xfrm rot="5400000" flipH="1" flipV="1">
            <a:off x="4912802" y="2538200"/>
            <a:ext cx="3371850" cy="2562649"/>
          </a:xfrm>
          <a:prstGeom prst="bentConnector5">
            <a:avLst>
              <a:gd name="adj1" fmla="val -6449"/>
              <a:gd name="adj2" fmla="val 48144"/>
              <a:gd name="adj3" fmla="val 106495"/>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49" name="Rectangle 31">
            <a:extLst>
              <a:ext uri="{FF2B5EF4-FFF2-40B4-BE49-F238E27FC236}">
                <a16:creationId xmlns:a16="http://schemas.microsoft.com/office/drawing/2014/main" id="{3FC501B6-7CD5-8640-00C1-EB7E16632F83}"/>
              </a:ext>
            </a:extLst>
          </p:cNvPr>
          <p:cNvSpPr>
            <a:spLocks noChangeArrowheads="1"/>
          </p:cNvSpPr>
          <p:nvPr/>
        </p:nvSpPr>
        <p:spPr bwMode="auto">
          <a:xfrm>
            <a:off x="6998855" y="3590925"/>
            <a:ext cx="1749714" cy="706438"/>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Member gets treated and discharged after paying all non medical expenses like refreshments, etc.</a:t>
            </a:r>
          </a:p>
        </p:txBody>
      </p:sp>
      <p:sp>
        <p:nvSpPr>
          <p:cNvPr id="50" name="Rectangle 32">
            <a:extLst>
              <a:ext uri="{FF2B5EF4-FFF2-40B4-BE49-F238E27FC236}">
                <a16:creationId xmlns:a16="http://schemas.microsoft.com/office/drawing/2014/main" id="{EC936800-3E46-FC4D-A759-442500C4F9FB}"/>
              </a:ext>
            </a:extLst>
          </p:cNvPr>
          <p:cNvSpPr>
            <a:spLocks noChangeArrowheads="1"/>
          </p:cNvSpPr>
          <p:nvPr/>
        </p:nvSpPr>
        <p:spPr bwMode="auto">
          <a:xfrm>
            <a:off x="6982964" y="4781575"/>
            <a:ext cx="1778294" cy="714375"/>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Hospital sends complete set of claims documents for processing to the FGI</a:t>
            </a:r>
            <a:endParaRPr lang="en-US" altLang="en-US" dirty="0">
              <a:solidFill>
                <a:srgbClr val="002060"/>
              </a:solidFill>
              <a:ea typeface="MS Mincho" pitchFamily="49" charset="-128"/>
            </a:endParaRPr>
          </a:p>
        </p:txBody>
      </p:sp>
      <p:cxnSp>
        <p:nvCxnSpPr>
          <p:cNvPr id="51" name="AutoShape 35">
            <a:extLst>
              <a:ext uri="{FF2B5EF4-FFF2-40B4-BE49-F238E27FC236}">
                <a16:creationId xmlns:a16="http://schemas.microsoft.com/office/drawing/2014/main" id="{83820157-F912-F7B2-9CAD-1C8E853996EC}"/>
              </a:ext>
            </a:extLst>
          </p:cNvPr>
          <p:cNvCxnSpPr>
            <a:cxnSpLocks noChangeShapeType="1"/>
            <a:stCxn id="49" idx="2"/>
            <a:endCxn id="50" idx="0"/>
          </p:cNvCxnSpPr>
          <p:nvPr/>
        </p:nvCxnSpPr>
        <p:spPr bwMode="auto">
          <a:xfrm rot="5400000">
            <a:off x="7640349" y="4538663"/>
            <a:ext cx="465137" cy="1588"/>
          </a:xfrm>
          <a:prstGeom prst="bentConnector3">
            <a:avLst>
              <a:gd name="adj1" fmla="val 49829"/>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cxnSp>
        <p:nvCxnSpPr>
          <p:cNvPr id="52" name="AutoShape 38">
            <a:extLst>
              <a:ext uri="{FF2B5EF4-FFF2-40B4-BE49-F238E27FC236}">
                <a16:creationId xmlns:a16="http://schemas.microsoft.com/office/drawing/2014/main" id="{6625AF7E-37E7-4520-D0EA-A9AE466B41EE}"/>
              </a:ext>
            </a:extLst>
          </p:cNvPr>
          <p:cNvCxnSpPr>
            <a:cxnSpLocks noChangeShapeType="1"/>
            <a:stCxn id="45" idx="2"/>
            <a:endCxn id="49" idx="0"/>
          </p:cNvCxnSpPr>
          <p:nvPr/>
        </p:nvCxnSpPr>
        <p:spPr bwMode="auto">
          <a:xfrm rot="5400000">
            <a:off x="7648275" y="3349637"/>
            <a:ext cx="457200" cy="6351"/>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53" name="AutoShape 39">
            <a:hlinkClick r:id="rId4" action="ppaction://hlinksldjump" highlightClick="1"/>
            <a:extLst>
              <a:ext uri="{FF2B5EF4-FFF2-40B4-BE49-F238E27FC236}">
                <a16:creationId xmlns:a16="http://schemas.microsoft.com/office/drawing/2014/main" id="{CA16A160-53EA-7340-0AA2-3C34B32CBB12}"/>
              </a:ext>
            </a:extLst>
          </p:cNvPr>
          <p:cNvSpPr>
            <a:spLocks noChangeArrowheads="1"/>
          </p:cNvSpPr>
          <p:nvPr/>
        </p:nvSpPr>
        <p:spPr bwMode="auto">
          <a:xfrm>
            <a:off x="9177265" y="2282825"/>
            <a:ext cx="1656037" cy="698500"/>
          </a:xfrm>
          <a:prstGeom prst="actionButtonBlank">
            <a:avLst/>
          </a:prstGeom>
          <a:solidFill>
            <a:schemeClr val="accent2">
              <a:alpha val="50195"/>
            </a:schemeClr>
          </a:solidFill>
          <a:ln w="9525">
            <a:solidFill>
              <a:srgbClr val="006699"/>
            </a:solidFill>
            <a:miter lim="800000"/>
            <a:headEnd/>
            <a:tailEnd/>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200" dirty="0">
                <a:solidFill>
                  <a:srgbClr val="002060"/>
                </a:solidFill>
              </a:rPr>
              <a:t>Non cashless</a:t>
            </a:r>
          </a:p>
          <a:p>
            <a:pPr algn="ctr" eaLnBrk="1" hangingPunct="1"/>
            <a:r>
              <a:rPr lang="en-US" altLang="en-US" sz="1200" dirty="0">
                <a:solidFill>
                  <a:srgbClr val="002060"/>
                </a:solidFill>
              </a:rPr>
              <a:t>Hospitalization </a:t>
            </a:r>
          </a:p>
          <a:p>
            <a:pPr algn="ctr" eaLnBrk="1" hangingPunct="1"/>
            <a:r>
              <a:rPr lang="en-US" altLang="en-US" sz="1200" dirty="0">
                <a:solidFill>
                  <a:srgbClr val="002060"/>
                </a:solidFill>
              </a:rPr>
              <a:t>Process</a:t>
            </a:r>
          </a:p>
        </p:txBody>
      </p:sp>
      <p:sp>
        <p:nvSpPr>
          <p:cNvPr id="54" name="AutoShape 40">
            <a:extLst>
              <a:ext uri="{FF2B5EF4-FFF2-40B4-BE49-F238E27FC236}">
                <a16:creationId xmlns:a16="http://schemas.microsoft.com/office/drawing/2014/main" id="{5367C8A7-28B3-ECFB-D83D-847A8FBC9358}"/>
              </a:ext>
            </a:extLst>
          </p:cNvPr>
          <p:cNvSpPr>
            <a:spLocks/>
          </p:cNvSpPr>
          <p:nvPr/>
        </p:nvSpPr>
        <p:spPr bwMode="auto">
          <a:xfrm>
            <a:off x="3702659" y="1257300"/>
            <a:ext cx="609701" cy="4889500"/>
          </a:xfrm>
          <a:prstGeom prst="rightBrace">
            <a:avLst>
              <a:gd name="adj1" fmla="val 66840"/>
              <a:gd name="adj2" fmla="val 21167"/>
            </a:avLst>
          </a:prstGeom>
          <a:noFill/>
          <a:ln w="2222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GB" altLang="en-US"/>
          </a:p>
        </p:txBody>
      </p:sp>
      <p:sp>
        <p:nvSpPr>
          <p:cNvPr id="55" name="Text Box 43">
            <a:extLst>
              <a:ext uri="{FF2B5EF4-FFF2-40B4-BE49-F238E27FC236}">
                <a16:creationId xmlns:a16="http://schemas.microsoft.com/office/drawing/2014/main" id="{1D795A4A-E9BE-0F1F-1DF2-E6E79260A752}"/>
              </a:ext>
            </a:extLst>
          </p:cNvPr>
          <p:cNvSpPr txBox="1">
            <a:spLocks noChangeArrowheads="1"/>
          </p:cNvSpPr>
          <p:nvPr/>
        </p:nvSpPr>
        <p:spPr bwMode="auto">
          <a:xfrm>
            <a:off x="7338623" y="3057549"/>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Yes</a:t>
            </a:r>
          </a:p>
        </p:txBody>
      </p:sp>
      <p:sp>
        <p:nvSpPr>
          <p:cNvPr id="56" name="AutoShape 44">
            <a:hlinkClick r:id="rId5" action="ppaction://hlinksldjump" highlightClick="1"/>
            <a:extLst>
              <a:ext uri="{FF2B5EF4-FFF2-40B4-BE49-F238E27FC236}">
                <a16:creationId xmlns:a16="http://schemas.microsoft.com/office/drawing/2014/main" id="{21A152B0-DAA7-616E-96AD-B926A4DB043E}"/>
              </a:ext>
            </a:extLst>
          </p:cNvPr>
          <p:cNvSpPr>
            <a:spLocks noChangeArrowheads="1"/>
          </p:cNvSpPr>
          <p:nvPr/>
        </p:nvSpPr>
        <p:spPr bwMode="auto">
          <a:xfrm>
            <a:off x="9086858" y="6477000"/>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57" name="Rectangle 56">
            <a:extLst>
              <a:ext uri="{FF2B5EF4-FFF2-40B4-BE49-F238E27FC236}">
                <a16:creationId xmlns:a16="http://schemas.microsoft.com/office/drawing/2014/main" id="{24AB413C-49AE-E79C-5BA6-F03A12D99E6D}"/>
              </a:ext>
            </a:extLst>
          </p:cNvPr>
          <p:cNvSpPr/>
          <p:nvPr/>
        </p:nvSpPr>
        <p:spPr>
          <a:xfrm>
            <a:off x="1496054" y="6335604"/>
            <a:ext cx="7617688" cy="357021"/>
          </a:xfrm>
          <a:prstGeom prst="rect">
            <a:avLst/>
          </a:prstGeom>
        </p:spPr>
        <p:txBody>
          <a:bodyPr wrap="square">
            <a:spAutoFit/>
          </a:bodyPr>
          <a:lstStyle/>
          <a:p>
            <a:r>
              <a:rPr lang="en-IN" sz="1000" dirty="0">
                <a:solidFill>
                  <a:srgbClr val="002060"/>
                </a:solidFill>
                <a:ea typeface="MS Mincho" pitchFamily="49" charset="-128"/>
              </a:rPr>
              <a:t>PAN card, / </a:t>
            </a:r>
            <a:r>
              <a:rPr lang="en-IN" sz="1000" dirty="0" err="1">
                <a:solidFill>
                  <a:srgbClr val="002060"/>
                </a:solidFill>
                <a:ea typeface="MS Mincho" pitchFamily="49" charset="-128"/>
              </a:rPr>
              <a:t>Aadhar</a:t>
            </a:r>
            <a:r>
              <a:rPr lang="en-IN" sz="1000" dirty="0">
                <a:solidFill>
                  <a:srgbClr val="002060"/>
                </a:solidFill>
                <a:ea typeface="MS Mincho" pitchFamily="49" charset="-128"/>
              </a:rPr>
              <a:t> card and Employee Id card is mandatory as a proof while submitting reimbursement claim or at the TPA counter for cashless along with Pre </a:t>
            </a:r>
            <a:r>
              <a:rPr lang="en-IN" sz="1000" dirty="0" err="1">
                <a:solidFill>
                  <a:srgbClr val="002060"/>
                </a:solidFill>
                <a:ea typeface="MS Mincho" pitchFamily="49" charset="-128"/>
              </a:rPr>
              <a:t>Auth</a:t>
            </a:r>
            <a:r>
              <a:rPr lang="en-IN" sz="1000" dirty="0">
                <a:solidFill>
                  <a:srgbClr val="002060"/>
                </a:solidFill>
                <a:ea typeface="MS Mincho" pitchFamily="49" charset="-128"/>
              </a:rPr>
              <a:t> Form.</a:t>
            </a:r>
            <a:endParaRPr lang="en-US" sz="1000" dirty="0">
              <a:solidFill>
                <a:srgbClr val="002060"/>
              </a:solidFill>
              <a:ea typeface="MS Mincho" pitchFamily="49" charset="-128"/>
            </a:endParaRPr>
          </a:p>
        </p:txBody>
      </p:sp>
    </p:spTree>
    <p:extLst>
      <p:ext uri="{BB962C8B-B14F-4D97-AF65-F5344CB8AC3E}">
        <p14:creationId xmlns:p14="http://schemas.microsoft.com/office/powerpoint/2010/main" val="555362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D5BA3437-058A-E592-A721-6E4CD7B0C88F}"/>
              </a:ext>
            </a:extLst>
          </p:cNvPr>
          <p:cNvSpPr txBox="1">
            <a:spLocks noChangeArrowheads="1"/>
          </p:cNvSpPr>
          <p:nvPr/>
        </p:nvSpPr>
        <p:spPr bwMode="auto">
          <a:xfrm>
            <a:off x="1398677" y="610990"/>
            <a:ext cx="6630496"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a:solidFill>
                  <a:srgbClr val="006699"/>
                </a:solidFill>
              </a:rPr>
              <a:t>Non-Cashless</a:t>
            </a:r>
          </a:p>
        </p:txBody>
      </p:sp>
      <p:sp>
        <p:nvSpPr>
          <p:cNvPr id="5" name="Rectangle 5">
            <a:extLst>
              <a:ext uri="{FF2B5EF4-FFF2-40B4-BE49-F238E27FC236}">
                <a16:creationId xmlns:a16="http://schemas.microsoft.com/office/drawing/2014/main" id="{B0402F49-82D5-0283-B5D4-986515E1A20E}"/>
              </a:ext>
            </a:extLst>
          </p:cNvPr>
          <p:cNvSpPr>
            <a:spLocks noChangeArrowheads="1"/>
          </p:cNvSpPr>
          <p:nvPr/>
        </p:nvSpPr>
        <p:spPr bwMode="auto">
          <a:xfrm>
            <a:off x="1474889" y="1533832"/>
            <a:ext cx="8916875" cy="3473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just" eaLnBrk="1" hangingPunct="1">
              <a:lnSpc>
                <a:spcPct val="130000"/>
              </a:lnSpc>
            </a:pPr>
            <a:r>
              <a:rPr lang="en-US" altLang="en-US" sz="1300" b="1" dirty="0">
                <a:solidFill>
                  <a:srgbClr val="002060"/>
                </a:solidFill>
              </a:rPr>
              <a:t>Admission procedure</a:t>
            </a:r>
          </a:p>
          <a:p>
            <a:pPr algn="just" eaLnBrk="1" hangingPunct="1">
              <a:lnSpc>
                <a:spcPct val="130000"/>
              </a:lnSpc>
              <a:buFontTx/>
              <a:buChar char="•"/>
            </a:pPr>
            <a:r>
              <a:rPr lang="en-US" altLang="en-US" sz="1300" dirty="0">
                <a:solidFill>
                  <a:srgbClr val="002060"/>
                </a:solidFill>
              </a:rPr>
              <a:t> In case you choose a non-network hospital you will have to liaise directly with the hospital for admission. </a:t>
            </a:r>
          </a:p>
          <a:p>
            <a:pPr algn="just" eaLnBrk="1" hangingPunct="1">
              <a:lnSpc>
                <a:spcPct val="130000"/>
              </a:lnSpc>
              <a:buFontTx/>
              <a:buChar char="•"/>
            </a:pPr>
            <a:r>
              <a:rPr lang="en-US" altLang="en-US" sz="1300" dirty="0">
                <a:solidFill>
                  <a:srgbClr val="002060"/>
                </a:solidFill>
              </a:rPr>
              <a:t> However you are advised to follow the pre authorization procedure to ensure eligibility for reimbursement of hospitalization expenses from the insurer. </a:t>
            </a:r>
          </a:p>
          <a:p>
            <a:pPr algn="just" eaLnBrk="1" hangingPunct="1">
              <a:lnSpc>
                <a:spcPct val="130000"/>
              </a:lnSpc>
              <a:buFontTx/>
              <a:buChar char="•"/>
            </a:pPr>
            <a:endParaRPr lang="en-US" altLang="en-US" sz="1300" b="1" dirty="0">
              <a:solidFill>
                <a:srgbClr val="002060"/>
              </a:solidFill>
            </a:endParaRPr>
          </a:p>
          <a:p>
            <a:pPr algn="just" eaLnBrk="1" hangingPunct="1">
              <a:lnSpc>
                <a:spcPct val="130000"/>
              </a:lnSpc>
            </a:pPr>
            <a:r>
              <a:rPr lang="en-US" altLang="en-US" sz="1300" b="1" dirty="0">
                <a:solidFill>
                  <a:srgbClr val="002060"/>
                </a:solidFill>
              </a:rPr>
              <a:t>Discharge procedure</a:t>
            </a:r>
          </a:p>
          <a:p>
            <a:pPr algn="just" eaLnBrk="1" hangingPunct="1">
              <a:lnSpc>
                <a:spcPct val="130000"/>
              </a:lnSpc>
              <a:buFontTx/>
              <a:buChar char="•"/>
            </a:pPr>
            <a:r>
              <a:rPr lang="en-US" altLang="en-US" sz="1300" dirty="0">
                <a:solidFill>
                  <a:srgbClr val="002060"/>
                </a:solidFill>
              </a:rPr>
              <a:t> In case of non network hospital, you will be required to clear the bills and submit the claim to FGI for reimbursement from the insurer. Please ensure that you collect all necessary documents such as – discharge summary, investigation reports etc. for submitting your claim.</a:t>
            </a:r>
          </a:p>
          <a:p>
            <a:pPr algn="just" eaLnBrk="1" hangingPunct="1">
              <a:lnSpc>
                <a:spcPct val="130000"/>
              </a:lnSpc>
            </a:pPr>
            <a:endParaRPr lang="en-US" altLang="en-US" sz="1300" b="1" dirty="0">
              <a:solidFill>
                <a:srgbClr val="002060"/>
              </a:solidFill>
            </a:endParaRPr>
          </a:p>
          <a:p>
            <a:pPr algn="just" eaLnBrk="1" hangingPunct="1">
              <a:lnSpc>
                <a:spcPct val="130000"/>
              </a:lnSpc>
            </a:pPr>
            <a:r>
              <a:rPr lang="en-US" altLang="en-US" sz="1300" b="1" dirty="0">
                <a:solidFill>
                  <a:srgbClr val="002060"/>
                </a:solidFill>
              </a:rPr>
              <a:t>Submission of hospitalization claim</a:t>
            </a:r>
          </a:p>
          <a:p>
            <a:pPr algn="just" eaLnBrk="1" hangingPunct="1">
              <a:lnSpc>
                <a:spcPct val="130000"/>
              </a:lnSpc>
              <a:buFontTx/>
              <a:buChar char="•"/>
            </a:pPr>
            <a:r>
              <a:rPr lang="en-US" altLang="en-US" sz="1300" dirty="0">
                <a:solidFill>
                  <a:srgbClr val="002060"/>
                </a:solidFill>
              </a:rPr>
              <a:t> You must submit the final claim with all relevant documents within 30 days from the date of discharge from the hospital.</a:t>
            </a:r>
          </a:p>
        </p:txBody>
      </p:sp>
      <p:sp>
        <p:nvSpPr>
          <p:cNvPr id="6" name="AutoShape 6">
            <a:hlinkClick r:id="" action="ppaction://hlinkshowjump?jump=nextslide" highlightClick="1"/>
            <a:extLst>
              <a:ext uri="{FF2B5EF4-FFF2-40B4-BE49-F238E27FC236}">
                <a16:creationId xmlns:a16="http://schemas.microsoft.com/office/drawing/2014/main" id="{314B1F14-8113-BCB1-E5AE-2C7F6964ED7D}"/>
              </a:ext>
            </a:extLst>
          </p:cNvPr>
          <p:cNvSpPr>
            <a:spLocks noChangeArrowheads="1"/>
          </p:cNvSpPr>
          <p:nvPr/>
        </p:nvSpPr>
        <p:spPr bwMode="auto">
          <a:xfrm>
            <a:off x="3380204" y="5679809"/>
            <a:ext cx="1752890" cy="533400"/>
          </a:xfrm>
          <a:prstGeom prst="actionButtonBlank">
            <a:avLst/>
          </a:prstGeom>
          <a:solidFill>
            <a:schemeClr val="accent2">
              <a:alpha val="50195"/>
            </a:schemeClr>
          </a:solidFill>
          <a:ln w="9525">
            <a:solidFill>
              <a:srgbClr val="006699"/>
            </a:solidFill>
            <a:miter lim="800000"/>
            <a:headEnd/>
            <a:tailEnd/>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800" dirty="0">
                <a:solidFill>
                  <a:srgbClr val="002060"/>
                </a:solidFill>
              </a:rPr>
              <a:t>Claims Process</a:t>
            </a:r>
          </a:p>
        </p:txBody>
      </p:sp>
      <p:sp>
        <p:nvSpPr>
          <p:cNvPr id="7" name="AutoShape 7">
            <a:hlinkClick r:id="rId3" action="ppaction://hlinksldjump" highlightClick="1"/>
            <a:extLst>
              <a:ext uri="{FF2B5EF4-FFF2-40B4-BE49-F238E27FC236}">
                <a16:creationId xmlns:a16="http://schemas.microsoft.com/office/drawing/2014/main" id="{2184AEB8-96D2-6E2E-9700-ABB7230AF236}"/>
              </a:ext>
            </a:extLst>
          </p:cNvPr>
          <p:cNvSpPr>
            <a:spLocks noChangeArrowheads="1"/>
          </p:cNvSpPr>
          <p:nvPr/>
        </p:nvSpPr>
        <p:spPr bwMode="auto">
          <a:xfrm>
            <a:off x="5514157" y="5690200"/>
            <a:ext cx="1752890" cy="533400"/>
          </a:xfrm>
          <a:prstGeom prst="actionButtonBlank">
            <a:avLst/>
          </a:prstGeom>
          <a:solidFill>
            <a:schemeClr val="accent2">
              <a:alpha val="50195"/>
            </a:schemeClr>
          </a:solidFill>
          <a:ln w="9525">
            <a:solidFill>
              <a:srgbClr val="006699"/>
            </a:solidFill>
            <a:miter lim="800000"/>
            <a:headEnd/>
            <a:tailEnd/>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800" dirty="0">
                <a:solidFill>
                  <a:srgbClr val="002060"/>
                </a:solidFill>
              </a:rPr>
              <a:t>Claim Docs</a:t>
            </a:r>
          </a:p>
        </p:txBody>
      </p:sp>
      <p:sp>
        <p:nvSpPr>
          <p:cNvPr id="10" name="AutoShape 11">
            <a:hlinkClick r:id="rId4" action="ppaction://hlinksldjump" highlightClick="1"/>
            <a:extLst>
              <a:ext uri="{FF2B5EF4-FFF2-40B4-BE49-F238E27FC236}">
                <a16:creationId xmlns:a16="http://schemas.microsoft.com/office/drawing/2014/main" id="{4981E7BB-D763-4CC2-C687-F4D58C964F67}"/>
              </a:ext>
            </a:extLst>
          </p:cNvPr>
          <p:cNvSpPr>
            <a:spLocks noChangeArrowheads="1"/>
          </p:cNvSpPr>
          <p:nvPr/>
        </p:nvSpPr>
        <p:spPr bwMode="auto">
          <a:xfrm>
            <a:off x="9304984" y="6223600"/>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1818916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CC5288C9-E984-E202-1213-93F5AA1CD963}"/>
              </a:ext>
            </a:extLst>
          </p:cNvPr>
          <p:cNvSpPr txBox="1">
            <a:spLocks noChangeArrowheads="1"/>
          </p:cNvSpPr>
          <p:nvPr/>
        </p:nvSpPr>
        <p:spPr bwMode="auto">
          <a:xfrm>
            <a:off x="1054547" y="371011"/>
            <a:ext cx="9069300"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a:solidFill>
                  <a:srgbClr val="006699"/>
                </a:solidFill>
              </a:rPr>
              <a:t>Non-Cashless Claims Process</a:t>
            </a:r>
          </a:p>
        </p:txBody>
      </p:sp>
      <p:sp>
        <p:nvSpPr>
          <p:cNvPr id="4" name="Rectangle 5">
            <a:extLst>
              <a:ext uri="{FF2B5EF4-FFF2-40B4-BE49-F238E27FC236}">
                <a16:creationId xmlns:a16="http://schemas.microsoft.com/office/drawing/2014/main" id="{1D5A1F6B-56F8-9FFD-4F4D-940AF77E0F27}"/>
              </a:ext>
            </a:extLst>
          </p:cNvPr>
          <p:cNvSpPr>
            <a:spLocks noChangeArrowheads="1"/>
          </p:cNvSpPr>
          <p:nvPr/>
        </p:nvSpPr>
        <p:spPr bwMode="auto">
          <a:xfrm>
            <a:off x="1054560" y="1172497"/>
            <a:ext cx="2010107"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Member </a:t>
            </a:r>
            <a:r>
              <a:rPr lang="en-US" altLang="en-US" b="1" dirty="0">
                <a:solidFill>
                  <a:srgbClr val="002060"/>
                </a:solidFill>
                <a:ea typeface="MS Mincho" pitchFamily="49" charset="-128"/>
              </a:rPr>
              <a:t>intimates </a:t>
            </a:r>
            <a:r>
              <a:rPr lang="en-US" altLang="en-US" dirty="0">
                <a:solidFill>
                  <a:srgbClr val="002060"/>
                </a:solidFill>
                <a:ea typeface="MS Mincho" pitchFamily="49" charset="-128"/>
              </a:rPr>
              <a:t>FGI before or as soon as hospitalization occurs </a:t>
            </a:r>
            <a:r>
              <a:rPr lang="en-US" altLang="en-US" b="1" dirty="0">
                <a:solidFill>
                  <a:srgbClr val="002060"/>
                </a:solidFill>
                <a:ea typeface="MS Mincho" pitchFamily="49" charset="-128"/>
              </a:rPr>
              <a:t>not later than 7 days from date of admission</a:t>
            </a:r>
          </a:p>
        </p:txBody>
      </p:sp>
      <p:sp>
        <p:nvSpPr>
          <p:cNvPr id="8" name="Rectangle 6">
            <a:extLst>
              <a:ext uri="{FF2B5EF4-FFF2-40B4-BE49-F238E27FC236}">
                <a16:creationId xmlns:a16="http://schemas.microsoft.com/office/drawing/2014/main" id="{9F5B7E70-BA25-607C-EEE2-2E27BE580515}"/>
              </a:ext>
            </a:extLst>
          </p:cNvPr>
          <p:cNvSpPr>
            <a:spLocks noChangeArrowheads="1"/>
          </p:cNvSpPr>
          <p:nvPr/>
        </p:nvSpPr>
        <p:spPr bwMode="auto">
          <a:xfrm>
            <a:off x="5460588" y="1172497"/>
            <a:ext cx="1981528"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Insured admitted as per hospital norms. All payments made by member</a:t>
            </a:r>
            <a:endParaRPr lang="en-US" altLang="en-US" dirty="0">
              <a:solidFill>
                <a:srgbClr val="002060"/>
              </a:solidFill>
              <a:ea typeface="MS Mincho" pitchFamily="49" charset="-128"/>
            </a:endParaRPr>
          </a:p>
        </p:txBody>
      </p:sp>
      <p:cxnSp>
        <p:nvCxnSpPr>
          <p:cNvPr id="9" name="AutoShape 7">
            <a:extLst>
              <a:ext uri="{FF2B5EF4-FFF2-40B4-BE49-F238E27FC236}">
                <a16:creationId xmlns:a16="http://schemas.microsoft.com/office/drawing/2014/main" id="{A6338904-6EF2-039E-55F4-47BE8E603693}"/>
              </a:ext>
            </a:extLst>
          </p:cNvPr>
          <p:cNvCxnSpPr>
            <a:cxnSpLocks noChangeShapeType="1"/>
            <a:stCxn id="4" idx="3"/>
            <a:endCxn id="11" idx="1"/>
          </p:cNvCxnSpPr>
          <p:nvPr/>
        </p:nvCxnSpPr>
        <p:spPr bwMode="auto">
          <a:xfrm>
            <a:off x="3074193" y="1477297"/>
            <a:ext cx="181005"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11" name="Rectangle 8">
            <a:extLst>
              <a:ext uri="{FF2B5EF4-FFF2-40B4-BE49-F238E27FC236}">
                <a16:creationId xmlns:a16="http://schemas.microsoft.com/office/drawing/2014/main" id="{84CEFBB0-4801-E633-3042-66B546C118F8}"/>
              </a:ext>
            </a:extLst>
          </p:cNvPr>
          <p:cNvSpPr>
            <a:spLocks noChangeArrowheads="1"/>
          </p:cNvSpPr>
          <p:nvPr/>
        </p:nvSpPr>
        <p:spPr bwMode="auto">
          <a:xfrm>
            <a:off x="3264712" y="1172497"/>
            <a:ext cx="1981528"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Claim registered by FGI after receipt of claim intimation </a:t>
            </a:r>
            <a:endParaRPr lang="en-US" altLang="en-US" dirty="0">
              <a:solidFill>
                <a:srgbClr val="002060"/>
              </a:solidFill>
              <a:ea typeface="MS Mincho" pitchFamily="49" charset="-128"/>
            </a:endParaRPr>
          </a:p>
        </p:txBody>
      </p:sp>
      <p:cxnSp>
        <p:nvCxnSpPr>
          <p:cNvPr id="12" name="AutoShape 9">
            <a:extLst>
              <a:ext uri="{FF2B5EF4-FFF2-40B4-BE49-F238E27FC236}">
                <a16:creationId xmlns:a16="http://schemas.microsoft.com/office/drawing/2014/main" id="{CE54D5ED-B5E6-1B86-D2D0-6A1088195788}"/>
              </a:ext>
            </a:extLst>
          </p:cNvPr>
          <p:cNvCxnSpPr>
            <a:cxnSpLocks noChangeShapeType="1"/>
            <a:stCxn id="11" idx="3"/>
            <a:endCxn id="8" idx="1"/>
          </p:cNvCxnSpPr>
          <p:nvPr/>
        </p:nvCxnSpPr>
        <p:spPr bwMode="auto">
          <a:xfrm>
            <a:off x="5255779" y="1477297"/>
            <a:ext cx="195295"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13" name="Rectangle 10">
            <a:extLst>
              <a:ext uri="{FF2B5EF4-FFF2-40B4-BE49-F238E27FC236}">
                <a16:creationId xmlns:a16="http://schemas.microsoft.com/office/drawing/2014/main" id="{4C973428-5ABC-4A93-F32D-0211717E78BB}"/>
              </a:ext>
            </a:extLst>
          </p:cNvPr>
          <p:cNvSpPr>
            <a:spLocks noChangeArrowheads="1"/>
          </p:cNvSpPr>
          <p:nvPr/>
        </p:nvSpPr>
        <p:spPr bwMode="auto">
          <a:xfrm>
            <a:off x="7685043" y="1172497"/>
            <a:ext cx="1981528"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Insured sends relevant documents to FGI office within 30 days of discharge</a:t>
            </a:r>
          </a:p>
        </p:txBody>
      </p:sp>
      <p:cxnSp>
        <p:nvCxnSpPr>
          <p:cNvPr id="14" name="AutoShape 12">
            <a:extLst>
              <a:ext uri="{FF2B5EF4-FFF2-40B4-BE49-F238E27FC236}">
                <a16:creationId xmlns:a16="http://schemas.microsoft.com/office/drawing/2014/main" id="{C098AD09-DC19-86A7-EF88-4C7E52FE73A3}"/>
              </a:ext>
            </a:extLst>
          </p:cNvPr>
          <p:cNvCxnSpPr>
            <a:cxnSpLocks noChangeShapeType="1"/>
            <a:stCxn id="8" idx="3"/>
            <a:endCxn id="13" idx="1"/>
          </p:cNvCxnSpPr>
          <p:nvPr/>
        </p:nvCxnSpPr>
        <p:spPr bwMode="auto">
          <a:xfrm>
            <a:off x="7451643" y="1477297"/>
            <a:ext cx="223874"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15" name="AutoShape 13">
            <a:extLst>
              <a:ext uri="{FF2B5EF4-FFF2-40B4-BE49-F238E27FC236}">
                <a16:creationId xmlns:a16="http://schemas.microsoft.com/office/drawing/2014/main" id="{DDC2BE28-179B-0A7E-6991-FC3B783F783D}"/>
              </a:ext>
            </a:extLst>
          </p:cNvPr>
          <p:cNvSpPr>
            <a:spLocks noChangeArrowheads="1"/>
          </p:cNvSpPr>
          <p:nvPr/>
        </p:nvSpPr>
        <p:spPr bwMode="auto">
          <a:xfrm>
            <a:off x="5665409" y="2213897"/>
            <a:ext cx="1981528" cy="838200"/>
          </a:xfrm>
          <a:prstGeom prst="diamond">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Is document received within 30 days from discharge</a:t>
            </a:r>
          </a:p>
        </p:txBody>
      </p:sp>
      <p:cxnSp>
        <p:nvCxnSpPr>
          <p:cNvPr id="16" name="AutoShape 14">
            <a:extLst>
              <a:ext uri="{FF2B5EF4-FFF2-40B4-BE49-F238E27FC236}">
                <a16:creationId xmlns:a16="http://schemas.microsoft.com/office/drawing/2014/main" id="{3EA0C10B-9637-F26F-6807-C59F6F103FB1}"/>
              </a:ext>
            </a:extLst>
          </p:cNvPr>
          <p:cNvCxnSpPr>
            <a:cxnSpLocks noChangeShapeType="1"/>
            <a:stCxn id="13" idx="2"/>
            <a:endCxn id="15" idx="0"/>
          </p:cNvCxnSpPr>
          <p:nvPr/>
        </p:nvCxnSpPr>
        <p:spPr bwMode="auto">
          <a:xfrm rot="5400000">
            <a:off x="7459615" y="988180"/>
            <a:ext cx="412750" cy="2019634"/>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17" name="Rectangle 15">
            <a:extLst>
              <a:ext uri="{FF2B5EF4-FFF2-40B4-BE49-F238E27FC236}">
                <a16:creationId xmlns:a16="http://schemas.microsoft.com/office/drawing/2014/main" id="{2C9E8942-7209-CB7E-260B-1C7ADE829F05}"/>
              </a:ext>
            </a:extLst>
          </p:cNvPr>
          <p:cNvSpPr>
            <a:spLocks noChangeArrowheads="1"/>
          </p:cNvSpPr>
          <p:nvPr/>
        </p:nvSpPr>
        <p:spPr bwMode="auto">
          <a:xfrm>
            <a:off x="3340925" y="3382297"/>
            <a:ext cx="2057740" cy="495300"/>
          </a:xfrm>
          <a:prstGeom prst="rect">
            <a:avLst/>
          </a:prstGeom>
          <a:solidFill>
            <a:schemeClr val="accent2">
              <a:alpha val="70195"/>
            </a:schemeClr>
          </a:solidFill>
          <a:ln w="19050" algn="ctr">
            <a:solidFill>
              <a:srgbClr val="006699"/>
            </a:solidFill>
            <a:miter lim="800000"/>
            <a:headEnd/>
            <a:tailEnd/>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sz="1100" dirty="0">
                <a:solidFill>
                  <a:srgbClr val="002060"/>
                </a:solidFill>
                <a:ea typeface="MS Mincho" pitchFamily="49" charset="-128"/>
              </a:rPr>
              <a:t>Claim Rejected</a:t>
            </a:r>
          </a:p>
        </p:txBody>
      </p:sp>
      <p:cxnSp>
        <p:nvCxnSpPr>
          <p:cNvPr id="18" name="AutoShape 16">
            <a:extLst>
              <a:ext uri="{FF2B5EF4-FFF2-40B4-BE49-F238E27FC236}">
                <a16:creationId xmlns:a16="http://schemas.microsoft.com/office/drawing/2014/main" id="{29AF516B-ED4B-AAF8-C689-C27B324FE4F4}"/>
              </a:ext>
            </a:extLst>
          </p:cNvPr>
          <p:cNvCxnSpPr>
            <a:cxnSpLocks noChangeShapeType="1"/>
            <a:stCxn id="15" idx="2"/>
            <a:endCxn id="17" idx="3"/>
          </p:cNvCxnSpPr>
          <p:nvPr/>
        </p:nvCxnSpPr>
        <p:spPr bwMode="auto">
          <a:xfrm rot="5400000">
            <a:off x="5748032" y="2721819"/>
            <a:ext cx="568325" cy="1247981"/>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9" name="Text Box 17">
            <a:extLst>
              <a:ext uri="{FF2B5EF4-FFF2-40B4-BE49-F238E27FC236}">
                <a16:creationId xmlns:a16="http://schemas.microsoft.com/office/drawing/2014/main" id="{74E19D2B-513E-C292-869D-EA827D9330F3}"/>
              </a:ext>
            </a:extLst>
          </p:cNvPr>
          <p:cNvSpPr txBox="1">
            <a:spLocks noChangeArrowheads="1"/>
          </p:cNvSpPr>
          <p:nvPr/>
        </p:nvSpPr>
        <p:spPr bwMode="auto">
          <a:xfrm>
            <a:off x="6567258" y="3014021"/>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No</a:t>
            </a:r>
          </a:p>
        </p:txBody>
      </p:sp>
      <p:sp>
        <p:nvSpPr>
          <p:cNvPr id="20" name="Rectangle 18">
            <a:extLst>
              <a:ext uri="{FF2B5EF4-FFF2-40B4-BE49-F238E27FC236}">
                <a16:creationId xmlns:a16="http://schemas.microsoft.com/office/drawing/2014/main" id="{1D2F6ACC-5FC4-C839-9197-9BBB2C4CB317}"/>
              </a:ext>
            </a:extLst>
          </p:cNvPr>
          <p:cNvSpPr>
            <a:spLocks noChangeArrowheads="1"/>
          </p:cNvSpPr>
          <p:nvPr/>
        </p:nvSpPr>
        <p:spPr bwMode="auto">
          <a:xfrm>
            <a:off x="3340925" y="2391722"/>
            <a:ext cx="2060916" cy="485775"/>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FGI performs medical scrutiny of the documents </a:t>
            </a:r>
            <a:endParaRPr lang="en-US" altLang="en-US" dirty="0">
              <a:solidFill>
                <a:srgbClr val="002060"/>
              </a:solidFill>
              <a:ea typeface="MS Mincho" pitchFamily="49" charset="-128"/>
            </a:endParaRPr>
          </a:p>
        </p:txBody>
      </p:sp>
      <p:cxnSp>
        <p:nvCxnSpPr>
          <p:cNvPr id="21" name="AutoShape 19">
            <a:extLst>
              <a:ext uri="{FF2B5EF4-FFF2-40B4-BE49-F238E27FC236}">
                <a16:creationId xmlns:a16="http://schemas.microsoft.com/office/drawing/2014/main" id="{6976276E-0832-EE57-9E2F-AEFA6D16DFFB}"/>
              </a:ext>
            </a:extLst>
          </p:cNvPr>
          <p:cNvCxnSpPr>
            <a:cxnSpLocks noChangeShapeType="1"/>
            <a:stCxn id="15" idx="1"/>
            <a:endCxn id="20" idx="3"/>
          </p:cNvCxnSpPr>
          <p:nvPr/>
        </p:nvCxnSpPr>
        <p:spPr bwMode="auto">
          <a:xfrm rot="10800000" flipV="1">
            <a:off x="5411380" y="2632997"/>
            <a:ext cx="244515" cy="1588"/>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22" name="AutoShape 20">
            <a:extLst>
              <a:ext uri="{FF2B5EF4-FFF2-40B4-BE49-F238E27FC236}">
                <a16:creationId xmlns:a16="http://schemas.microsoft.com/office/drawing/2014/main" id="{FCE4E1FE-A394-C425-5CE2-BA3FC1531FF7}"/>
              </a:ext>
            </a:extLst>
          </p:cNvPr>
          <p:cNvSpPr>
            <a:spLocks noChangeArrowheads="1"/>
          </p:cNvSpPr>
          <p:nvPr/>
        </p:nvSpPr>
        <p:spPr bwMode="auto">
          <a:xfrm>
            <a:off x="1130759" y="2213897"/>
            <a:ext cx="1981528" cy="838200"/>
          </a:xfrm>
          <a:prstGeom prst="diamond">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Is claim payable?</a:t>
            </a:r>
          </a:p>
        </p:txBody>
      </p:sp>
      <p:sp>
        <p:nvSpPr>
          <p:cNvPr id="23" name="Text Box 21">
            <a:extLst>
              <a:ext uri="{FF2B5EF4-FFF2-40B4-BE49-F238E27FC236}">
                <a16:creationId xmlns:a16="http://schemas.microsoft.com/office/drawing/2014/main" id="{97145F1D-18AA-1C52-E0F8-4C275DE80E7F}"/>
              </a:ext>
            </a:extLst>
          </p:cNvPr>
          <p:cNvSpPr txBox="1">
            <a:spLocks noChangeArrowheads="1"/>
          </p:cNvSpPr>
          <p:nvPr/>
        </p:nvSpPr>
        <p:spPr bwMode="auto">
          <a:xfrm>
            <a:off x="5398665" y="2764785"/>
            <a:ext cx="476329"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Yes</a:t>
            </a:r>
          </a:p>
        </p:txBody>
      </p:sp>
      <p:cxnSp>
        <p:nvCxnSpPr>
          <p:cNvPr id="24" name="AutoShape 22">
            <a:extLst>
              <a:ext uri="{FF2B5EF4-FFF2-40B4-BE49-F238E27FC236}">
                <a16:creationId xmlns:a16="http://schemas.microsoft.com/office/drawing/2014/main" id="{DF9F67E1-2DDA-56C6-EC07-76A57FE0D74C}"/>
              </a:ext>
            </a:extLst>
          </p:cNvPr>
          <p:cNvCxnSpPr>
            <a:cxnSpLocks noChangeShapeType="1"/>
            <a:stCxn id="20" idx="1"/>
            <a:endCxn id="22" idx="3"/>
          </p:cNvCxnSpPr>
          <p:nvPr/>
        </p:nvCxnSpPr>
        <p:spPr bwMode="auto">
          <a:xfrm rot="10800000">
            <a:off x="3121826" y="2632997"/>
            <a:ext cx="209585" cy="1588"/>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cxnSp>
        <p:nvCxnSpPr>
          <p:cNvPr id="25" name="AutoShape 23">
            <a:extLst>
              <a:ext uri="{FF2B5EF4-FFF2-40B4-BE49-F238E27FC236}">
                <a16:creationId xmlns:a16="http://schemas.microsoft.com/office/drawing/2014/main" id="{FC874F74-2FAA-F637-E89A-1203A162C75F}"/>
              </a:ext>
            </a:extLst>
          </p:cNvPr>
          <p:cNvCxnSpPr>
            <a:cxnSpLocks noChangeShapeType="1"/>
            <a:stCxn id="22" idx="2"/>
            <a:endCxn id="17" idx="1"/>
          </p:cNvCxnSpPr>
          <p:nvPr/>
        </p:nvCxnSpPr>
        <p:spPr bwMode="auto">
          <a:xfrm rot="16200000" flipH="1">
            <a:off x="2442311" y="2740872"/>
            <a:ext cx="568325" cy="1209875"/>
          </a:xfrm>
          <a:prstGeom prst="bentConnector2">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26" name="Rectangle 24">
            <a:extLst>
              <a:ext uri="{FF2B5EF4-FFF2-40B4-BE49-F238E27FC236}">
                <a16:creationId xmlns:a16="http://schemas.microsoft.com/office/drawing/2014/main" id="{DB40503F-9337-9924-33F3-2D30DABCBE5F}"/>
              </a:ext>
            </a:extLst>
          </p:cNvPr>
          <p:cNvSpPr>
            <a:spLocks noChangeArrowheads="1"/>
          </p:cNvSpPr>
          <p:nvPr/>
        </p:nvSpPr>
        <p:spPr bwMode="auto">
          <a:xfrm>
            <a:off x="1283184" y="4487197"/>
            <a:ext cx="1981528"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FGI checks document sufficiency </a:t>
            </a:r>
            <a:endParaRPr lang="en-US" altLang="en-US" dirty="0">
              <a:solidFill>
                <a:srgbClr val="002060"/>
              </a:solidFill>
              <a:ea typeface="MS Mincho" pitchFamily="49" charset="-128"/>
            </a:endParaRPr>
          </a:p>
        </p:txBody>
      </p:sp>
      <p:cxnSp>
        <p:nvCxnSpPr>
          <p:cNvPr id="27" name="AutoShape 25">
            <a:extLst>
              <a:ext uri="{FF2B5EF4-FFF2-40B4-BE49-F238E27FC236}">
                <a16:creationId xmlns:a16="http://schemas.microsoft.com/office/drawing/2014/main" id="{12172181-4CB3-6B40-076F-1D38D393ADF8}"/>
              </a:ext>
            </a:extLst>
          </p:cNvPr>
          <p:cNvCxnSpPr>
            <a:cxnSpLocks noChangeShapeType="1"/>
            <a:stCxn id="22" idx="1"/>
            <a:endCxn id="26" idx="1"/>
          </p:cNvCxnSpPr>
          <p:nvPr/>
        </p:nvCxnSpPr>
        <p:spPr bwMode="auto">
          <a:xfrm rot="10800000" flipH="1" flipV="1">
            <a:off x="1121245" y="2632997"/>
            <a:ext cx="152425" cy="2159000"/>
          </a:xfrm>
          <a:prstGeom prst="bentConnector3">
            <a:avLst>
              <a:gd name="adj1" fmla="val -14375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28" name="Text Box 26">
            <a:extLst>
              <a:ext uri="{FF2B5EF4-FFF2-40B4-BE49-F238E27FC236}">
                <a16:creationId xmlns:a16="http://schemas.microsoft.com/office/drawing/2014/main" id="{EDE3595D-3A3A-58BC-7928-2EDE83F365CD}"/>
              </a:ext>
            </a:extLst>
          </p:cNvPr>
          <p:cNvSpPr txBox="1">
            <a:spLocks noChangeArrowheads="1"/>
          </p:cNvSpPr>
          <p:nvPr/>
        </p:nvSpPr>
        <p:spPr bwMode="auto">
          <a:xfrm>
            <a:off x="2058013" y="3001321"/>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No</a:t>
            </a:r>
          </a:p>
        </p:txBody>
      </p:sp>
      <p:sp>
        <p:nvSpPr>
          <p:cNvPr id="29" name="Text Box 27">
            <a:extLst>
              <a:ext uri="{FF2B5EF4-FFF2-40B4-BE49-F238E27FC236}">
                <a16:creationId xmlns:a16="http://schemas.microsoft.com/office/drawing/2014/main" id="{4D5FEE71-1EAC-4AE7-2DD0-803135E5D0FF}"/>
              </a:ext>
            </a:extLst>
          </p:cNvPr>
          <p:cNvSpPr txBox="1">
            <a:spLocks noChangeArrowheads="1"/>
          </p:cNvSpPr>
          <p:nvPr/>
        </p:nvSpPr>
        <p:spPr bwMode="auto">
          <a:xfrm>
            <a:off x="851313" y="2650485"/>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Yes</a:t>
            </a:r>
          </a:p>
        </p:txBody>
      </p:sp>
      <p:sp>
        <p:nvSpPr>
          <p:cNvPr id="30" name="AutoShape 28">
            <a:extLst>
              <a:ext uri="{FF2B5EF4-FFF2-40B4-BE49-F238E27FC236}">
                <a16:creationId xmlns:a16="http://schemas.microsoft.com/office/drawing/2014/main" id="{299AEB87-C2ED-7F0F-4A0A-1719AAD1845F}"/>
              </a:ext>
            </a:extLst>
          </p:cNvPr>
          <p:cNvSpPr>
            <a:spLocks noChangeArrowheads="1"/>
          </p:cNvSpPr>
          <p:nvPr/>
        </p:nvSpPr>
        <p:spPr bwMode="auto">
          <a:xfrm>
            <a:off x="3569575" y="4372897"/>
            <a:ext cx="1905315" cy="838200"/>
          </a:xfrm>
          <a:prstGeom prst="diamond">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Is documentation complete           as required</a:t>
            </a:r>
          </a:p>
        </p:txBody>
      </p:sp>
      <p:cxnSp>
        <p:nvCxnSpPr>
          <p:cNvPr id="31" name="AutoShape 29">
            <a:extLst>
              <a:ext uri="{FF2B5EF4-FFF2-40B4-BE49-F238E27FC236}">
                <a16:creationId xmlns:a16="http://schemas.microsoft.com/office/drawing/2014/main" id="{88F29BB2-3E6A-4D06-8364-F986F2E6BABE}"/>
              </a:ext>
            </a:extLst>
          </p:cNvPr>
          <p:cNvCxnSpPr>
            <a:cxnSpLocks noChangeShapeType="1"/>
            <a:stCxn id="26" idx="3"/>
            <a:endCxn id="30" idx="1"/>
          </p:cNvCxnSpPr>
          <p:nvPr/>
        </p:nvCxnSpPr>
        <p:spPr bwMode="auto">
          <a:xfrm>
            <a:off x="3274239" y="4791997"/>
            <a:ext cx="285797"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32" name="Rectangle 31">
            <a:extLst>
              <a:ext uri="{FF2B5EF4-FFF2-40B4-BE49-F238E27FC236}">
                <a16:creationId xmlns:a16="http://schemas.microsoft.com/office/drawing/2014/main" id="{82D3B9B8-5E19-D336-5DFB-C185464D27AE}"/>
              </a:ext>
            </a:extLst>
          </p:cNvPr>
          <p:cNvSpPr>
            <a:spLocks noChangeArrowheads="1"/>
          </p:cNvSpPr>
          <p:nvPr/>
        </p:nvSpPr>
        <p:spPr bwMode="auto">
          <a:xfrm>
            <a:off x="5932153" y="4487197"/>
            <a:ext cx="1981528"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Claims processing done as per SLA</a:t>
            </a:r>
          </a:p>
        </p:txBody>
      </p:sp>
      <p:cxnSp>
        <p:nvCxnSpPr>
          <p:cNvPr id="33" name="AutoShape 32">
            <a:extLst>
              <a:ext uri="{FF2B5EF4-FFF2-40B4-BE49-F238E27FC236}">
                <a16:creationId xmlns:a16="http://schemas.microsoft.com/office/drawing/2014/main" id="{5F90CB89-DED8-2407-4F60-3D509CDA7037}"/>
              </a:ext>
            </a:extLst>
          </p:cNvPr>
          <p:cNvCxnSpPr>
            <a:cxnSpLocks noChangeShapeType="1"/>
            <a:stCxn id="30" idx="3"/>
            <a:endCxn id="32" idx="1"/>
          </p:cNvCxnSpPr>
          <p:nvPr/>
        </p:nvCxnSpPr>
        <p:spPr bwMode="auto">
          <a:xfrm>
            <a:off x="5484405" y="4791997"/>
            <a:ext cx="438222"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34" name="Rectangle 33">
            <a:extLst>
              <a:ext uri="{FF2B5EF4-FFF2-40B4-BE49-F238E27FC236}">
                <a16:creationId xmlns:a16="http://schemas.microsoft.com/office/drawing/2014/main" id="{46F061C9-96F0-D63A-9E42-EF364A02B935}"/>
              </a:ext>
            </a:extLst>
          </p:cNvPr>
          <p:cNvSpPr>
            <a:spLocks noChangeArrowheads="1"/>
          </p:cNvSpPr>
          <p:nvPr/>
        </p:nvSpPr>
        <p:spPr bwMode="auto">
          <a:xfrm>
            <a:off x="5962334" y="5439697"/>
            <a:ext cx="1976764" cy="609600"/>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ja-JP" dirty="0">
                <a:solidFill>
                  <a:srgbClr val="002060"/>
                </a:solidFill>
                <a:ea typeface="MS Mincho" pitchFamily="49" charset="-128"/>
              </a:rPr>
              <a:t>Send mail about deficiency and document requirement</a:t>
            </a:r>
          </a:p>
        </p:txBody>
      </p:sp>
      <p:cxnSp>
        <p:nvCxnSpPr>
          <p:cNvPr id="35" name="AutoShape 34">
            <a:extLst>
              <a:ext uri="{FF2B5EF4-FFF2-40B4-BE49-F238E27FC236}">
                <a16:creationId xmlns:a16="http://schemas.microsoft.com/office/drawing/2014/main" id="{9604FCFE-11BD-91D9-5AB9-5A6E920F33A0}"/>
              </a:ext>
            </a:extLst>
          </p:cNvPr>
          <p:cNvCxnSpPr>
            <a:cxnSpLocks noChangeShapeType="1"/>
            <a:stCxn id="30" idx="2"/>
            <a:endCxn id="34" idx="1"/>
          </p:cNvCxnSpPr>
          <p:nvPr/>
        </p:nvCxnSpPr>
        <p:spPr bwMode="auto">
          <a:xfrm rot="16200000" flipH="1">
            <a:off x="4975582" y="4767285"/>
            <a:ext cx="523875" cy="1430575"/>
          </a:xfrm>
          <a:prstGeom prst="bentConnector2">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36" name="Oval 35">
            <a:extLst>
              <a:ext uri="{FF2B5EF4-FFF2-40B4-BE49-F238E27FC236}">
                <a16:creationId xmlns:a16="http://schemas.microsoft.com/office/drawing/2014/main" id="{B9A44611-18FB-7943-3518-A62AA2A133F2}"/>
              </a:ext>
            </a:extLst>
          </p:cNvPr>
          <p:cNvSpPr>
            <a:spLocks noChangeArrowheads="1"/>
          </p:cNvSpPr>
          <p:nvPr/>
        </p:nvSpPr>
        <p:spPr bwMode="auto">
          <a:xfrm>
            <a:off x="8370957" y="5515897"/>
            <a:ext cx="457276" cy="457200"/>
          </a:xfrm>
          <a:prstGeom prst="ellipse">
            <a:avLst/>
          </a:prstGeom>
          <a:noFill/>
          <a:ln w="19050" algn="ctr">
            <a:solidFill>
              <a:srgbClr val="006699"/>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a:ea typeface="MS Mincho" pitchFamily="49" charset="-128"/>
              </a:rPr>
              <a:t>A</a:t>
            </a:r>
          </a:p>
        </p:txBody>
      </p:sp>
      <p:cxnSp>
        <p:nvCxnSpPr>
          <p:cNvPr id="37" name="AutoShape 36">
            <a:extLst>
              <a:ext uri="{FF2B5EF4-FFF2-40B4-BE49-F238E27FC236}">
                <a16:creationId xmlns:a16="http://schemas.microsoft.com/office/drawing/2014/main" id="{984038AE-9510-88BD-B643-2F55A96FBDE8}"/>
              </a:ext>
            </a:extLst>
          </p:cNvPr>
          <p:cNvCxnSpPr>
            <a:cxnSpLocks noChangeShapeType="1"/>
            <a:stCxn id="34" idx="3"/>
            <a:endCxn id="36" idx="2"/>
          </p:cNvCxnSpPr>
          <p:nvPr/>
        </p:nvCxnSpPr>
        <p:spPr bwMode="auto">
          <a:xfrm>
            <a:off x="7948612" y="5744497"/>
            <a:ext cx="412818"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38" name="Oval 37">
            <a:extLst>
              <a:ext uri="{FF2B5EF4-FFF2-40B4-BE49-F238E27FC236}">
                <a16:creationId xmlns:a16="http://schemas.microsoft.com/office/drawing/2014/main" id="{93F38FC5-F848-9142-C1CF-83B070B8B3EE}"/>
              </a:ext>
            </a:extLst>
          </p:cNvPr>
          <p:cNvSpPr>
            <a:spLocks noChangeArrowheads="1"/>
          </p:cNvSpPr>
          <p:nvPr/>
        </p:nvSpPr>
        <p:spPr bwMode="auto">
          <a:xfrm>
            <a:off x="9895209" y="1248697"/>
            <a:ext cx="457276" cy="457200"/>
          </a:xfrm>
          <a:prstGeom prst="ellipse">
            <a:avLst/>
          </a:prstGeom>
          <a:noFill/>
          <a:ln w="19050" algn="ctr">
            <a:solidFill>
              <a:srgbClr val="006699"/>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a:ea typeface="MS Mincho" pitchFamily="49" charset="-128"/>
              </a:rPr>
              <a:t>A</a:t>
            </a:r>
          </a:p>
        </p:txBody>
      </p:sp>
      <p:cxnSp>
        <p:nvCxnSpPr>
          <p:cNvPr id="39" name="AutoShape 38">
            <a:extLst>
              <a:ext uri="{FF2B5EF4-FFF2-40B4-BE49-F238E27FC236}">
                <a16:creationId xmlns:a16="http://schemas.microsoft.com/office/drawing/2014/main" id="{F2D3BD5F-7304-628C-FBD1-F1B22060F1C4}"/>
              </a:ext>
            </a:extLst>
          </p:cNvPr>
          <p:cNvCxnSpPr>
            <a:cxnSpLocks noChangeShapeType="1"/>
            <a:stCxn id="38" idx="2"/>
            <a:endCxn id="13" idx="3"/>
          </p:cNvCxnSpPr>
          <p:nvPr/>
        </p:nvCxnSpPr>
        <p:spPr bwMode="auto">
          <a:xfrm rot="10800000">
            <a:off x="9676097" y="1477297"/>
            <a:ext cx="209585" cy="0"/>
          </a:xfrm>
          <a:prstGeom prst="straightConnector1">
            <a:avLst/>
          </a:prstGeom>
          <a:noFill/>
          <a:ln w="9525">
            <a:solidFill>
              <a:srgbClr val="003366"/>
            </a:solidFill>
            <a:round/>
            <a:headEnd/>
            <a:tailEnd type="triangle" w="med" len="med"/>
          </a:ln>
          <a:extLst>
            <a:ext uri="{909E8E84-426E-40DD-AFC4-6F175D3DCCD1}">
              <a14:hiddenFill xmlns:a14="http://schemas.microsoft.com/office/drawing/2010/main">
                <a:noFill/>
              </a14:hiddenFill>
            </a:ext>
          </a:extLst>
        </p:spPr>
      </p:cxnSp>
      <p:sp>
        <p:nvSpPr>
          <p:cNvPr id="40" name="Rectangle 39">
            <a:extLst>
              <a:ext uri="{FF2B5EF4-FFF2-40B4-BE49-F238E27FC236}">
                <a16:creationId xmlns:a16="http://schemas.microsoft.com/office/drawing/2014/main" id="{FEBF6043-0860-DB28-4FBD-FDA8E2345341}"/>
              </a:ext>
            </a:extLst>
          </p:cNvPr>
          <p:cNvSpPr>
            <a:spLocks noChangeArrowheads="1"/>
          </p:cNvSpPr>
          <p:nvPr/>
        </p:nvSpPr>
        <p:spPr bwMode="auto">
          <a:xfrm>
            <a:off x="8193127" y="4487197"/>
            <a:ext cx="1981528" cy="623888"/>
          </a:xfrm>
          <a:prstGeom prst="rect">
            <a:avLst/>
          </a:prstGeom>
          <a:noFill/>
          <a:ln w="19050" algn="ctr">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dirty="0">
                <a:solidFill>
                  <a:srgbClr val="002060"/>
                </a:solidFill>
                <a:ea typeface="MS Mincho" pitchFamily="49" charset="-128"/>
              </a:rPr>
              <a:t>Payment to be made to employee. The discharge voucher and copy of payment receipt to be sent to employee.</a:t>
            </a:r>
          </a:p>
        </p:txBody>
      </p:sp>
      <p:cxnSp>
        <p:nvCxnSpPr>
          <p:cNvPr id="41" name="AutoShape 40">
            <a:extLst>
              <a:ext uri="{FF2B5EF4-FFF2-40B4-BE49-F238E27FC236}">
                <a16:creationId xmlns:a16="http://schemas.microsoft.com/office/drawing/2014/main" id="{7BC3B961-9187-FFD9-3673-47FD6CFB0D52}"/>
              </a:ext>
            </a:extLst>
          </p:cNvPr>
          <p:cNvCxnSpPr>
            <a:cxnSpLocks noChangeShapeType="1"/>
            <a:stCxn id="32" idx="3"/>
            <a:endCxn id="40" idx="1"/>
          </p:cNvCxnSpPr>
          <p:nvPr/>
        </p:nvCxnSpPr>
        <p:spPr bwMode="auto">
          <a:xfrm>
            <a:off x="7923220" y="4791997"/>
            <a:ext cx="260393" cy="7938"/>
          </a:xfrm>
          <a:prstGeom prst="bentConnector3">
            <a:avLst>
              <a:gd name="adj1" fmla="val 50000"/>
            </a:avLst>
          </a:prstGeom>
          <a:noFill/>
          <a:ln w="9525">
            <a:solidFill>
              <a:srgbClr val="003366"/>
            </a:solidFill>
            <a:miter lim="800000"/>
            <a:headEnd/>
            <a:tailEnd type="triangle" w="med" len="med"/>
          </a:ln>
          <a:extLst>
            <a:ext uri="{909E8E84-426E-40DD-AFC4-6F175D3DCCD1}">
              <a14:hiddenFill xmlns:a14="http://schemas.microsoft.com/office/drawing/2010/main">
                <a:noFill/>
              </a14:hiddenFill>
            </a:ext>
          </a:extLst>
        </p:spPr>
      </p:cxnSp>
      <p:sp>
        <p:nvSpPr>
          <p:cNvPr id="42" name="Text Box 41">
            <a:extLst>
              <a:ext uri="{FF2B5EF4-FFF2-40B4-BE49-F238E27FC236}">
                <a16:creationId xmlns:a16="http://schemas.microsoft.com/office/drawing/2014/main" id="{5CFC6022-7233-721F-6A67-BF64DCE77FCE}"/>
              </a:ext>
            </a:extLst>
          </p:cNvPr>
          <p:cNvSpPr txBox="1">
            <a:spLocks noChangeArrowheads="1"/>
          </p:cNvSpPr>
          <p:nvPr/>
        </p:nvSpPr>
        <p:spPr bwMode="auto">
          <a:xfrm>
            <a:off x="5398665" y="4768210"/>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Yes</a:t>
            </a:r>
          </a:p>
        </p:txBody>
      </p:sp>
      <p:sp>
        <p:nvSpPr>
          <p:cNvPr id="43" name="Text Box 42">
            <a:extLst>
              <a:ext uri="{FF2B5EF4-FFF2-40B4-BE49-F238E27FC236}">
                <a16:creationId xmlns:a16="http://schemas.microsoft.com/office/drawing/2014/main" id="{F458EEF4-AF9F-D9F2-0A37-85D1125AD270}"/>
              </a:ext>
            </a:extLst>
          </p:cNvPr>
          <p:cNvSpPr txBox="1">
            <a:spLocks noChangeArrowheads="1"/>
          </p:cNvSpPr>
          <p:nvPr/>
        </p:nvSpPr>
        <p:spPr bwMode="auto">
          <a:xfrm>
            <a:off x="4458710" y="5190485"/>
            <a:ext cx="457276" cy="25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200"/>
              <a:t>No</a:t>
            </a:r>
          </a:p>
        </p:txBody>
      </p:sp>
      <p:sp>
        <p:nvSpPr>
          <p:cNvPr id="44" name="Oval 44">
            <a:extLst>
              <a:ext uri="{FF2B5EF4-FFF2-40B4-BE49-F238E27FC236}">
                <a16:creationId xmlns:a16="http://schemas.microsoft.com/office/drawing/2014/main" id="{E7C9BAF2-A5F6-4573-2893-F1DDEBDD415F}"/>
              </a:ext>
            </a:extLst>
          </p:cNvPr>
          <p:cNvSpPr>
            <a:spLocks noChangeArrowheads="1"/>
          </p:cNvSpPr>
          <p:nvPr/>
        </p:nvSpPr>
        <p:spPr bwMode="auto">
          <a:xfrm>
            <a:off x="7685043" y="2544097"/>
            <a:ext cx="2515016" cy="1295400"/>
          </a:xfrm>
          <a:prstGeom prst="ellipse">
            <a:avLst/>
          </a:prstGeom>
          <a:noFill/>
          <a:ln w="19050" algn="ctr">
            <a:solidFill>
              <a:srgbClr val="006699"/>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buFontTx/>
              <a:buChar char="•"/>
            </a:pPr>
            <a:r>
              <a:rPr lang="en-US" altLang="ja-JP" dirty="0">
                <a:solidFill>
                  <a:srgbClr val="002060"/>
                </a:solidFill>
                <a:ea typeface="MS Mincho" pitchFamily="49" charset="-128"/>
              </a:rPr>
              <a:t>Insured will create the summary of Bills (2 copies) and attach it with the bills</a:t>
            </a:r>
          </a:p>
          <a:p>
            <a:pPr eaLnBrk="1" hangingPunct="1"/>
            <a:endParaRPr lang="en-US" altLang="ja-JP" sz="400" dirty="0">
              <a:solidFill>
                <a:srgbClr val="002060"/>
              </a:solidFill>
              <a:ea typeface="MS Mincho" pitchFamily="49" charset="-128"/>
            </a:endParaRPr>
          </a:p>
          <a:p>
            <a:pPr eaLnBrk="1" hangingPunct="1">
              <a:buFontTx/>
              <a:buChar char="•"/>
            </a:pPr>
            <a:r>
              <a:rPr lang="en-US" altLang="ja-JP" dirty="0">
                <a:solidFill>
                  <a:srgbClr val="002060"/>
                </a:solidFill>
                <a:ea typeface="MS Mincho" pitchFamily="49" charset="-128"/>
              </a:rPr>
              <a:t>The envelope should contain clearly the Employee ID &amp; Employee e-mai</a:t>
            </a:r>
            <a:r>
              <a:rPr lang="en-US" altLang="ja-JP" dirty="0">
                <a:ea typeface="MS Mincho" pitchFamily="49" charset="-128"/>
              </a:rPr>
              <a:t>l </a:t>
            </a:r>
            <a:endParaRPr lang="en-US" altLang="en-US" dirty="0">
              <a:ea typeface="MS Mincho" pitchFamily="49" charset="-128"/>
            </a:endParaRPr>
          </a:p>
        </p:txBody>
      </p:sp>
      <p:sp>
        <p:nvSpPr>
          <p:cNvPr id="45" name="AutoShape 47">
            <a:hlinkClick r:id="" action="ppaction://hlinkshowjump?jump=previousslide" highlightClick="1"/>
            <a:extLst>
              <a:ext uri="{FF2B5EF4-FFF2-40B4-BE49-F238E27FC236}">
                <a16:creationId xmlns:a16="http://schemas.microsoft.com/office/drawing/2014/main" id="{9CD760DE-B85D-9294-9C8C-9436EB838FAD}"/>
              </a:ext>
            </a:extLst>
          </p:cNvPr>
          <p:cNvSpPr>
            <a:spLocks noChangeArrowheads="1"/>
          </p:cNvSpPr>
          <p:nvPr/>
        </p:nvSpPr>
        <p:spPr bwMode="auto">
          <a:xfrm>
            <a:off x="8687007" y="6404896"/>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46" name="Rectangle 45">
            <a:extLst>
              <a:ext uri="{FF2B5EF4-FFF2-40B4-BE49-F238E27FC236}">
                <a16:creationId xmlns:a16="http://schemas.microsoft.com/office/drawing/2014/main" id="{6D16C2E7-63C8-36B2-AC8F-381E39FE3B30}"/>
              </a:ext>
            </a:extLst>
          </p:cNvPr>
          <p:cNvSpPr/>
          <p:nvPr/>
        </p:nvSpPr>
        <p:spPr>
          <a:xfrm>
            <a:off x="994609" y="6288901"/>
            <a:ext cx="7617688" cy="357021"/>
          </a:xfrm>
          <a:prstGeom prst="rect">
            <a:avLst/>
          </a:prstGeom>
        </p:spPr>
        <p:txBody>
          <a:bodyPr wrap="square">
            <a:spAutoFit/>
          </a:bodyPr>
          <a:lstStyle/>
          <a:p>
            <a:r>
              <a:rPr lang="en-IN" sz="1000" dirty="0">
                <a:solidFill>
                  <a:srgbClr val="002060"/>
                </a:solidFill>
                <a:ea typeface="MS Mincho" pitchFamily="49" charset="-128"/>
              </a:rPr>
              <a:t>PAN card, / </a:t>
            </a:r>
            <a:r>
              <a:rPr lang="en-IN" sz="1000" dirty="0" err="1">
                <a:solidFill>
                  <a:srgbClr val="002060"/>
                </a:solidFill>
                <a:ea typeface="MS Mincho" pitchFamily="49" charset="-128"/>
              </a:rPr>
              <a:t>Aadhar</a:t>
            </a:r>
            <a:r>
              <a:rPr lang="en-IN" sz="1000" dirty="0">
                <a:solidFill>
                  <a:srgbClr val="002060"/>
                </a:solidFill>
                <a:ea typeface="MS Mincho" pitchFamily="49" charset="-128"/>
              </a:rPr>
              <a:t> card and Employee Id card is mandatory as a proof while submitting reimbursement claim or at the TPA counter for cashless along with Pre </a:t>
            </a:r>
            <a:r>
              <a:rPr lang="en-IN" sz="1000" dirty="0" err="1">
                <a:solidFill>
                  <a:srgbClr val="002060"/>
                </a:solidFill>
                <a:ea typeface="MS Mincho" pitchFamily="49" charset="-128"/>
              </a:rPr>
              <a:t>Auth</a:t>
            </a:r>
            <a:r>
              <a:rPr lang="en-IN" sz="1000" dirty="0">
                <a:solidFill>
                  <a:srgbClr val="002060"/>
                </a:solidFill>
                <a:ea typeface="MS Mincho" pitchFamily="49" charset="-128"/>
              </a:rPr>
              <a:t> Form.</a:t>
            </a:r>
            <a:endParaRPr lang="en-US" sz="1000" dirty="0">
              <a:solidFill>
                <a:srgbClr val="002060"/>
              </a:solidFill>
              <a:ea typeface="MS Mincho" pitchFamily="49" charset="-128"/>
            </a:endParaRPr>
          </a:p>
        </p:txBody>
      </p:sp>
    </p:spTree>
    <p:extLst>
      <p:ext uri="{BB962C8B-B14F-4D97-AF65-F5344CB8AC3E}">
        <p14:creationId xmlns:p14="http://schemas.microsoft.com/office/powerpoint/2010/main" val="2350162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B9992EA6-A96A-69C9-A241-89AF64DE2F1A}"/>
              </a:ext>
            </a:extLst>
          </p:cNvPr>
          <p:cNvSpPr txBox="1">
            <a:spLocks noChangeArrowheads="1"/>
          </p:cNvSpPr>
          <p:nvPr/>
        </p:nvSpPr>
        <p:spPr bwMode="auto">
          <a:xfrm>
            <a:off x="1349516" y="361269"/>
            <a:ext cx="9069300"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a:solidFill>
                  <a:srgbClr val="006699"/>
                </a:solidFill>
              </a:rPr>
              <a:t>Claims Document List</a:t>
            </a:r>
          </a:p>
        </p:txBody>
      </p:sp>
      <p:graphicFrame>
        <p:nvGraphicFramePr>
          <p:cNvPr id="5" name="Group 237">
            <a:extLst>
              <a:ext uri="{FF2B5EF4-FFF2-40B4-BE49-F238E27FC236}">
                <a16:creationId xmlns:a16="http://schemas.microsoft.com/office/drawing/2014/main" id="{8104ACEA-1309-AFF6-C684-FCC991C56354}"/>
              </a:ext>
            </a:extLst>
          </p:cNvPr>
          <p:cNvGraphicFramePr>
            <a:graphicFrameLocks noGrp="1"/>
          </p:cNvGraphicFramePr>
          <p:nvPr>
            <p:extLst>
              <p:ext uri="{D42A27DB-BD31-4B8C-83A1-F6EECF244321}">
                <p14:modId xmlns:p14="http://schemas.microsoft.com/office/powerpoint/2010/main" val="973250095"/>
              </p:ext>
            </p:extLst>
          </p:nvPr>
        </p:nvGraphicFramePr>
        <p:xfrm>
          <a:off x="1425728" y="1295403"/>
          <a:ext cx="4039268" cy="4483103"/>
        </p:xfrm>
        <a:graphic>
          <a:graphicData uri="http://schemas.openxmlformats.org/drawingml/2006/table">
            <a:tbl>
              <a:tblPr/>
              <a:tblGrid>
                <a:gridCol w="4039268">
                  <a:extLst>
                    <a:ext uri="{9D8B030D-6E8A-4147-A177-3AD203B41FA5}">
                      <a16:colId xmlns:a16="http://schemas.microsoft.com/office/drawing/2014/main" val="20000"/>
                    </a:ext>
                  </a:extLst>
                </a:gridCol>
              </a:tblGrid>
              <a:tr h="280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Completed Claim form with Signature </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Hospital bills in original (with bill no; signed and stamped by the hospital) with all charges itemized and the original receipts </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Discharge Report (original)</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61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Attending doctors’ bills and receipts and certificate regarding diagnosis (if separate from hospital bill)</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6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Original reports or attested copies of Bills and Receipts for Medicines, Investigations along with Doctors prescription in Original and Laboratory </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6196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100" b="0" i="0" u="none" strike="noStrike" cap="none" normalizeH="0" baseline="0" dirty="0">
                          <a:ln>
                            <a:noFill/>
                          </a:ln>
                          <a:solidFill>
                            <a:srgbClr val="002060"/>
                          </a:solidFill>
                          <a:effectLst/>
                          <a:latin typeface="Arial" charset="0"/>
                          <a:cs typeface="Times New Roman" pitchFamily="18" charset="0"/>
                        </a:rPr>
                        <a:t>Follow-up advice or letter for line of treatment after discharge from hospital, from Doctor.</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100" b="0" i="0" u="none" strike="noStrike" cap="none" normalizeH="0" baseline="0" dirty="0">
                          <a:ln>
                            <a:noFill/>
                          </a:ln>
                          <a:solidFill>
                            <a:srgbClr val="002060"/>
                          </a:solidFill>
                          <a:effectLst/>
                          <a:latin typeface="Arial" charset="0"/>
                          <a:cs typeface="Times New Roman" pitchFamily="18" charset="0"/>
                        </a:rPr>
                        <a:t>Provide Break up details including Pharmacy items, Materials, Investigations even though it is there in the main bill </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45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100" b="0" i="0" u="none" strike="noStrike" cap="none" normalizeH="0" baseline="0" dirty="0">
                          <a:ln>
                            <a:noFill/>
                          </a:ln>
                          <a:solidFill>
                            <a:srgbClr val="002060"/>
                          </a:solidFill>
                          <a:effectLst/>
                          <a:latin typeface="Arial" charset="0"/>
                          <a:cs typeface="Times New Roman" pitchFamily="18" charset="0"/>
                        </a:rPr>
                        <a:t>In case the hospital is not registered, please get a letter on the Hospital letterhead mentioning the number of beds and availability of doctors and nurses round the clock.</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715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cs typeface="Times New Roman" pitchFamily="18" charset="0"/>
                        </a:rPr>
                        <a:t>In  non- network hospital, you may have to get the hospital and doctor’s registration number in Hospital letterhead and get the same signed and stamped by the hospital</a:t>
                      </a:r>
                      <a:r>
                        <a:rPr kumimoji="0" lang="en-US" sz="1100" b="1" i="0" u="none" strike="noStrike" cap="none" normalizeH="0" baseline="0" dirty="0">
                          <a:ln>
                            <a:noFill/>
                          </a:ln>
                          <a:solidFill>
                            <a:srgbClr val="002060"/>
                          </a:solidFill>
                          <a:effectLst/>
                          <a:latin typeface="Arial" charset="0"/>
                          <a:cs typeface="Times New Roman" pitchFamily="18" charset="0"/>
                        </a:rPr>
                        <a:t>, </a:t>
                      </a:r>
                      <a:r>
                        <a:rPr kumimoji="0" lang="en-US" sz="1100" b="0" i="0" u="none" strike="noStrike" cap="none" normalizeH="0" baseline="0" dirty="0">
                          <a:ln>
                            <a:noFill/>
                          </a:ln>
                          <a:solidFill>
                            <a:srgbClr val="002060"/>
                          </a:solidFill>
                          <a:effectLst/>
                          <a:latin typeface="Arial" charset="0"/>
                          <a:cs typeface="Times New Roman" pitchFamily="18" charset="0"/>
                        </a:rPr>
                        <a:t>if required.</a:t>
                      </a:r>
                      <a:endParaRPr kumimoji="0" lang="en-US" sz="1800" b="0" i="0" u="none" strike="noStrike" cap="none" normalizeH="0" baseline="0" dirty="0">
                        <a:ln>
                          <a:noFill/>
                        </a:ln>
                        <a:solidFill>
                          <a:srgbClr val="002060"/>
                        </a:solidFill>
                        <a:effectLst/>
                        <a:latin typeface="Arial" charset="0"/>
                      </a:endParaRPr>
                    </a:p>
                  </a:txBody>
                  <a:tcPr marL="91455" marR="91455"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6" name="Text Box 156">
            <a:extLst>
              <a:ext uri="{FF2B5EF4-FFF2-40B4-BE49-F238E27FC236}">
                <a16:creationId xmlns:a16="http://schemas.microsoft.com/office/drawing/2014/main" id="{F58E81BD-10F5-8C0F-CEFF-DFD7D49F6906}"/>
              </a:ext>
            </a:extLst>
          </p:cNvPr>
          <p:cNvSpPr txBox="1">
            <a:spLocks noChangeArrowheads="1"/>
          </p:cNvSpPr>
          <p:nvPr/>
        </p:nvSpPr>
        <p:spPr bwMode="auto">
          <a:xfrm>
            <a:off x="1349516" y="5867400"/>
            <a:ext cx="5792158" cy="330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800" dirty="0">
                <a:solidFill>
                  <a:srgbClr val="FF0000"/>
                </a:solidFill>
              </a:rPr>
              <a:t>*Please retain photocopies of all documents submitted</a:t>
            </a:r>
          </a:p>
        </p:txBody>
      </p:sp>
      <p:sp>
        <p:nvSpPr>
          <p:cNvPr id="7" name="AutoShape 239">
            <a:hlinkClick r:id="rId3" action="ppaction://hlinksldjump" highlightClick="1"/>
            <a:extLst>
              <a:ext uri="{FF2B5EF4-FFF2-40B4-BE49-F238E27FC236}">
                <a16:creationId xmlns:a16="http://schemas.microsoft.com/office/drawing/2014/main" id="{334BA0E3-89E3-6F6A-B16C-B1782BAF6C0D}"/>
              </a:ext>
            </a:extLst>
          </p:cNvPr>
          <p:cNvSpPr>
            <a:spLocks noChangeArrowheads="1"/>
          </p:cNvSpPr>
          <p:nvPr/>
        </p:nvSpPr>
        <p:spPr bwMode="auto">
          <a:xfrm>
            <a:off x="9417515" y="6274534"/>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10" name="Rectangle 1">
            <a:extLst>
              <a:ext uri="{FF2B5EF4-FFF2-40B4-BE49-F238E27FC236}">
                <a16:creationId xmlns:a16="http://schemas.microsoft.com/office/drawing/2014/main" id="{C6FF9634-D2ED-C3A8-151A-037739AC8D67}"/>
              </a:ext>
            </a:extLst>
          </p:cNvPr>
          <p:cNvSpPr>
            <a:spLocks noChangeArrowheads="1"/>
          </p:cNvSpPr>
          <p:nvPr/>
        </p:nvSpPr>
        <p:spPr bwMode="auto">
          <a:xfrm>
            <a:off x="6311187" y="3276625"/>
            <a:ext cx="4107629" cy="462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104900" eaLnBrk="0" hangingPunct="0">
              <a:defRPr sz="1000">
                <a:solidFill>
                  <a:schemeClr val="tx1"/>
                </a:solidFill>
                <a:latin typeface="Arial" charset="0"/>
              </a:defRPr>
            </a:lvl1pPr>
            <a:lvl2pPr marL="742950" indent="-285750" defTabSz="1104900" eaLnBrk="0" hangingPunct="0">
              <a:defRPr sz="1000">
                <a:solidFill>
                  <a:schemeClr val="tx1"/>
                </a:solidFill>
                <a:latin typeface="Arial" charset="0"/>
              </a:defRPr>
            </a:lvl2pPr>
            <a:lvl3pPr marL="1143000" indent="-228600" defTabSz="1104900" eaLnBrk="0" hangingPunct="0">
              <a:defRPr sz="1000">
                <a:solidFill>
                  <a:schemeClr val="tx1"/>
                </a:solidFill>
                <a:latin typeface="Arial" charset="0"/>
              </a:defRPr>
            </a:lvl3pPr>
            <a:lvl4pPr marL="1600200" indent="-228600" defTabSz="1104900" eaLnBrk="0" hangingPunct="0">
              <a:defRPr sz="1000">
                <a:solidFill>
                  <a:schemeClr val="tx1"/>
                </a:solidFill>
                <a:latin typeface="Arial" charset="0"/>
              </a:defRPr>
            </a:lvl4pPr>
            <a:lvl5pPr marL="2057400" indent="-228600" defTabSz="1104900" eaLnBrk="0" hangingPunct="0">
              <a:defRPr sz="1000">
                <a:solidFill>
                  <a:schemeClr val="tx1"/>
                </a:solidFill>
                <a:latin typeface="Arial" charset="0"/>
              </a:defRPr>
            </a:lvl5pPr>
            <a:lvl6pPr marL="2514600" indent="-228600" defTabSz="1104900" eaLnBrk="0" fontAlgn="base" hangingPunct="0">
              <a:spcBef>
                <a:spcPct val="0"/>
              </a:spcBef>
              <a:spcAft>
                <a:spcPct val="0"/>
              </a:spcAft>
              <a:defRPr sz="1000">
                <a:solidFill>
                  <a:schemeClr val="tx1"/>
                </a:solidFill>
                <a:latin typeface="Arial" charset="0"/>
              </a:defRPr>
            </a:lvl6pPr>
            <a:lvl7pPr marL="2971800" indent="-228600" defTabSz="1104900" eaLnBrk="0" fontAlgn="base" hangingPunct="0">
              <a:spcBef>
                <a:spcPct val="0"/>
              </a:spcBef>
              <a:spcAft>
                <a:spcPct val="0"/>
              </a:spcAft>
              <a:defRPr sz="1000">
                <a:solidFill>
                  <a:schemeClr val="tx1"/>
                </a:solidFill>
                <a:latin typeface="Arial" charset="0"/>
              </a:defRPr>
            </a:lvl7pPr>
            <a:lvl8pPr marL="3429000" indent="-228600" defTabSz="1104900" eaLnBrk="0" fontAlgn="base" hangingPunct="0">
              <a:spcBef>
                <a:spcPct val="0"/>
              </a:spcBef>
              <a:spcAft>
                <a:spcPct val="0"/>
              </a:spcAft>
              <a:defRPr sz="1000">
                <a:solidFill>
                  <a:schemeClr val="tx1"/>
                </a:solidFill>
                <a:latin typeface="Arial" charset="0"/>
              </a:defRPr>
            </a:lvl8pPr>
            <a:lvl9pPr marL="3886200" indent="-228600" defTabSz="1104900" eaLnBrk="0" fontAlgn="base" hangingPunct="0">
              <a:spcBef>
                <a:spcPct val="0"/>
              </a:spcBef>
              <a:spcAft>
                <a:spcPct val="0"/>
              </a:spcAft>
              <a:defRPr sz="1000">
                <a:solidFill>
                  <a:schemeClr val="tx1"/>
                </a:solidFill>
                <a:latin typeface="Arial" charset="0"/>
              </a:defRPr>
            </a:lvl9pPr>
          </a:lstStyle>
          <a:p>
            <a:pPr eaLnBrk="1" hangingPunct="1">
              <a:spcBef>
                <a:spcPct val="20000"/>
              </a:spcBef>
            </a:pPr>
            <a:r>
              <a:rPr lang="en-US" altLang="en-US" sz="1400" b="1" dirty="0"/>
              <a:t>Documents to be sent to:-</a:t>
            </a:r>
            <a:br>
              <a:rPr lang="en-US" altLang="en-US" sz="1400" b="1" dirty="0"/>
            </a:br>
            <a:endParaRPr lang="en-US" altLang="en-US" sz="1400" b="1" dirty="0"/>
          </a:p>
        </p:txBody>
      </p:sp>
      <p:sp>
        <p:nvSpPr>
          <p:cNvPr id="47" name="Rectangle 46">
            <a:extLst>
              <a:ext uri="{FF2B5EF4-FFF2-40B4-BE49-F238E27FC236}">
                <a16:creationId xmlns:a16="http://schemas.microsoft.com/office/drawing/2014/main" id="{EEAD88F7-2788-776C-FFE2-2FAB867EE70C}"/>
              </a:ext>
            </a:extLst>
          </p:cNvPr>
          <p:cNvSpPr/>
          <p:nvPr/>
        </p:nvSpPr>
        <p:spPr>
          <a:xfrm>
            <a:off x="1289578" y="6298513"/>
            <a:ext cx="7617688" cy="357021"/>
          </a:xfrm>
          <a:prstGeom prst="rect">
            <a:avLst/>
          </a:prstGeom>
        </p:spPr>
        <p:txBody>
          <a:bodyPr wrap="square">
            <a:spAutoFit/>
          </a:bodyPr>
          <a:lstStyle/>
          <a:p>
            <a:r>
              <a:rPr lang="en-IN" sz="1000" dirty="0">
                <a:solidFill>
                  <a:srgbClr val="002060"/>
                </a:solidFill>
                <a:ea typeface="MS Mincho" pitchFamily="49" charset="-128"/>
              </a:rPr>
              <a:t>PAN card, / </a:t>
            </a:r>
            <a:r>
              <a:rPr lang="en-IN" sz="1000" dirty="0" err="1">
                <a:solidFill>
                  <a:srgbClr val="002060"/>
                </a:solidFill>
                <a:ea typeface="MS Mincho" pitchFamily="49" charset="-128"/>
              </a:rPr>
              <a:t>Aadhar</a:t>
            </a:r>
            <a:r>
              <a:rPr lang="en-IN" sz="1000" dirty="0">
                <a:solidFill>
                  <a:srgbClr val="002060"/>
                </a:solidFill>
                <a:ea typeface="MS Mincho" pitchFamily="49" charset="-128"/>
              </a:rPr>
              <a:t> card and Employee Id card is mandatory as a proof while submitting reimbursement claim or at the TPA counter for cashless along with Pre </a:t>
            </a:r>
            <a:r>
              <a:rPr lang="en-IN" sz="1000" dirty="0" err="1">
                <a:solidFill>
                  <a:srgbClr val="002060"/>
                </a:solidFill>
                <a:ea typeface="MS Mincho" pitchFamily="49" charset="-128"/>
              </a:rPr>
              <a:t>Auth</a:t>
            </a:r>
            <a:r>
              <a:rPr lang="en-IN" sz="1000" dirty="0">
                <a:solidFill>
                  <a:srgbClr val="002060"/>
                </a:solidFill>
                <a:ea typeface="MS Mincho" pitchFamily="49" charset="-128"/>
              </a:rPr>
              <a:t> Form.</a:t>
            </a:r>
            <a:endParaRPr lang="en-US" sz="1000" dirty="0">
              <a:solidFill>
                <a:srgbClr val="002060"/>
              </a:solidFill>
              <a:ea typeface="MS Mincho" pitchFamily="49" charset="-128"/>
            </a:endParaRPr>
          </a:p>
        </p:txBody>
      </p:sp>
      <p:graphicFrame>
        <p:nvGraphicFramePr>
          <p:cNvPr id="48" name="object 4">
            <a:extLst>
              <a:ext uri="{FF2B5EF4-FFF2-40B4-BE49-F238E27FC236}">
                <a16:creationId xmlns:a16="http://schemas.microsoft.com/office/drawing/2014/main" id="{99F3C8EA-6F5E-C3A5-908D-E46178D75F02}"/>
              </a:ext>
            </a:extLst>
          </p:cNvPr>
          <p:cNvGraphicFramePr>
            <a:graphicFrameLocks noGrp="1"/>
          </p:cNvGraphicFramePr>
          <p:nvPr>
            <p:extLst>
              <p:ext uri="{D42A27DB-BD31-4B8C-83A1-F6EECF244321}">
                <p14:modId xmlns:p14="http://schemas.microsoft.com/office/powerpoint/2010/main" val="2976670238"/>
              </p:ext>
            </p:extLst>
          </p:nvPr>
        </p:nvGraphicFramePr>
        <p:xfrm>
          <a:off x="6378678" y="1376425"/>
          <a:ext cx="3962400" cy="1125288"/>
        </p:xfrm>
        <a:graphic>
          <a:graphicData uri="http://schemas.openxmlformats.org/drawingml/2006/table">
            <a:tbl>
              <a:tblPr firstRow="1" bandRow="1">
                <a:tableStyleId>{2D5ABB26-0587-4C30-8999-92F81FD0307C}</a:tableStyleId>
              </a:tblPr>
              <a:tblGrid>
                <a:gridCol w="3962400">
                  <a:extLst>
                    <a:ext uri="{9D8B030D-6E8A-4147-A177-3AD203B41FA5}">
                      <a16:colId xmlns:a16="http://schemas.microsoft.com/office/drawing/2014/main" val="20000"/>
                    </a:ext>
                  </a:extLst>
                </a:gridCol>
              </a:tblGrid>
              <a:tr h="197037">
                <a:tc>
                  <a:txBody>
                    <a:bodyPr/>
                    <a:lstStyle/>
                    <a:p>
                      <a:pPr marL="102235">
                        <a:lnSpc>
                          <a:spcPct val="100000"/>
                        </a:lnSpc>
                        <a:spcBef>
                          <a:spcPts val="370"/>
                        </a:spcBef>
                      </a:pPr>
                      <a:r>
                        <a:rPr sz="1400" b="1" spc="-10" dirty="0">
                          <a:solidFill>
                            <a:srgbClr val="001F5F"/>
                          </a:solidFill>
                          <a:latin typeface="Arial"/>
                          <a:cs typeface="Arial"/>
                        </a:rPr>
                        <a:t>Claims</a:t>
                      </a:r>
                      <a:r>
                        <a:rPr sz="1400" b="1" spc="-20" dirty="0">
                          <a:solidFill>
                            <a:srgbClr val="001F5F"/>
                          </a:solidFill>
                          <a:latin typeface="Arial"/>
                          <a:cs typeface="Arial"/>
                        </a:rPr>
                        <a:t> </a:t>
                      </a:r>
                      <a:r>
                        <a:rPr sz="1400" b="1" spc="-15" dirty="0">
                          <a:solidFill>
                            <a:srgbClr val="001F5F"/>
                          </a:solidFill>
                          <a:latin typeface="Arial"/>
                          <a:cs typeface="Arial"/>
                        </a:rPr>
                        <a:t>Form</a:t>
                      </a:r>
                      <a:endParaRPr sz="1400" dirty="0">
                        <a:latin typeface="Arial"/>
                        <a:cs typeface="Arial"/>
                      </a:endParaRPr>
                    </a:p>
                  </a:txBody>
                  <a:tcPr marL="0" marR="0" marT="46990" marB="0">
                    <a:lnL w="12700">
                      <a:solidFill>
                        <a:srgbClr val="006699"/>
                      </a:solidFill>
                      <a:prstDash val="solid"/>
                    </a:lnL>
                    <a:lnR w="12700">
                      <a:solidFill>
                        <a:srgbClr val="006699"/>
                      </a:solidFill>
                      <a:prstDash val="solid"/>
                    </a:lnR>
                    <a:lnT w="12700">
                      <a:solidFill>
                        <a:srgbClr val="006699"/>
                      </a:solidFill>
                      <a:prstDash val="solid"/>
                    </a:lnT>
                    <a:lnB w="12700">
                      <a:solidFill>
                        <a:srgbClr val="006699"/>
                      </a:solidFill>
                      <a:prstDash val="solid"/>
                    </a:lnB>
                    <a:solidFill>
                      <a:srgbClr val="7FD3E2"/>
                    </a:solidFill>
                  </a:tcPr>
                </a:tc>
                <a:extLst>
                  <a:ext uri="{0D108BD9-81ED-4DB2-BD59-A6C34878D82A}">
                    <a16:rowId xmlns:a16="http://schemas.microsoft.com/office/drawing/2014/main" val="10000"/>
                  </a:ext>
                </a:extLst>
              </a:tr>
              <a:tr h="864938">
                <a:tc>
                  <a:txBody>
                    <a:bodyPr/>
                    <a:lstStyle/>
                    <a:p>
                      <a:pPr>
                        <a:lnSpc>
                          <a:spcPct val="100000"/>
                        </a:lnSpc>
                        <a:spcBef>
                          <a:spcPts val="25"/>
                        </a:spcBef>
                      </a:pPr>
                      <a:endParaRPr sz="2050" dirty="0">
                        <a:latin typeface="Times New Roman"/>
                        <a:cs typeface="Times New Roman"/>
                      </a:endParaRPr>
                    </a:p>
                    <a:p>
                      <a:pPr marL="102235" marR="117475" algn="just">
                        <a:lnSpc>
                          <a:spcPct val="100000"/>
                        </a:lnSpc>
                        <a:spcBef>
                          <a:spcPts val="5"/>
                        </a:spcBef>
                      </a:pPr>
                      <a:endParaRPr lang="en-US" sz="1400" b="1" u="sng" spc="-15" dirty="0">
                        <a:uFill>
                          <a:solidFill>
                            <a:srgbClr val="000000"/>
                          </a:solidFill>
                        </a:uFill>
                        <a:latin typeface="Arial"/>
                        <a:cs typeface="Arial"/>
                      </a:endParaRPr>
                    </a:p>
                    <a:p>
                      <a:pPr marL="102235" marR="117475" algn="just">
                        <a:lnSpc>
                          <a:spcPct val="100000"/>
                        </a:lnSpc>
                        <a:spcBef>
                          <a:spcPts val="5"/>
                        </a:spcBef>
                        <a:buFont typeface="Wingdings" pitchFamily="2" charset="2"/>
                        <a:buNone/>
                      </a:pPr>
                      <a:endParaRPr sz="1400" dirty="0">
                        <a:latin typeface="Arial"/>
                        <a:cs typeface="Arial"/>
                      </a:endParaRPr>
                    </a:p>
                  </a:txBody>
                  <a:tcPr marL="0" marR="0" marT="3175" marB="0">
                    <a:lnL w="12700">
                      <a:solidFill>
                        <a:srgbClr val="006699"/>
                      </a:solidFill>
                      <a:prstDash val="solid"/>
                    </a:lnL>
                    <a:lnR w="12700">
                      <a:solidFill>
                        <a:srgbClr val="006699"/>
                      </a:solidFill>
                      <a:prstDash val="solid"/>
                    </a:lnR>
                    <a:lnT w="12700">
                      <a:solidFill>
                        <a:srgbClr val="006699"/>
                      </a:solidFill>
                      <a:prstDash val="solid"/>
                    </a:lnT>
                    <a:lnB w="12700">
                      <a:solidFill>
                        <a:srgbClr val="006699"/>
                      </a:solidFill>
                      <a:prstDash val="solid"/>
                    </a:lnB>
                  </a:tcPr>
                </a:tc>
                <a:extLst>
                  <a:ext uri="{0D108BD9-81ED-4DB2-BD59-A6C34878D82A}">
                    <a16:rowId xmlns:a16="http://schemas.microsoft.com/office/drawing/2014/main" val="10001"/>
                  </a:ext>
                </a:extLst>
              </a:tr>
            </a:tbl>
          </a:graphicData>
        </a:graphic>
      </p:graphicFrame>
      <p:graphicFrame>
        <p:nvGraphicFramePr>
          <p:cNvPr id="49" name="Object 48">
            <a:extLst>
              <a:ext uri="{FF2B5EF4-FFF2-40B4-BE49-F238E27FC236}">
                <a16:creationId xmlns:a16="http://schemas.microsoft.com/office/drawing/2014/main" id="{05A06494-F196-D6E4-8F4F-1DBE885C5466}"/>
              </a:ext>
            </a:extLst>
          </p:cNvPr>
          <p:cNvGraphicFramePr>
            <a:graphicFrameLocks noChangeAspect="1"/>
          </p:cNvGraphicFramePr>
          <p:nvPr>
            <p:extLst>
              <p:ext uri="{D42A27DB-BD31-4B8C-83A1-F6EECF244321}">
                <p14:modId xmlns:p14="http://schemas.microsoft.com/office/powerpoint/2010/main" val="3166560300"/>
              </p:ext>
            </p:extLst>
          </p:nvPr>
        </p:nvGraphicFramePr>
        <p:xfrm>
          <a:off x="7290770" y="1742746"/>
          <a:ext cx="1782618" cy="1250710"/>
        </p:xfrm>
        <a:graphic>
          <a:graphicData uri="http://schemas.openxmlformats.org/presentationml/2006/ole">
            <mc:AlternateContent xmlns:mc="http://schemas.openxmlformats.org/markup-compatibility/2006">
              <mc:Choice xmlns:v="urn:schemas-microsoft-com:vml" Requires="v">
                <p:oleObj name="Acrobat Document" showAsIcon="1" r:id="rId4" imgW="914400" imgH="792360" progId="AcroExch.Document.11">
                  <p:embed/>
                </p:oleObj>
              </mc:Choice>
              <mc:Fallback>
                <p:oleObj name="Acrobat Document" showAsIcon="1" r:id="rId4" imgW="914400" imgH="792360" progId="AcroExch.Document.11">
                  <p:embed/>
                  <p:pic>
                    <p:nvPicPr>
                      <p:cNvPr id="49" name="Object 48">
                        <a:extLst>
                          <a:ext uri="{FF2B5EF4-FFF2-40B4-BE49-F238E27FC236}">
                            <a16:creationId xmlns:a16="http://schemas.microsoft.com/office/drawing/2014/main" id="{05A06494-F196-D6E4-8F4F-1DBE885C54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90770" y="1742746"/>
                        <a:ext cx="1782618" cy="12507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03278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68">
            <a:extLst>
              <a:ext uri="{FF2B5EF4-FFF2-40B4-BE49-F238E27FC236}">
                <a16:creationId xmlns:a16="http://schemas.microsoft.com/office/drawing/2014/main" id="{8F0DA56B-C2F1-3C30-A0A9-9B5AA8B461BF}"/>
              </a:ext>
            </a:extLst>
          </p:cNvPr>
          <p:cNvGraphicFramePr>
            <a:graphicFrameLocks noGrp="1"/>
          </p:cNvGraphicFramePr>
          <p:nvPr>
            <p:extLst>
              <p:ext uri="{D42A27DB-BD31-4B8C-83A1-F6EECF244321}">
                <p14:modId xmlns:p14="http://schemas.microsoft.com/office/powerpoint/2010/main" val="2253950527"/>
              </p:ext>
            </p:extLst>
          </p:nvPr>
        </p:nvGraphicFramePr>
        <p:xfrm>
          <a:off x="1302812" y="1456967"/>
          <a:ext cx="8565547" cy="3230170"/>
        </p:xfrm>
        <a:graphic>
          <a:graphicData uri="http://schemas.openxmlformats.org/drawingml/2006/table">
            <a:tbl>
              <a:tblPr/>
              <a:tblGrid>
                <a:gridCol w="1600142">
                  <a:extLst>
                    <a:ext uri="{9D8B030D-6E8A-4147-A177-3AD203B41FA5}">
                      <a16:colId xmlns:a16="http://schemas.microsoft.com/office/drawing/2014/main" val="20000"/>
                    </a:ext>
                  </a:extLst>
                </a:gridCol>
                <a:gridCol w="6965405">
                  <a:extLst>
                    <a:ext uri="{9D8B030D-6E8A-4147-A177-3AD203B41FA5}">
                      <a16:colId xmlns:a16="http://schemas.microsoft.com/office/drawing/2014/main" val="20001"/>
                    </a:ext>
                  </a:extLst>
                </a:gridCol>
              </a:tblGrid>
              <a:tr h="254614">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2060"/>
                          </a:solidFill>
                          <a:effectLst/>
                          <a:latin typeface="Arial" charset="0"/>
                        </a:rPr>
                        <a:t>Benefits</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2060"/>
                          </a:solidFill>
                          <a:effectLst/>
                          <a:latin typeface="Arial" charset="0"/>
                        </a:rPr>
                        <a:t>Definition</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000"/>
                      </a:schemeClr>
                    </a:solidFill>
                  </a:tcPr>
                </a:tc>
                <a:extLst>
                  <a:ext uri="{0D108BD9-81ED-4DB2-BD59-A6C34878D82A}">
                    <a16:rowId xmlns:a16="http://schemas.microsoft.com/office/drawing/2014/main" val="10000"/>
                  </a:ext>
                </a:extLst>
              </a:tr>
              <a:tr h="573049">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rgbClr val="002060"/>
                          </a:solidFill>
                          <a:effectLst/>
                          <a:latin typeface="Arial" charset="0"/>
                        </a:rPr>
                        <a:t>Pre existing diseases</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000"/>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Any Pre-Existing ailments such as diabetes, hypertension, etc or related ailments for which care, treatment or advice was recommended by or received from a Doctor or which was first manifested prior to the commencement date of the Insured Person’s first Health Insurance policy with the Insurer</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2267">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rgbClr val="002060"/>
                          </a:solidFill>
                          <a:effectLst/>
                          <a:latin typeface="Arial" charset="0"/>
                        </a:rPr>
                        <a:t>First 30 day waiting period</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000"/>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Any Illness diagnosed or diagnosable within 30 days of the effective date of the Policy Period if this is the first Health Policy taken by the Policyholder with the Insurer.  If the Policyholder renews the Health Policy with the Insurer and increases the Limit of Indemnity, then this exclusion shall apply in relation to the amount by which the Limit of Indemnity has been increased</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32267">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a:ln>
                            <a:noFill/>
                          </a:ln>
                          <a:solidFill>
                            <a:srgbClr val="002060"/>
                          </a:solidFill>
                          <a:effectLst/>
                          <a:latin typeface="Arial" charset="0"/>
                        </a:rPr>
                        <a:t>First Year Waiting period</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000"/>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During the first year of the operation of the policy the expenses on treatment of diseases such as Cataract, Benign Prostatic Hypertrophy, Hysterectomy for Menorrhagia or Fibromyoma, Hernia, </a:t>
                      </a:r>
                      <a:r>
                        <a:rPr kumimoji="0" lang="en-US" sz="1100" b="0" i="0" u="none" strike="noStrike" cap="none" normalizeH="0" baseline="0" dirty="0" err="1">
                          <a:ln>
                            <a:noFill/>
                          </a:ln>
                          <a:solidFill>
                            <a:srgbClr val="002060"/>
                          </a:solidFill>
                          <a:effectLst/>
                          <a:latin typeface="Arial" charset="0"/>
                        </a:rPr>
                        <a:t>Hydrocele</a:t>
                      </a:r>
                      <a:r>
                        <a:rPr kumimoji="0" lang="en-US" sz="1100" b="0" i="0" u="none" strike="noStrike" cap="none" normalizeH="0" baseline="0" dirty="0">
                          <a:ln>
                            <a:noFill/>
                          </a:ln>
                          <a:solidFill>
                            <a:srgbClr val="002060"/>
                          </a:solidFill>
                          <a:effectLst/>
                          <a:latin typeface="Arial" charset="0"/>
                        </a:rPr>
                        <a:t>, Congenital Internal, Sinusitis and related disorders are not payable. If these diseases are pre- existing at the time of proposal they will not be covered even during subsequent period or renewal too</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732267">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rgbClr val="002060"/>
                          </a:solidFill>
                          <a:effectLst/>
                          <a:latin typeface="Arial" charset="0"/>
                        </a:rPr>
                        <a:t>Day Care  </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000"/>
                      </a:srgbClr>
                    </a:solidFill>
                  </a:tcPr>
                </a:tc>
                <a:tc>
                  <a:txBody>
                    <a:bodyPr/>
                    <a:lstStyle/>
                    <a:p>
                      <a:pPr marL="0" marR="0" lvl="0" indent="0" algn="just"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Day Care Procedure means the course of medical treatment or a surgical procedure listed in the Schedule which is undertaken under general or local anesthesia in a Hospital by a Doctor in not less than 2 hours and not more than 24 hours. Generally 8 aliments (i.e. Dialysis, Chemotherapy, Radiotherapy, Eye surgery, Dental Surgery, Lithotripsy (kidney stone removal), Tonsillectomy, D &amp; C)</a:t>
                      </a:r>
                    </a:p>
                  </a:txBody>
                  <a:tcPr marL="100510" marR="100510" marT="50221" marB="50221"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4" name="Text Box 37">
            <a:extLst>
              <a:ext uri="{FF2B5EF4-FFF2-40B4-BE49-F238E27FC236}">
                <a16:creationId xmlns:a16="http://schemas.microsoft.com/office/drawing/2014/main" id="{80392AFB-CF61-0706-D553-F7A6024CAD17}"/>
              </a:ext>
            </a:extLst>
          </p:cNvPr>
          <p:cNvSpPr txBox="1">
            <a:spLocks noChangeArrowheads="1"/>
          </p:cNvSpPr>
          <p:nvPr/>
        </p:nvSpPr>
        <p:spPr bwMode="auto">
          <a:xfrm>
            <a:off x="1379012" y="674352"/>
            <a:ext cx="9145512"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rgbClr val="006699"/>
                </a:solidFill>
              </a:rPr>
              <a:t>Benefit Extensions – Definitions</a:t>
            </a:r>
          </a:p>
        </p:txBody>
      </p:sp>
      <p:sp>
        <p:nvSpPr>
          <p:cNvPr id="8" name="AutoShape 65">
            <a:hlinkClick r:id="rId3" action="ppaction://hlinksldjump" highlightClick="1"/>
            <a:extLst>
              <a:ext uri="{FF2B5EF4-FFF2-40B4-BE49-F238E27FC236}">
                <a16:creationId xmlns:a16="http://schemas.microsoft.com/office/drawing/2014/main" id="{27F53F86-485B-8C57-2024-59E8DF3E8481}"/>
              </a:ext>
            </a:extLst>
          </p:cNvPr>
          <p:cNvSpPr>
            <a:spLocks noChangeArrowheads="1"/>
          </p:cNvSpPr>
          <p:nvPr/>
        </p:nvSpPr>
        <p:spPr bwMode="auto">
          <a:xfrm>
            <a:off x="9585890" y="6183648"/>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9" name="Oval 145">
            <a:extLst>
              <a:ext uri="{FF2B5EF4-FFF2-40B4-BE49-F238E27FC236}">
                <a16:creationId xmlns:a16="http://schemas.microsoft.com/office/drawing/2014/main" id="{59774A99-9110-3982-D0FA-FBE8B48CD289}"/>
              </a:ext>
            </a:extLst>
          </p:cNvPr>
          <p:cNvSpPr>
            <a:spLocks noChangeArrowheads="1"/>
          </p:cNvSpPr>
          <p:nvPr/>
        </p:nvSpPr>
        <p:spPr bwMode="auto">
          <a:xfrm>
            <a:off x="10116157" y="1726144"/>
            <a:ext cx="292529" cy="374073"/>
          </a:xfrm>
          <a:prstGeom prst="ellipse">
            <a:avLst/>
          </a:prstGeom>
          <a:noFill/>
          <a:ln w="9525">
            <a:solidFill>
              <a:schemeClr val="tx1"/>
            </a:solidFill>
            <a:round/>
            <a:headEnd/>
            <a:tailEnd/>
          </a:ln>
          <a:effectLst/>
        </p:spPr>
        <p:txBody>
          <a:bodyPr wrap="none" anchor="ctr"/>
          <a:lstStyle/>
          <a:p>
            <a:pPr algn="ctr" eaLnBrk="1" hangingPunct="1"/>
            <a:r>
              <a:rPr lang="en-US" altLang="en-US" sz="4400" b="1" dirty="0">
                <a:solidFill>
                  <a:srgbClr val="009900"/>
                </a:solidFill>
              </a:rPr>
              <a:t>√</a:t>
            </a:r>
          </a:p>
        </p:txBody>
      </p:sp>
      <p:sp>
        <p:nvSpPr>
          <p:cNvPr id="11" name="Text Box 116">
            <a:extLst>
              <a:ext uri="{FF2B5EF4-FFF2-40B4-BE49-F238E27FC236}">
                <a16:creationId xmlns:a16="http://schemas.microsoft.com/office/drawing/2014/main" id="{0B22E6F4-B775-402D-13FC-D1B7738814E9}"/>
              </a:ext>
            </a:extLst>
          </p:cNvPr>
          <p:cNvSpPr txBox="1">
            <a:spLocks noChangeArrowheads="1"/>
          </p:cNvSpPr>
          <p:nvPr/>
        </p:nvSpPr>
        <p:spPr bwMode="auto">
          <a:xfrm>
            <a:off x="9779705" y="2119533"/>
            <a:ext cx="959026" cy="251159"/>
          </a:xfrm>
          <a:prstGeom prst="rect">
            <a:avLst/>
          </a:prstGeom>
          <a:noFill/>
          <a:ln w="9525">
            <a:noFill/>
            <a:miter lim="800000"/>
            <a:headEnd/>
            <a:tailEnd/>
          </a:ln>
          <a:effectLst/>
        </p:spPr>
        <p:txBody>
          <a:bodyPr wrap="square">
            <a:spAutoFit/>
          </a:bodyPr>
          <a:lstStyle/>
          <a:p>
            <a:pPr eaLnBrk="1" hangingPunct="1">
              <a:spcBef>
                <a:spcPct val="50000"/>
              </a:spcBef>
            </a:pPr>
            <a:r>
              <a:rPr lang="en-US" altLang="en-US" sz="1200" b="1" dirty="0">
                <a:solidFill>
                  <a:srgbClr val="002060"/>
                </a:solidFill>
              </a:rPr>
              <a:t>Covered</a:t>
            </a:r>
          </a:p>
        </p:txBody>
      </p:sp>
      <p:sp>
        <p:nvSpPr>
          <p:cNvPr id="12" name="Oval 145">
            <a:extLst>
              <a:ext uri="{FF2B5EF4-FFF2-40B4-BE49-F238E27FC236}">
                <a16:creationId xmlns:a16="http://schemas.microsoft.com/office/drawing/2014/main" id="{A786A1DD-1536-CC44-5999-624713D1ECF4}"/>
              </a:ext>
            </a:extLst>
          </p:cNvPr>
          <p:cNvSpPr>
            <a:spLocks noChangeArrowheads="1"/>
          </p:cNvSpPr>
          <p:nvPr/>
        </p:nvSpPr>
        <p:spPr bwMode="auto">
          <a:xfrm>
            <a:off x="10112965" y="2460435"/>
            <a:ext cx="292529" cy="374073"/>
          </a:xfrm>
          <a:prstGeom prst="ellipse">
            <a:avLst/>
          </a:prstGeom>
          <a:noFill/>
          <a:ln w="9525">
            <a:solidFill>
              <a:schemeClr val="tx1"/>
            </a:solidFill>
            <a:round/>
            <a:headEnd/>
            <a:tailEnd/>
          </a:ln>
          <a:effectLst/>
        </p:spPr>
        <p:txBody>
          <a:bodyPr wrap="none" anchor="ctr"/>
          <a:lstStyle/>
          <a:p>
            <a:pPr algn="ctr" eaLnBrk="1" hangingPunct="1"/>
            <a:r>
              <a:rPr lang="en-US" altLang="en-US" sz="4400" b="1" dirty="0">
                <a:solidFill>
                  <a:srgbClr val="009900"/>
                </a:solidFill>
              </a:rPr>
              <a:t>√</a:t>
            </a:r>
          </a:p>
        </p:txBody>
      </p:sp>
      <p:sp>
        <p:nvSpPr>
          <p:cNvPr id="13" name="Oval 145">
            <a:extLst>
              <a:ext uri="{FF2B5EF4-FFF2-40B4-BE49-F238E27FC236}">
                <a16:creationId xmlns:a16="http://schemas.microsoft.com/office/drawing/2014/main" id="{2817CCA8-B8A7-1388-4BEF-4C488640F563}"/>
              </a:ext>
            </a:extLst>
          </p:cNvPr>
          <p:cNvSpPr>
            <a:spLocks noChangeArrowheads="1"/>
          </p:cNvSpPr>
          <p:nvPr/>
        </p:nvSpPr>
        <p:spPr bwMode="auto">
          <a:xfrm>
            <a:off x="10125539" y="3208581"/>
            <a:ext cx="292529" cy="374073"/>
          </a:xfrm>
          <a:prstGeom prst="ellipse">
            <a:avLst/>
          </a:prstGeom>
          <a:noFill/>
          <a:ln w="9525">
            <a:solidFill>
              <a:schemeClr val="tx1"/>
            </a:solidFill>
            <a:round/>
            <a:headEnd/>
            <a:tailEnd/>
          </a:ln>
          <a:effectLst/>
        </p:spPr>
        <p:txBody>
          <a:bodyPr wrap="none" anchor="ctr"/>
          <a:lstStyle/>
          <a:p>
            <a:pPr algn="ctr" eaLnBrk="1" hangingPunct="1"/>
            <a:r>
              <a:rPr lang="en-US" altLang="en-US" sz="4400" b="1" dirty="0">
                <a:solidFill>
                  <a:srgbClr val="009900"/>
                </a:solidFill>
              </a:rPr>
              <a:t>√</a:t>
            </a:r>
          </a:p>
        </p:txBody>
      </p:sp>
      <p:sp>
        <p:nvSpPr>
          <p:cNvPr id="14" name="Oval 145">
            <a:extLst>
              <a:ext uri="{FF2B5EF4-FFF2-40B4-BE49-F238E27FC236}">
                <a16:creationId xmlns:a16="http://schemas.microsoft.com/office/drawing/2014/main" id="{3D9222D6-3694-9E7E-B881-535897BE82E6}"/>
              </a:ext>
            </a:extLst>
          </p:cNvPr>
          <p:cNvSpPr>
            <a:spLocks noChangeArrowheads="1"/>
          </p:cNvSpPr>
          <p:nvPr/>
        </p:nvSpPr>
        <p:spPr bwMode="auto">
          <a:xfrm>
            <a:off x="10104758" y="3946317"/>
            <a:ext cx="292529" cy="374073"/>
          </a:xfrm>
          <a:prstGeom prst="ellipse">
            <a:avLst/>
          </a:prstGeom>
          <a:noFill/>
          <a:ln w="9525">
            <a:solidFill>
              <a:schemeClr val="tx1"/>
            </a:solidFill>
            <a:round/>
            <a:headEnd/>
            <a:tailEnd/>
          </a:ln>
          <a:effectLst/>
        </p:spPr>
        <p:txBody>
          <a:bodyPr wrap="none" anchor="ctr"/>
          <a:lstStyle/>
          <a:p>
            <a:pPr algn="ctr" eaLnBrk="1" hangingPunct="1"/>
            <a:r>
              <a:rPr lang="en-US" altLang="en-US" sz="4400" b="1" dirty="0">
                <a:solidFill>
                  <a:srgbClr val="009900"/>
                </a:solidFill>
              </a:rPr>
              <a:t>√</a:t>
            </a:r>
          </a:p>
        </p:txBody>
      </p:sp>
      <p:sp>
        <p:nvSpPr>
          <p:cNvPr id="15" name="Text Box 116">
            <a:extLst>
              <a:ext uri="{FF2B5EF4-FFF2-40B4-BE49-F238E27FC236}">
                <a16:creationId xmlns:a16="http://schemas.microsoft.com/office/drawing/2014/main" id="{52A7A8BB-176C-764A-F304-61A71811EC88}"/>
              </a:ext>
            </a:extLst>
          </p:cNvPr>
          <p:cNvSpPr txBox="1">
            <a:spLocks noChangeArrowheads="1"/>
          </p:cNvSpPr>
          <p:nvPr/>
        </p:nvSpPr>
        <p:spPr bwMode="auto">
          <a:xfrm>
            <a:off x="9793081" y="2834508"/>
            <a:ext cx="959026" cy="251159"/>
          </a:xfrm>
          <a:prstGeom prst="rect">
            <a:avLst/>
          </a:prstGeom>
          <a:noFill/>
          <a:ln w="9525">
            <a:noFill/>
            <a:miter lim="800000"/>
            <a:headEnd/>
            <a:tailEnd/>
          </a:ln>
          <a:effectLst/>
        </p:spPr>
        <p:txBody>
          <a:bodyPr wrap="square">
            <a:spAutoFit/>
          </a:bodyPr>
          <a:lstStyle/>
          <a:p>
            <a:pPr eaLnBrk="1" hangingPunct="1">
              <a:spcBef>
                <a:spcPct val="50000"/>
              </a:spcBef>
            </a:pPr>
            <a:r>
              <a:rPr lang="en-US" altLang="en-US" sz="1200" b="1" dirty="0">
                <a:solidFill>
                  <a:srgbClr val="002060"/>
                </a:solidFill>
              </a:rPr>
              <a:t>Covered</a:t>
            </a:r>
          </a:p>
        </p:txBody>
      </p:sp>
      <p:sp>
        <p:nvSpPr>
          <p:cNvPr id="16" name="Text Box 116">
            <a:extLst>
              <a:ext uri="{FF2B5EF4-FFF2-40B4-BE49-F238E27FC236}">
                <a16:creationId xmlns:a16="http://schemas.microsoft.com/office/drawing/2014/main" id="{BB70B8E3-D897-264C-9CFE-ABFBDF60F936}"/>
              </a:ext>
            </a:extLst>
          </p:cNvPr>
          <p:cNvSpPr txBox="1">
            <a:spLocks noChangeArrowheads="1"/>
          </p:cNvSpPr>
          <p:nvPr/>
        </p:nvSpPr>
        <p:spPr bwMode="auto">
          <a:xfrm>
            <a:off x="9804469" y="3584675"/>
            <a:ext cx="959026" cy="251159"/>
          </a:xfrm>
          <a:prstGeom prst="rect">
            <a:avLst/>
          </a:prstGeom>
          <a:noFill/>
          <a:ln w="9525">
            <a:noFill/>
            <a:miter lim="800000"/>
            <a:headEnd/>
            <a:tailEnd/>
          </a:ln>
          <a:effectLst/>
        </p:spPr>
        <p:txBody>
          <a:bodyPr wrap="square">
            <a:spAutoFit/>
          </a:bodyPr>
          <a:lstStyle/>
          <a:p>
            <a:pPr eaLnBrk="1" hangingPunct="1">
              <a:spcBef>
                <a:spcPct val="50000"/>
              </a:spcBef>
            </a:pPr>
            <a:r>
              <a:rPr lang="en-US" altLang="en-US" sz="1200" b="1" dirty="0">
                <a:solidFill>
                  <a:srgbClr val="002060"/>
                </a:solidFill>
              </a:rPr>
              <a:t>Covered</a:t>
            </a:r>
          </a:p>
        </p:txBody>
      </p:sp>
      <p:sp>
        <p:nvSpPr>
          <p:cNvPr id="17" name="Text Box 116">
            <a:extLst>
              <a:ext uri="{FF2B5EF4-FFF2-40B4-BE49-F238E27FC236}">
                <a16:creationId xmlns:a16="http://schemas.microsoft.com/office/drawing/2014/main" id="{38155DA2-F636-A248-5DCF-3172E5718B39}"/>
              </a:ext>
            </a:extLst>
          </p:cNvPr>
          <p:cNvSpPr txBox="1">
            <a:spLocks noChangeArrowheads="1"/>
          </p:cNvSpPr>
          <p:nvPr/>
        </p:nvSpPr>
        <p:spPr bwMode="auto">
          <a:xfrm>
            <a:off x="9810357" y="4312904"/>
            <a:ext cx="959026" cy="251159"/>
          </a:xfrm>
          <a:prstGeom prst="rect">
            <a:avLst/>
          </a:prstGeom>
          <a:noFill/>
          <a:ln w="9525">
            <a:noFill/>
            <a:miter lim="800000"/>
            <a:headEnd/>
            <a:tailEnd/>
          </a:ln>
          <a:effectLst/>
        </p:spPr>
        <p:txBody>
          <a:bodyPr wrap="square">
            <a:spAutoFit/>
          </a:bodyPr>
          <a:lstStyle/>
          <a:p>
            <a:pPr eaLnBrk="1" hangingPunct="1">
              <a:spcBef>
                <a:spcPct val="50000"/>
              </a:spcBef>
            </a:pPr>
            <a:r>
              <a:rPr lang="en-US" altLang="en-US" sz="1200" b="1" dirty="0">
                <a:solidFill>
                  <a:srgbClr val="002060"/>
                </a:solidFill>
              </a:rPr>
              <a:t>Covered</a:t>
            </a:r>
          </a:p>
        </p:txBody>
      </p:sp>
      <p:sp>
        <p:nvSpPr>
          <p:cNvPr id="18" name="TextBox 17">
            <a:extLst>
              <a:ext uri="{FF2B5EF4-FFF2-40B4-BE49-F238E27FC236}">
                <a16:creationId xmlns:a16="http://schemas.microsoft.com/office/drawing/2014/main" id="{56E0B660-5420-CAB8-05A8-41DC5FE0A776}"/>
              </a:ext>
            </a:extLst>
          </p:cNvPr>
          <p:cNvSpPr txBox="1"/>
          <p:nvPr/>
        </p:nvSpPr>
        <p:spPr>
          <a:xfrm>
            <a:off x="1302774" y="5068529"/>
            <a:ext cx="297180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srgbClr val="002C77">
                    <a:lumMod val="40000"/>
                    <a:lumOff val="60000"/>
                  </a:srgbClr>
                </a:solidFill>
                <a:latin typeface="Arial Narrow" pitchFamily="34" charset="0"/>
              </a:rPr>
              <a:t>*Refer attachment for Day Care List</a:t>
            </a:r>
            <a:endParaRPr kumimoji="0" lang="en-US" sz="1400" b="1" i="0" u="none" strike="noStrike" kern="0" cap="none" spc="0" normalizeH="0" baseline="0" noProof="0" dirty="0">
              <a:ln>
                <a:noFill/>
              </a:ln>
              <a:solidFill>
                <a:srgbClr val="002C77">
                  <a:lumMod val="40000"/>
                  <a:lumOff val="60000"/>
                </a:srgbClr>
              </a:solidFill>
              <a:effectLst/>
              <a:uLnTx/>
              <a:uFillTx/>
              <a:latin typeface="Arial Narrow" pitchFamily="34" charset="0"/>
            </a:endParaRPr>
          </a:p>
        </p:txBody>
      </p:sp>
    </p:spTree>
    <p:extLst>
      <p:ext uri="{BB962C8B-B14F-4D97-AF65-F5344CB8AC3E}">
        <p14:creationId xmlns:p14="http://schemas.microsoft.com/office/powerpoint/2010/main" val="4159794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C7246339-DFB3-DE9D-C449-BF4DAB34BE23}"/>
              </a:ext>
            </a:extLst>
          </p:cNvPr>
          <p:cNvSpPr txBox="1">
            <a:spLocks noChangeArrowheads="1"/>
          </p:cNvSpPr>
          <p:nvPr/>
        </p:nvSpPr>
        <p:spPr bwMode="auto">
          <a:xfrm>
            <a:off x="1379012" y="543619"/>
            <a:ext cx="9145512"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rgbClr val="006699"/>
                </a:solidFill>
              </a:rPr>
              <a:t>Medical Benefit – General Exclusions</a:t>
            </a:r>
          </a:p>
        </p:txBody>
      </p:sp>
      <p:sp>
        <p:nvSpPr>
          <p:cNvPr id="5" name="Rectangle 5">
            <a:extLst>
              <a:ext uri="{FF2B5EF4-FFF2-40B4-BE49-F238E27FC236}">
                <a16:creationId xmlns:a16="http://schemas.microsoft.com/office/drawing/2014/main" id="{5F6C0478-A25F-51CD-15AE-66D9958ED034}"/>
              </a:ext>
            </a:extLst>
          </p:cNvPr>
          <p:cNvSpPr>
            <a:spLocks noChangeArrowheads="1"/>
          </p:cNvSpPr>
          <p:nvPr/>
        </p:nvSpPr>
        <p:spPr bwMode="auto">
          <a:xfrm>
            <a:off x="1379012" y="1342937"/>
            <a:ext cx="9145512" cy="438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nchor="ctr">
            <a:spAutoFit/>
          </a:bodyPr>
          <a:lstStyle>
            <a:lvl1pPr indent="114300" eaLnBrk="0" hangingPunct="0">
              <a:tabLst>
                <a:tab pos="114300" algn="l"/>
                <a:tab pos="914400" algn="l"/>
              </a:tabLst>
              <a:defRPr sz="1000">
                <a:solidFill>
                  <a:schemeClr val="tx1"/>
                </a:solidFill>
                <a:latin typeface="Arial" charset="0"/>
              </a:defRPr>
            </a:lvl1pPr>
            <a:lvl2pPr marL="742950" indent="-285750" eaLnBrk="0" hangingPunct="0">
              <a:tabLst>
                <a:tab pos="114300" algn="l"/>
                <a:tab pos="914400" algn="l"/>
              </a:tabLst>
              <a:defRPr sz="1000">
                <a:solidFill>
                  <a:schemeClr val="tx1"/>
                </a:solidFill>
                <a:latin typeface="Arial" charset="0"/>
              </a:defRPr>
            </a:lvl2pPr>
            <a:lvl3pPr marL="1143000" indent="-228600" eaLnBrk="0" hangingPunct="0">
              <a:tabLst>
                <a:tab pos="114300" algn="l"/>
                <a:tab pos="914400" algn="l"/>
              </a:tabLst>
              <a:defRPr sz="1000">
                <a:solidFill>
                  <a:schemeClr val="tx1"/>
                </a:solidFill>
                <a:latin typeface="Arial" charset="0"/>
              </a:defRPr>
            </a:lvl3pPr>
            <a:lvl4pPr marL="1600200" indent="-228600" eaLnBrk="0" hangingPunct="0">
              <a:tabLst>
                <a:tab pos="114300" algn="l"/>
                <a:tab pos="914400" algn="l"/>
              </a:tabLst>
              <a:defRPr sz="1000">
                <a:solidFill>
                  <a:schemeClr val="tx1"/>
                </a:solidFill>
                <a:latin typeface="Arial" charset="0"/>
              </a:defRPr>
            </a:lvl4pPr>
            <a:lvl5pPr marL="2057400" indent="-228600" eaLnBrk="0" hangingPunct="0">
              <a:tabLst>
                <a:tab pos="114300" algn="l"/>
                <a:tab pos="914400" algn="l"/>
              </a:tabLst>
              <a:defRPr sz="1000">
                <a:solidFill>
                  <a:schemeClr val="tx1"/>
                </a:solidFill>
                <a:latin typeface="Arial" charset="0"/>
              </a:defRPr>
            </a:lvl5pPr>
            <a:lvl6pPr marL="2514600" indent="-228600" eaLnBrk="0" fontAlgn="base" hangingPunct="0">
              <a:spcBef>
                <a:spcPct val="0"/>
              </a:spcBef>
              <a:spcAft>
                <a:spcPct val="0"/>
              </a:spcAft>
              <a:tabLst>
                <a:tab pos="114300" algn="l"/>
                <a:tab pos="914400" algn="l"/>
              </a:tabLst>
              <a:defRPr sz="1000">
                <a:solidFill>
                  <a:schemeClr val="tx1"/>
                </a:solidFill>
                <a:latin typeface="Arial" charset="0"/>
              </a:defRPr>
            </a:lvl6pPr>
            <a:lvl7pPr marL="2971800" indent="-228600" eaLnBrk="0" fontAlgn="base" hangingPunct="0">
              <a:spcBef>
                <a:spcPct val="0"/>
              </a:spcBef>
              <a:spcAft>
                <a:spcPct val="0"/>
              </a:spcAft>
              <a:tabLst>
                <a:tab pos="114300" algn="l"/>
                <a:tab pos="914400" algn="l"/>
              </a:tabLst>
              <a:defRPr sz="1000">
                <a:solidFill>
                  <a:schemeClr val="tx1"/>
                </a:solidFill>
                <a:latin typeface="Arial" charset="0"/>
              </a:defRPr>
            </a:lvl7pPr>
            <a:lvl8pPr marL="3429000" indent="-228600" eaLnBrk="0" fontAlgn="base" hangingPunct="0">
              <a:spcBef>
                <a:spcPct val="0"/>
              </a:spcBef>
              <a:spcAft>
                <a:spcPct val="0"/>
              </a:spcAft>
              <a:tabLst>
                <a:tab pos="114300" algn="l"/>
                <a:tab pos="914400" algn="l"/>
              </a:tabLst>
              <a:defRPr sz="1000">
                <a:solidFill>
                  <a:schemeClr val="tx1"/>
                </a:solidFill>
                <a:latin typeface="Arial" charset="0"/>
              </a:defRPr>
            </a:lvl8pPr>
            <a:lvl9pPr marL="3886200" indent="-228600" eaLnBrk="0" fontAlgn="base" hangingPunct="0">
              <a:spcBef>
                <a:spcPct val="0"/>
              </a:spcBef>
              <a:spcAft>
                <a:spcPct val="0"/>
              </a:spcAft>
              <a:tabLst>
                <a:tab pos="114300" algn="l"/>
                <a:tab pos="914400" algn="l"/>
              </a:tabLst>
              <a:defRPr sz="1000">
                <a:solidFill>
                  <a:schemeClr val="tx1"/>
                </a:solidFill>
                <a:latin typeface="Arial" charset="0"/>
              </a:defRPr>
            </a:lvl9pPr>
          </a:lstStyle>
          <a:p>
            <a:pPr algn="l" eaLnBrk="1" hangingPunct="1">
              <a:spcBef>
                <a:spcPct val="20000"/>
              </a:spcBef>
              <a:buFontTx/>
              <a:buChar char="•"/>
            </a:pPr>
            <a:r>
              <a:rPr lang="en-US" altLang="en-US" sz="1400" dirty="0">
                <a:solidFill>
                  <a:srgbClr val="002060"/>
                </a:solidFill>
              </a:rPr>
              <a:t>Injury or disease directly or indirectly caused by or arising from or attributable to War or War-like situations</a:t>
            </a:r>
          </a:p>
          <a:p>
            <a:pPr algn="l" eaLnBrk="1" hangingPunct="1">
              <a:lnSpc>
                <a:spcPct val="130000"/>
              </a:lnSpc>
              <a:buFontTx/>
              <a:buChar char="•"/>
            </a:pPr>
            <a:r>
              <a:rPr lang="en-US" altLang="en-US" sz="1400" dirty="0">
                <a:solidFill>
                  <a:srgbClr val="002060"/>
                </a:solidFill>
              </a:rPr>
              <a:t>Circumcision unless necessary for treatment of disease</a:t>
            </a:r>
          </a:p>
          <a:p>
            <a:pPr algn="l" eaLnBrk="1" hangingPunct="1">
              <a:lnSpc>
                <a:spcPct val="130000"/>
              </a:lnSpc>
              <a:buFontTx/>
              <a:buChar char="•"/>
            </a:pPr>
            <a:r>
              <a:rPr lang="en-US" altLang="en-US" sz="1400" dirty="0">
                <a:solidFill>
                  <a:srgbClr val="002060"/>
                </a:solidFill>
              </a:rPr>
              <a:t>Congenital external diseases or defects / anomalies </a:t>
            </a:r>
          </a:p>
          <a:p>
            <a:pPr algn="l" eaLnBrk="1" hangingPunct="1">
              <a:lnSpc>
                <a:spcPct val="130000"/>
              </a:lnSpc>
              <a:buFontTx/>
              <a:buChar char="•"/>
            </a:pPr>
            <a:r>
              <a:rPr lang="en-US" altLang="en-US" sz="1400" dirty="0">
                <a:solidFill>
                  <a:srgbClr val="002060"/>
                </a:solidFill>
              </a:rPr>
              <a:t>HIV and AIDS</a:t>
            </a:r>
          </a:p>
          <a:p>
            <a:pPr algn="l" eaLnBrk="1" hangingPunct="1">
              <a:lnSpc>
                <a:spcPct val="130000"/>
              </a:lnSpc>
              <a:buFontTx/>
              <a:buChar char="•"/>
            </a:pPr>
            <a:r>
              <a:rPr lang="en-US" altLang="en-US" sz="1400" dirty="0">
                <a:solidFill>
                  <a:srgbClr val="002060"/>
                </a:solidFill>
              </a:rPr>
              <a:t>Hospitalization for convalescence, general debility, intentional self-injury, use of intoxicating drugs / alcohol.</a:t>
            </a:r>
          </a:p>
          <a:p>
            <a:pPr algn="l" eaLnBrk="1" hangingPunct="1">
              <a:lnSpc>
                <a:spcPct val="130000"/>
              </a:lnSpc>
              <a:buFontTx/>
              <a:buChar char="•"/>
            </a:pPr>
            <a:r>
              <a:rPr lang="en-US" altLang="en-US" sz="1400" dirty="0">
                <a:solidFill>
                  <a:srgbClr val="002060"/>
                </a:solidFill>
              </a:rPr>
              <a:t>Venereal diseases</a:t>
            </a:r>
          </a:p>
          <a:p>
            <a:pPr algn="l" eaLnBrk="1" hangingPunct="1">
              <a:lnSpc>
                <a:spcPct val="130000"/>
              </a:lnSpc>
              <a:buFontTx/>
              <a:buChar char="•"/>
            </a:pPr>
            <a:r>
              <a:rPr lang="en-US" altLang="en-US" sz="1400" dirty="0">
                <a:solidFill>
                  <a:srgbClr val="002060"/>
                </a:solidFill>
              </a:rPr>
              <a:t>Injury or disease caused directly or indirectly by nuclear weapons</a:t>
            </a:r>
          </a:p>
          <a:p>
            <a:pPr algn="l" eaLnBrk="1" hangingPunct="1">
              <a:lnSpc>
                <a:spcPct val="130000"/>
              </a:lnSpc>
              <a:buFontTx/>
              <a:buChar char="•"/>
            </a:pPr>
            <a:r>
              <a:rPr lang="en-US" altLang="en-US" sz="1400" dirty="0">
                <a:solidFill>
                  <a:srgbClr val="002060"/>
                </a:solidFill>
              </a:rPr>
              <a:t>Naturopathy</a:t>
            </a:r>
          </a:p>
          <a:p>
            <a:pPr algn="l" eaLnBrk="1" hangingPunct="1">
              <a:lnSpc>
                <a:spcPct val="130000"/>
              </a:lnSpc>
              <a:buFontTx/>
              <a:buChar char="•"/>
            </a:pPr>
            <a:r>
              <a:rPr lang="en-US" altLang="en-US" sz="1400" dirty="0">
                <a:solidFill>
                  <a:srgbClr val="002060"/>
                </a:solidFill>
              </a:rPr>
              <a:t>Any non-medical expenses like registration fees, admission fees, charges for medical records, cafeteria charges,</a:t>
            </a:r>
          </a:p>
          <a:p>
            <a:pPr indent="0" algn="l" eaLnBrk="1" hangingPunct="1">
              <a:lnSpc>
                <a:spcPct val="130000"/>
              </a:lnSpc>
            </a:pPr>
            <a:r>
              <a:rPr lang="en-US" altLang="en-US" sz="1400" dirty="0">
                <a:solidFill>
                  <a:srgbClr val="002060"/>
                </a:solidFill>
              </a:rPr>
              <a:t>   telephone charges, </a:t>
            </a:r>
            <a:r>
              <a:rPr lang="en-US" altLang="en-US" sz="1400" dirty="0" err="1">
                <a:solidFill>
                  <a:srgbClr val="002060"/>
                </a:solidFill>
              </a:rPr>
              <a:t>etc</a:t>
            </a:r>
            <a:r>
              <a:rPr lang="en-US" altLang="en-US" sz="1400" dirty="0">
                <a:solidFill>
                  <a:srgbClr val="002060"/>
                </a:solidFill>
              </a:rPr>
              <a:t> ( Refer Non Payable list )</a:t>
            </a:r>
          </a:p>
          <a:p>
            <a:pPr algn="l" eaLnBrk="1" hangingPunct="1">
              <a:lnSpc>
                <a:spcPct val="130000"/>
              </a:lnSpc>
              <a:buFontTx/>
              <a:buChar char="•"/>
            </a:pPr>
            <a:r>
              <a:rPr lang="en-US" altLang="en-US" sz="1400" dirty="0">
                <a:solidFill>
                  <a:srgbClr val="002060"/>
                </a:solidFill>
              </a:rPr>
              <a:t>Cost of spectacles, contact lenses, hearing aids</a:t>
            </a:r>
          </a:p>
          <a:p>
            <a:pPr algn="l" eaLnBrk="1" hangingPunct="1">
              <a:lnSpc>
                <a:spcPct val="130000"/>
              </a:lnSpc>
              <a:buFontTx/>
              <a:buChar char="•"/>
            </a:pPr>
            <a:r>
              <a:rPr lang="en-US" altLang="en-US" sz="1400" dirty="0">
                <a:solidFill>
                  <a:srgbClr val="002060"/>
                </a:solidFill>
              </a:rPr>
              <a:t>Any cosmetic or plastic surgery except for correction of injury</a:t>
            </a:r>
          </a:p>
          <a:p>
            <a:pPr algn="l" eaLnBrk="1" hangingPunct="1">
              <a:lnSpc>
                <a:spcPct val="130000"/>
              </a:lnSpc>
              <a:buFontTx/>
              <a:buChar char="•"/>
            </a:pPr>
            <a:r>
              <a:rPr lang="en-US" altLang="en-US" sz="1400" dirty="0">
                <a:solidFill>
                  <a:srgbClr val="002060"/>
                </a:solidFill>
              </a:rPr>
              <a:t>Hospitalization for diagnostic tests only</a:t>
            </a:r>
          </a:p>
          <a:p>
            <a:pPr algn="l" eaLnBrk="1" hangingPunct="1">
              <a:lnSpc>
                <a:spcPct val="130000"/>
              </a:lnSpc>
              <a:buFontTx/>
              <a:buChar char="•"/>
            </a:pPr>
            <a:r>
              <a:rPr lang="en-US" altLang="en-US" sz="1400" dirty="0">
                <a:solidFill>
                  <a:srgbClr val="002060"/>
                </a:solidFill>
              </a:rPr>
              <a:t>Vitamins and tonics unless used for treatment of injury or disease</a:t>
            </a:r>
          </a:p>
          <a:p>
            <a:pPr algn="l" eaLnBrk="1" hangingPunct="1">
              <a:lnSpc>
                <a:spcPct val="130000"/>
              </a:lnSpc>
              <a:buFontTx/>
              <a:buChar char="•"/>
            </a:pPr>
            <a:r>
              <a:rPr lang="en-US" altLang="en-US" sz="1400" dirty="0">
                <a:solidFill>
                  <a:srgbClr val="002060"/>
                </a:solidFill>
              </a:rPr>
              <a:t>Infertility treatment</a:t>
            </a:r>
          </a:p>
          <a:p>
            <a:pPr algn="l" eaLnBrk="1" hangingPunct="1">
              <a:lnSpc>
                <a:spcPct val="130000"/>
              </a:lnSpc>
              <a:buFontTx/>
              <a:buChar char="•"/>
            </a:pPr>
            <a:r>
              <a:rPr lang="en-US" altLang="en-US" sz="1400" dirty="0">
                <a:solidFill>
                  <a:srgbClr val="002060"/>
                </a:solidFill>
              </a:rPr>
              <a:t>Voluntary termination of pregnancy during first 12 weeks (MTP)</a:t>
            </a:r>
            <a:endParaRPr lang="en-US" altLang="en-US" sz="1400" b="1" dirty="0">
              <a:solidFill>
                <a:srgbClr val="002060"/>
              </a:solidFill>
            </a:endParaRPr>
          </a:p>
        </p:txBody>
      </p:sp>
      <p:sp>
        <p:nvSpPr>
          <p:cNvPr id="6" name="AutoShape 10">
            <a:hlinkClick r:id="rId3" action="ppaction://hlinksldjump" highlightClick="1"/>
            <a:extLst>
              <a:ext uri="{FF2B5EF4-FFF2-40B4-BE49-F238E27FC236}">
                <a16:creationId xmlns:a16="http://schemas.microsoft.com/office/drawing/2014/main" id="{76666EDD-6FF3-BD08-8663-4B3A019D8979}"/>
              </a:ext>
            </a:extLst>
          </p:cNvPr>
          <p:cNvSpPr>
            <a:spLocks noChangeArrowheads="1"/>
          </p:cNvSpPr>
          <p:nvPr/>
        </p:nvSpPr>
        <p:spPr bwMode="auto">
          <a:xfrm>
            <a:off x="9226326" y="6314381"/>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524403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9818F88F-A7B2-48CE-9B5A-1D950400081C}"/>
              </a:ext>
            </a:extLst>
          </p:cNvPr>
          <p:cNvSpPr txBox="1">
            <a:spLocks noGrp="1"/>
          </p:cNvSpPr>
          <p:nvPr>
            <p:ph type="title"/>
          </p:nvPr>
        </p:nvSpPr>
        <p:spPr>
          <a:xfrm>
            <a:off x="2821632" y="560442"/>
            <a:ext cx="6006823" cy="512445"/>
          </a:xfrm>
          <a:prstGeom prst="rect">
            <a:avLst/>
          </a:prstGeom>
        </p:spPr>
        <p:txBody>
          <a:bodyPr vert="horz" wrap="square" lIns="0" tIns="11430" rIns="0" bIns="0" rtlCol="0">
            <a:spAutoFit/>
          </a:bodyPr>
          <a:lstStyle/>
          <a:p>
            <a:pPr marL="12700">
              <a:lnSpc>
                <a:spcPct val="100000"/>
              </a:lnSpc>
              <a:spcBef>
                <a:spcPts val="90"/>
              </a:spcBef>
            </a:pPr>
            <a:r>
              <a:rPr sz="3200" b="0" spc="-5" dirty="0">
                <a:solidFill>
                  <a:srgbClr val="006699"/>
                </a:solidFill>
                <a:latin typeface="Arial MT"/>
                <a:cs typeface="Arial MT"/>
              </a:rPr>
              <a:t>Medical</a:t>
            </a:r>
            <a:r>
              <a:rPr sz="3200" b="0" spc="-20" dirty="0">
                <a:solidFill>
                  <a:srgbClr val="006699"/>
                </a:solidFill>
                <a:latin typeface="Arial MT"/>
                <a:cs typeface="Arial MT"/>
              </a:rPr>
              <a:t> </a:t>
            </a:r>
            <a:r>
              <a:rPr sz="3200" b="0" spc="-5" dirty="0">
                <a:solidFill>
                  <a:srgbClr val="006699"/>
                </a:solidFill>
                <a:latin typeface="Arial MT"/>
                <a:cs typeface="Arial MT"/>
              </a:rPr>
              <a:t>Benefit</a:t>
            </a:r>
            <a:r>
              <a:rPr sz="3200" b="0" spc="-10" dirty="0">
                <a:solidFill>
                  <a:srgbClr val="006699"/>
                </a:solidFill>
                <a:latin typeface="Arial MT"/>
                <a:cs typeface="Arial MT"/>
              </a:rPr>
              <a:t> </a:t>
            </a:r>
            <a:r>
              <a:rPr sz="3200" b="0" spc="-5" dirty="0">
                <a:solidFill>
                  <a:srgbClr val="006699"/>
                </a:solidFill>
                <a:latin typeface="Arial MT"/>
                <a:cs typeface="Arial MT"/>
              </a:rPr>
              <a:t>– Contact</a:t>
            </a:r>
            <a:r>
              <a:rPr sz="3200" b="0" spc="5" dirty="0">
                <a:solidFill>
                  <a:srgbClr val="006699"/>
                </a:solidFill>
                <a:latin typeface="Arial MT"/>
                <a:cs typeface="Arial MT"/>
              </a:rPr>
              <a:t> </a:t>
            </a:r>
            <a:r>
              <a:rPr sz="3200" b="0" spc="-5" dirty="0">
                <a:solidFill>
                  <a:srgbClr val="006699"/>
                </a:solidFill>
                <a:latin typeface="Arial MT"/>
                <a:cs typeface="Arial MT"/>
              </a:rPr>
              <a:t>Details</a:t>
            </a:r>
            <a:endParaRPr sz="3200" dirty="0">
              <a:latin typeface="Arial MT"/>
              <a:cs typeface="Arial MT"/>
            </a:endParaRPr>
          </a:p>
        </p:txBody>
      </p:sp>
      <p:sp>
        <p:nvSpPr>
          <p:cNvPr id="4" name="object 7">
            <a:extLst>
              <a:ext uri="{FF2B5EF4-FFF2-40B4-BE49-F238E27FC236}">
                <a16:creationId xmlns:a16="http://schemas.microsoft.com/office/drawing/2014/main" id="{AD049791-224A-F4B4-B123-407EC94C0D8D}"/>
              </a:ext>
            </a:extLst>
          </p:cNvPr>
          <p:cNvSpPr/>
          <p:nvPr/>
        </p:nvSpPr>
        <p:spPr>
          <a:xfrm>
            <a:off x="1557137" y="1426325"/>
            <a:ext cx="8535812" cy="411480"/>
          </a:xfrm>
          <a:custGeom>
            <a:avLst/>
            <a:gdLst/>
            <a:ahLst/>
            <a:cxnLst/>
            <a:rect l="l" t="t" r="r" b="b"/>
            <a:pathLst>
              <a:path w="8534400" h="411480">
                <a:moveTo>
                  <a:pt x="8534400" y="0"/>
                </a:moveTo>
                <a:lnTo>
                  <a:pt x="0" y="0"/>
                </a:lnTo>
                <a:lnTo>
                  <a:pt x="0" y="411479"/>
                </a:lnTo>
                <a:lnTo>
                  <a:pt x="8534400" y="411479"/>
                </a:lnTo>
                <a:lnTo>
                  <a:pt x="8534400" y="0"/>
                </a:lnTo>
                <a:close/>
              </a:path>
            </a:pathLst>
          </a:custGeom>
          <a:solidFill>
            <a:srgbClr val="00A8C7">
              <a:alpha val="59999"/>
            </a:srgbClr>
          </a:solidFill>
        </p:spPr>
        <p:txBody>
          <a:bodyPr wrap="square" lIns="0" tIns="0" rIns="0" bIns="0" rtlCol="0" anchor="ctr"/>
          <a:lstStyle/>
          <a:p>
            <a:pPr algn="l" fontAlgn="auto">
              <a:lnSpc>
                <a:spcPct val="100000"/>
              </a:lnSpc>
              <a:spcBef>
                <a:spcPts val="0"/>
              </a:spcBef>
              <a:spcAft>
                <a:spcPts val="0"/>
              </a:spcAft>
            </a:pPr>
            <a:endParaRPr sz="1800">
              <a:solidFill>
                <a:prstClr val="black"/>
              </a:solidFill>
              <a:latin typeface="Calibri"/>
            </a:endParaRPr>
          </a:p>
        </p:txBody>
      </p:sp>
      <p:sp>
        <p:nvSpPr>
          <p:cNvPr id="7" name="object 8">
            <a:extLst>
              <a:ext uri="{FF2B5EF4-FFF2-40B4-BE49-F238E27FC236}">
                <a16:creationId xmlns:a16="http://schemas.microsoft.com/office/drawing/2014/main" id="{2F6BA96B-9C0F-D867-075D-B2571B78BA4C}"/>
              </a:ext>
            </a:extLst>
          </p:cNvPr>
          <p:cNvSpPr txBox="1"/>
          <p:nvPr/>
        </p:nvSpPr>
        <p:spPr>
          <a:xfrm>
            <a:off x="2555404" y="1510522"/>
            <a:ext cx="6443262" cy="289823"/>
          </a:xfrm>
          <a:prstGeom prst="rect">
            <a:avLst/>
          </a:prstGeom>
        </p:spPr>
        <p:txBody>
          <a:bodyPr vert="horz" wrap="square" lIns="0" tIns="12700" rIns="0" bIns="0" rtlCol="0">
            <a:spAutoFit/>
          </a:bodyPr>
          <a:lstStyle/>
          <a:p>
            <a:pPr marL="12700" algn="l" fontAlgn="auto">
              <a:lnSpc>
                <a:spcPct val="100000"/>
              </a:lnSpc>
              <a:spcBef>
                <a:spcPts val="100"/>
              </a:spcBef>
              <a:spcAft>
                <a:spcPts val="0"/>
              </a:spcAft>
            </a:pPr>
            <a:r>
              <a:rPr lang="en-US" sz="1800" b="1" dirty="0">
                <a:solidFill>
                  <a:srgbClr val="001F5F"/>
                </a:solidFill>
                <a:latin typeface="Arial"/>
                <a:cs typeface="Arial"/>
              </a:rPr>
              <a:t>Future Generali Insurance Contact</a:t>
            </a:r>
            <a:r>
              <a:rPr lang="en-US" sz="1800" dirty="0">
                <a:solidFill>
                  <a:prstClr val="black"/>
                </a:solidFill>
                <a:latin typeface="Calibri"/>
              </a:rPr>
              <a:t> </a:t>
            </a:r>
            <a:r>
              <a:rPr lang="en-US" sz="1800" b="1" dirty="0">
                <a:solidFill>
                  <a:srgbClr val="001F5F"/>
                </a:solidFill>
                <a:latin typeface="Arial"/>
                <a:cs typeface="Arial"/>
              </a:rPr>
              <a:t>Points</a:t>
            </a:r>
          </a:p>
        </p:txBody>
      </p:sp>
      <p:grpSp>
        <p:nvGrpSpPr>
          <p:cNvPr id="8" name="object 50">
            <a:extLst>
              <a:ext uri="{FF2B5EF4-FFF2-40B4-BE49-F238E27FC236}">
                <a16:creationId xmlns:a16="http://schemas.microsoft.com/office/drawing/2014/main" id="{57B3859C-B336-FC4E-4756-7975B05EB65F}"/>
              </a:ext>
            </a:extLst>
          </p:cNvPr>
          <p:cNvGrpSpPr/>
          <p:nvPr/>
        </p:nvGrpSpPr>
        <p:grpSpPr>
          <a:xfrm>
            <a:off x="9150377" y="6162675"/>
            <a:ext cx="1160337" cy="695325"/>
            <a:chOff x="7001256" y="6163059"/>
            <a:chExt cx="1160145" cy="695325"/>
          </a:xfrm>
        </p:grpSpPr>
        <p:pic>
          <p:nvPicPr>
            <p:cNvPr id="9" name="object 51">
              <a:hlinkClick r:id="rId3" action="ppaction://hlinksldjump"/>
              <a:extLst>
                <a:ext uri="{FF2B5EF4-FFF2-40B4-BE49-F238E27FC236}">
                  <a16:creationId xmlns:a16="http://schemas.microsoft.com/office/drawing/2014/main" id="{A395AC16-3C04-CFBE-4459-09658770A016}"/>
                </a:ext>
              </a:extLst>
            </p:cNvPr>
            <p:cNvPicPr/>
            <p:nvPr/>
          </p:nvPicPr>
          <p:blipFill>
            <a:blip r:embed="rId4" cstate="screen"/>
            <a:stretch>
              <a:fillRect/>
            </a:stretch>
          </p:blipFill>
          <p:spPr>
            <a:xfrm>
              <a:off x="7001256" y="6163059"/>
              <a:ext cx="1159751" cy="694937"/>
            </a:xfrm>
            <a:prstGeom prst="rect">
              <a:avLst/>
            </a:prstGeom>
          </p:spPr>
        </p:pic>
        <p:sp>
          <p:nvSpPr>
            <p:cNvPr id="10" name="object 52">
              <a:extLst>
                <a:ext uri="{FF2B5EF4-FFF2-40B4-BE49-F238E27FC236}">
                  <a16:creationId xmlns:a16="http://schemas.microsoft.com/office/drawing/2014/main" id="{4D38A4B8-DD2C-E022-D44D-F29FC3F4E1A5}"/>
                </a:ext>
              </a:extLst>
            </p:cNvPr>
            <p:cNvSpPr/>
            <p:nvPr/>
          </p:nvSpPr>
          <p:spPr>
            <a:xfrm>
              <a:off x="7240524" y="6402324"/>
              <a:ext cx="685800" cy="381000"/>
            </a:xfrm>
            <a:custGeom>
              <a:avLst/>
              <a:gdLst/>
              <a:ahLst/>
              <a:cxnLst/>
              <a:rect l="l" t="t" r="r" b="b"/>
              <a:pathLst>
                <a:path w="685800" h="381000">
                  <a:moveTo>
                    <a:pt x="685800" y="0"/>
                  </a:moveTo>
                  <a:lnTo>
                    <a:pt x="0" y="0"/>
                  </a:lnTo>
                  <a:lnTo>
                    <a:pt x="0" y="380998"/>
                  </a:lnTo>
                  <a:lnTo>
                    <a:pt x="685800" y="380998"/>
                  </a:lnTo>
                  <a:lnTo>
                    <a:pt x="685800" y="333373"/>
                  </a:lnTo>
                  <a:lnTo>
                    <a:pt x="235711" y="333373"/>
                  </a:lnTo>
                  <a:lnTo>
                    <a:pt x="235711" y="190499"/>
                  </a:lnTo>
                  <a:lnTo>
                    <a:pt x="200025" y="190499"/>
                  </a:lnTo>
                  <a:lnTo>
                    <a:pt x="342900" y="47624"/>
                  </a:lnTo>
                  <a:lnTo>
                    <a:pt x="685800" y="47624"/>
                  </a:lnTo>
                  <a:lnTo>
                    <a:pt x="685800" y="0"/>
                  </a:lnTo>
                  <a:close/>
                </a:path>
                <a:path w="685800" h="381000">
                  <a:moveTo>
                    <a:pt x="685800" y="65481"/>
                  </a:moveTo>
                  <a:lnTo>
                    <a:pt x="432180" y="65481"/>
                  </a:lnTo>
                  <a:lnTo>
                    <a:pt x="432180" y="136918"/>
                  </a:lnTo>
                  <a:lnTo>
                    <a:pt x="485775" y="190499"/>
                  </a:lnTo>
                  <a:lnTo>
                    <a:pt x="450087" y="190499"/>
                  </a:lnTo>
                  <a:lnTo>
                    <a:pt x="450087" y="333373"/>
                  </a:lnTo>
                  <a:lnTo>
                    <a:pt x="685800" y="333373"/>
                  </a:lnTo>
                  <a:lnTo>
                    <a:pt x="685800" y="65481"/>
                  </a:lnTo>
                  <a:close/>
                </a:path>
                <a:path w="685800" h="381000">
                  <a:moveTo>
                    <a:pt x="685800" y="47624"/>
                  </a:moveTo>
                  <a:lnTo>
                    <a:pt x="342900" y="47624"/>
                  </a:lnTo>
                  <a:lnTo>
                    <a:pt x="396494" y="101206"/>
                  </a:lnTo>
                  <a:lnTo>
                    <a:pt x="396494" y="65481"/>
                  </a:lnTo>
                  <a:lnTo>
                    <a:pt x="685800" y="65481"/>
                  </a:lnTo>
                  <a:lnTo>
                    <a:pt x="685800" y="47624"/>
                  </a:lnTo>
                  <a:close/>
                </a:path>
              </a:pathLst>
            </a:custGeom>
            <a:solidFill>
              <a:srgbClr val="0097B5">
                <a:alpha val="50195"/>
              </a:srgbClr>
            </a:solidFill>
          </p:spPr>
          <p:txBody>
            <a:bodyPr wrap="square" lIns="0" tIns="0" rIns="0" bIns="0" rtlCol="0"/>
            <a:lstStyle/>
            <a:p>
              <a:pPr algn="l" fontAlgn="auto">
                <a:lnSpc>
                  <a:spcPct val="100000"/>
                </a:lnSpc>
                <a:spcBef>
                  <a:spcPts val="0"/>
                </a:spcBef>
                <a:spcAft>
                  <a:spcPts val="0"/>
                </a:spcAft>
              </a:pPr>
              <a:endParaRPr sz="1800">
                <a:solidFill>
                  <a:prstClr val="black"/>
                </a:solidFill>
                <a:latin typeface="Calibri"/>
              </a:endParaRPr>
            </a:p>
          </p:txBody>
        </p:sp>
        <p:sp>
          <p:nvSpPr>
            <p:cNvPr id="11" name="object 53">
              <a:hlinkClick r:id="rId3" action="ppaction://hlinksldjump"/>
              <a:extLst>
                <a:ext uri="{FF2B5EF4-FFF2-40B4-BE49-F238E27FC236}">
                  <a16:creationId xmlns:a16="http://schemas.microsoft.com/office/drawing/2014/main" id="{77CEDA0C-0C86-0AC8-9377-E87BDBE8A89F}"/>
                </a:ext>
              </a:extLst>
            </p:cNvPr>
            <p:cNvSpPr/>
            <p:nvPr/>
          </p:nvSpPr>
          <p:spPr>
            <a:xfrm>
              <a:off x="7476236" y="6467805"/>
              <a:ext cx="214629" cy="267970"/>
            </a:xfrm>
            <a:custGeom>
              <a:avLst/>
              <a:gdLst/>
              <a:ahLst/>
              <a:cxnLst/>
              <a:rect l="l" t="t" r="r" b="b"/>
              <a:pathLst>
                <a:path w="214629" h="267970">
                  <a:moveTo>
                    <a:pt x="196469" y="0"/>
                  </a:moveTo>
                  <a:lnTo>
                    <a:pt x="160782" y="0"/>
                  </a:lnTo>
                  <a:lnTo>
                    <a:pt x="160782" y="35725"/>
                  </a:lnTo>
                  <a:lnTo>
                    <a:pt x="196469" y="71437"/>
                  </a:lnTo>
                  <a:lnTo>
                    <a:pt x="196469" y="0"/>
                  </a:lnTo>
                  <a:close/>
                </a:path>
                <a:path w="214629" h="267970">
                  <a:moveTo>
                    <a:pt x="214375" y="125018"/>
                  </a:moveTo>
                  <a:lnTo>
                    <a:pt x="0" y="125018"/>
                  </a:lnTo>
                  <a:lnTo>
                    <a:pt x="0" y="267892"/>
                  </a:lnTo>
                  <a:lnTo>
                    <a:pt x="89281" y="267892"/>
                  </a:lnTo>
                  <a:lnTo>
                    <a:pt x="89281" y="196456"/>
                  </a:lnTo>
                  <a:lnTo>
                    <a:pt x="214375" y="196456"/>
                  </a:lnTo>
                  <a:lnTo>
                    <a:pt x="214375" y="125018"/>
                  </a:lnTo>
                  <a:close/>
                </a:path>
                <a:path w="214629" h="267970">
                  <a:moveTo>
                    <a:pt x="214375" y="196456"/>
                  </a:moveTo>
                  <a:lnTo>
                    <a:pt x="125095" y="196456"/>
                  </a:lnTo>
                  <a:lnTo>
                    <a:pt x="125095" y="267892"/>
                  </a:lnTo>
                  <a:lnTo>
                    <a:pt x="214375" y="267892"/>
                  </a:lnTo>
                  <a:lnTo>
                    <a:pt x="214375" y="196456"/>
                  </a:lnTo>
                  <a:close/>
                </a:path>
              </a:pathLst>
            </a:custGeom>
            <a:solidFill>
              <a:srgbClr val="007992">
                <a:alpha val="50195"/>
              </a:srgbClr>
            </a:solidFill>
          </p:spPr>
          <p:txBody>
            <a:bodyPr wrap="square" lIns="0" tIns="0" rIns="0" bIns="0" rtlCol="0"/>
            <a:lstStyle/>
            <a:p>
              <a:pPr algn="l" fontAlgn="auto">
                <a:lnSpc>
                  <a:spcPct val="100000"/>
                </a:lnSpc>
                <a:spcBef>
                  <a:spcPts val="0"/>
                </a:spcBef>
                <a:spcAft>
                  <a:spcPts val="0"/>
                </a:spcAft>
              </a:pPr>
              <a:endParaRPr sz="1800">
                <a:solidFill>
                  <a:prstClr val="black"/>
                </a:solidFill>
                <a:latin typeface="Calibri"/>
              </a:endParaRPr>
            </a:p>
          </p:txBody>
        </p:sp>
        <p:sp>
          <p:nvSpPr>
            <p:cNvPr id="12" name="object 54">
              <a:extLst>
                <a:ext uri="{FF2B5EF4-FFF2-40B4-BE49-F238E27FC236}">
                  <a16:creationId xmlns:a16="http://schemas.microsoft.com/office/drawing/2014/main" id="{88864EBB-8B5A-0240-C688-86152534B484}"/>
                </a:ext>
              </a:extLst>
            </p:cNvPr>
            <p:cNvSpPr/>
            <p:nvPr/>
          </p:nvSpPr>
          <p:spPr>
            <a:xfrm>
              <a:off x="7440549" y="6449949"/>
              <a:ext cx="285750" cy="285750"/>
            </a:xfrm>
            <a:custGeom>
              <a:avLst/>
              <a:gdLst/>
              <a:ahLst/>
              <a:cxnLst/>
              <a:rect l="l" t="t" r="r" b="b"/>
              <a:pathLst>
                <a:path w="285750" h="285750">
                  <a:moveTo>
                    <a:pt x="142875" y="0"/>
                  </a:moveTo>
                  <a:lnTo>
                    <a:pt x="0" y="142874"/>
                  </a:lnTo>
                  <a:lnTo>
                    <a:pt x="285750" y="142874"/>
                  </a:lnTo>
                  <a:lnTo>
                    <a:pt x="142875" y="0"/>
                  </a:lnTo>
                  <a:close/>
                </a:path>
                <a:path w="285750" h="285750">
                  <a:moveTo>
                    <a:pt x="160781" y="214312"/>
                  </a:moveTo>
                  <a:lnTo>
                    <a:pt x="124968" y="214312"/>
                  </a:lnTo>
                  <a:lnTo>
                    <a:pt x="124968" y="285748"/>
                  </a:lnTo>
                  <a:lnTo>
                    <a:pt x="160781" y="285748"/>
                  </a:lnTo>
                  <a:lnTo>
                    <a:pt x="160781" y="214312"/>
                  </a:lnTo>
                  <a:close/>
                </a:path>
              </a:pathLst>
            </a:custGeom>
            <a:solidFill>
              <a:srgbClr val="005B6C">
                <a:alpha val="50195"/>
              </a:srgbClr>
            </a:solidFill>
          </p:spPr>
          <p:txBody>
            <a:bodyPr wrap="square" lIns="0" tIns="0" rIns="0" bIns="0" rtlCol="0"/>
            <a:lstStyle/>
            <a:p>
              <a:pPr algn="l" fontAlgn="auto">
                <a:lnSpc>
                  <a:spcPct val="100000"/>
                </a:lnSpc>
                <a:spcBef>
                  <a:spcPts val="0"/>
                </a:spcBef>
                <a:spcAft>
                  <a:spcPts val="0"/>
                </a:spcAft>
              </a:pPr>
              <a:endParaRPr sz="1800">
                <a:solidFill>
                  <a:prstClr val="black"/>
                </a:solidFill>
                <a:latin typeface="Calibri"/>
              </a:endParaRPr>
            </a:p>
          </p:txBody>
        </p:sp>
        <p:sp>
          <p:nvSpPr>
            <p:cNvPr id="13" name="object 55">
              <a:hlinkClick r:id="rId3" action="ppaction://hlinksldjump"/>
              <a:extLst>
                <a:ext uri="{FF2B5EF4-FFF2-40B4-BE49-F238E27FC236}">
                  <a16:creationId xmlns:a16="http://schemas.microsoft.com/office/drawing/2014/main" id="{BDEBC76A-B549-0580-13E5-A3BDCE891236}"/>
                </a:ext>
              </a:extLst>
            </p:cNvPr>
            <p:cNvSpPr/>
            <p:nvPr/>
          </p:nvSpPr>
          <p:spPr>
            <a:xfrm>
              <a:off x="7240524" y="6402322"/>
              <a:ext cx="685800" cy="381000"/>
            </a:xfrm>
            <a:custGeom>
              <a:avLst/>
              <a:gdLst/>
              <a:ahLst/>
              <a:cxnLst/>
              <a:rect l="l" t="t" r="r" b="b"/>
              <a:pathLst>
                <a:path w="685800" h="381000">
                  <a:moveTo>
                    <a:pt x="342900" y="47626"/>
                  </a:moveTo>
                  <a:lnTo>
                    <a:pt x="396494" y="101207"/>
                  </a:lnTo>
                  <a:lnTo>
                    <a:pt x="396494" y="65482"/>
                  </a:lnTo>
                  <a:lnTo>
                    <a:pt x="432180" y="65482"/>
                  </a:lnTo>
                  <a:lnTo>
                    <a:pt x="432180" y="136919"/>
                  </a:lnTo>
                  <a:lnTo>
                    <a:pt x="485775" y="190501"/>
                  </a:lnTo>
                  <a:lnTo>
                    <a:pt x="450087" y="190501"/>
                  </a:lnTo>
                  <a:lnTo>
                    <a:pt x="450087" y="333374"/>
                  </a:lnTo>
                  <a:lnTo>
                    <a:pt x="235711" y="333374"/>
                  </a:lnTo>
                  <a:lnTo>
                    <a:pt x="235711" y="190501"/>
                  </a:lnTo>
                  <a:lnTo>
                    <a:pt x="200025" y="190501"/>
                  </a:lnTo>
                  <a:lnTo>
                    <a:pt x="342900" y="47626"/>
                  </a:lnTo>
                  <a:close/>
                </a:path>
                <a:path w="685800" h="381000">
                  <a:moveTo>
                    <a:pt x="396494" y="101207"/>
                  </a:moveTo>
                  <a:lnTo>
                    <a:pt x="432180" y="136919"/>
                  </a:lnTo>
                </a:path>
                <a:path w="685800" h="381000">
                  <a:moveTo>
                    <a:pt x="450087" y="190501"/>
                  </a:moveTo>
                  <a:lnTo>
                    <a:pt x="235711" y="190501"/>
                  </a:lnTo>
                </a:path>
                <a:path w="685800" h="381000">
                  <a:moveTo>
                    <a:pt x="324993" y="333374"/>
                  </a:moveTo>
                  <a:lnTo>
                    <a:pt x="324993" y="261938"/>
                  </a:lnTo>
                  <a:lnTo>
                    <a:pt x="360806" y="261938"/>
                  </a:lnTo>
                  <a:lnTo>
                    <a:pt x="360806" y="333374"/>
                  </a:lnTo>
                </a:path>
                <a:path w="685800" h="381000">
                  <a:moveTo>
                    <a:pt x="0" y="380999"/>
                  </a:moveTo>
                  <a:lnTo>
                    <a:pt x="685800" y="380999"/>
                  </a:lnTo>
                  <a:lnTo>
                    <a:pt x="685800" y="0"/>
                  </a:lnTo>
                  <a:lnTo>
                    <a:pt x="0" y="0"/>
                  </a:lnTo>
                  <a:lnTo>
                    <a:pt x="0" y="380999"/>
                  </a:lnTo>
                  <a:close/>
                </a:path>
              </a:pathLst>
            </a:custGeom>
            <a:ln w="9144">
              <a:solidFill>
                <a:srgbClr val="006699"/>
              </a:solidFill>
            </a:ln>
          </p:spPr>
          <p:txBody>
            <a:bodyPr wrap="square" lIns="0" tIns="0" rIns="0" bIns="0" rtlCol="0"/>
            <a:lstStyle/>
            <a:p>
              <a:pPr algn="l" fontAlgn="auto">
                <a:lnSpc>
                  <a:spcPct val="100000"/>
                </a:lnSpc>
                <a:spcBef>
                  <a:spcPts val="0"/>
                </a:spcBef>
                <a:spcAft>
                  <a:spcPts val="0"/>
                </a:spcAft>
              </a:pPr>
              <a:endParaRPr sz="1800">
                <a:solidFill>
                  <a:prstClr val="black"/>
                </a:solidFill>
                <a:latin typeface="Calibri"/>
              </a:endParaRPr>
            </a:p>
          </p:txBody>
        </p:sp>
      </p:grpSp>
      <p:graphicFrame>
        <p:nvGraphicFramePr>
          <p:cNvPr id="19" name="Table 18">
            <a:extLst>
              <a:ext uri="{FF2B5EF4-FFF2-40B4-BE49-F238E27FC236}">
                <a16:creationId xmlns:a16="http://schemas.microsoft.com/office/drawing/2014/main" id="{836DF8E2-432D-F673-07F1-2A7B7211C493}"/>
              </a:ext>
            </a:extLst>
          </p:cNvPr>
          <p:cNvGraphicFramePr>
            <a:graphicFrameLocks noGrp="1"/>
          </p:cNvGraphicFramePr>
          <p:nvPr>
            <p:extLst>
              <p:ext uri="{D42A27DB-BD31-4B8C-83A1-F6EECF244321}">
                <p14:modId xmlns:p14="http://schemas.microsoft.com/office/powerpoint/2010/main" val="1678329700"/>
              </p:ext>
            </p:extLst>
          </p:nvPr>
        </p:nvGraphicFramePr>
        <p:xfrm>
          <a:off x="2019781" y="2199547"/>
          <a:ext cx="7514508" cy="1283763"/>
        </p:xfrm>
        <a:graphic>
          <a:graphicData uri="http://schemas.openxmlformats.org/drawingml/2006/table">
            <a:tbl>
              <a:tblPr/>
              <a:tblGrid>
                <a:gridCol w="1666188">
                  <a:extLst>
                    <a:ext uri="{9D8B030D-6E8A-4147-A177-3AD203B41FA5}">
                      <a16:colId xmlns:a16="http://schemas.microsoft.com/office/drawing/2014/main" val="2437167668"/>
                    </a:ext>
                  </a:extLst>
                </a:gridCol>
                <a:gridCol w="1566217">
                  <a:extLst>
                    <a:ext uri="{9D8B030D-6E8A-4147-A177-3AD203B41FA5}">
                      <a16:colId xmlns:a16="http://schemas.microsoft.com/office/drawing/2014/main" val="3012494772"/>
                    </a:ext>
                  </a:extLst>
                </a:gridCol>
                <a:gridCol w="2932491">
                  <a:extLst>
                    <a:ext uri="{9D8B030D-6E8A-4147-A177-3AD203B41FA5}">
                      <a16:colId xmlns:a16="http://schemas.microsoft.com/office/drawing/2014/main" val="3970112667"/>
                    </a:ext>
                  </a:extLst>
                </a:gridCol>
                <a:gridCol w="1349612">
                  <a:extLst>
                    <a:ext uri="{9D8B030D-6E8A-4147-A177-3AD203B41FA5}">
                      <a16:colId xmlns:a16="http://schemas.microsoft.com/office/drawing/2014/main" val="1292092499"/>
                    </a:ext>
                  </a:extLst>
                </a:gridCol>
              </a:tblGrid>
              <a:tr h="509261">
                <a:tc>
                  <a:txBody>
                    <a:bodyPr/>
                    <a:lstStyle/>
                    <a:p>
                      <a:pPr algn="ctr" fontAlgn="ctr"/>
                      <a:r>
                        <a:rPr lang="en-IN" sz="1300" b="1" i="0" u="none" strike="noStrike" dirty="0">
                          <a:solidFill>
                            <a:schemeClr val="tx1"/>
                          </a:solidFill>
                          <a:effectLst/>
                          <a:latin typeface="Calibri" panose="020F0502020204030204" pitchFamily="34" charset="0"/>
                        </a:rPr>
                        <a:t>Primary Contact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en-IN" sz="1300" b="1" i="0" u="none" strike="noStrike" dirty="0">
                          <a:solidFill>
                            <a:schemeClr val="tx1"/>
                          </a:solidFill>
                          <a:effectLst/>
                          <a:latin typeface="Calibri" panose="020F0502020204030204" pitchFamily="34" charset="0"/>
                        </a:rPr>
                        <a:t>FGH Contact </a:t>
                      </a:r>
                      <a:r>
                        <a:rPr lang="en-IN" sz="1300" b="1" i="0" u="none" strike="noStrike" dirty="0" err="1">
                          <a:solidFill>
                            <a:schemeClr val="tx1"/>
                          </a:solidFill>
                          <a:effectLst/>
                          <a:latin typeface="Calibri" panose="020F0502020204030204" pitchFamily="34" charset="0"/>
                        </a:rPr>
                        <a:t>Center</a:t>
                      </a:r>
                      <a:endParaRPr lang="en-IN" sz="1300" b="1" i="0" u="none" strike="noStrike" dirty="0">
                        <a:solidFill>
                          <a:schemeClr val="tx1"/>
                        </a:solidFill>
                        <a:effectLst/>
                        <a:latin typeface="Calibri" panose="020F050202020403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en-IN" sz="1300" b="1" i="0" u="sng" strike="noStrike" dirty="0">
                          <a:solidFill>
                            <a:schemeClr val="tx1"/>
                          </a:solidFill>
                          <a:effectLst/>
                          <a:latin typeface="Calibri" panose="020F0502020204030204" pitchFamily="34" charset="0"/>
                          <a:hlinkClick r:id="rId5">
                            <a:extLst>
                              <a:ext uri="{A12FA001-AC4F-418D-AE19-62706E023703}">
                                <ahyp:hlinkClr xmlns:ahyp="http://schemas.microsoft.com/office/drawing/2018/hyperlinkcolor" val="tx"/>
                              </a:ext>
                            </a:extLst>
                          </a:hlinkClick>
                        </a:rPr>
                        <a:t>fgh@futuregenerali.in</a:t>
                      </a:r>
                      <a:endParaRPr lang="en-IN" sz="1300" b="1" i="0" u="sng" strike="noStrike" dirty="0">
                        <a:solidFill>
                          <a:schemeClr val="tx1"/>
                        </a:solidFill>
                        <a:effectLst/>
                        <a:latin typeface="Calibri" panose="020F050202020403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none" strike="noStrike" dirty="0">
                          <a:solidFill>
                            <a:schemeClr val="tx1"/>
                          </a:solidFill>
                          <a:effectLst/>
                          <a:latin typeface="Calibri" panose="020F0502020204030204" pitchFamily="34" charset="0"/>
                        </a:rPr>
                        <a:t>1800-103-8889/</a:t>
                      </a:r>
                      <a:br>
                        <a:rPr lang="en-IN" sz="1300" b="1" i="0" u="none" strike="noStrike" dirty="0">
                          <a:solidFill>
                            <a:schemeClr val="tx1"/>
                          </a:solidFill>
                          <a:effectLst/>
                          <a:latin typeface="Calibri" panose="020F0502020204030204" pitchFamily="34" charset="0"/>
                        </a:rPr>
                      </a:br>
                      <a:r>
                        <a:rPr lang="en-IN" sz="1300" b="1" i="0" u="none" strike="noStrike" dirty="0">
                          <a:solidFill>
                            <a:schemeClr val="tx1"/>
                          </a:solidFill>
                          <a:effectLst/>
                          <a:latin typeface="Calibri" panose="020F0502020204030204" pitchFamily="34" charset="0"/>
                        </a:rPr>
                        <a:t>1800-209-1016</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753349221"/>
                  </a:ext>
                </a:extLst>
              </a:tr>
              <a:tr h="254631">
                <a:tc>
                  <a:txBody>
                    <a:bodyPr/>
                    <a:lstStyle/>
                    <a:p>
                      <a:pPr algn="ctr" fontAlgn="b"/>
                      <a:r>
                        <a:rPr lang="en-IN" sz="1300" b="1" i="0" u="none" strike="noStrike" dirty="0">
                          <a:solidFill>
                            <a:schemeClr val="tx1"/>
                          </a:solidFill>
                          <a:effectLst/>
                          <a:latin typeface="Calibri" panose="020F0502020204030204" pitchFamily="34" charset="0"/>
                        </a:rPr>
                        <a:t>First Point of Contact</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none" strike="noStrike">
                          <a:solidFill>
                            <a:schemeClr val="tx1"/>
                          </a:solidFill>
                          <a:effectLst/>
                          <a:latin typeface="Calibri" panose="020F0502020204030204" pitchFamily="34" charset="0"/>
                        </a:rPr>
                        <a:t>FGI</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sng" strike="noStrike" dirty="0">
                          <a:solidFill>
                            <a:schemeClr val="tx1"/>
                          </a:solidFill>
                          <a:effectLst/>
                          <a:latin typeface="Calibri" panose="020F0502020204030204" pitchFamily="34" charset="0"/>
                          <a:hlinkClick r:id="rId6">
                            <a:extLst>
                              <a:ext uri="{A12FA001-AC4F-418D-AE19-62706E023703}">
                                <ahyp:hlinkClr xmlns:ahyp="http://schemas.microsoft.com/office/drawing/2018/hyperlinkcolor" val="tx"/>
                              </a:ext>
                            </a:extLst>
                          </a:hlinkClick>
                        </a:rPr>
                        <a:t>FG.Health@futuregenerali.in</a:t>
                      </a:r>
                      <a:endParaRPr lang="en-IN" sz="1300" b="1" i="0" u="sng" strike="noStrike" dirty="0">
                        <a:solidFill>
                          <a:schemeClr val="tx1"/>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none" strike="noStrike" dirty="0">
                          <a:solidFill>
                            <a:schemeClr val="tx1"/>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55235177"/>
                  </a:ext>
                </a:extLst>
              </a:tr>
              <a:tr h="254631">
                <a:tc>
                  <a:txBody>
                    <a:bodyPr/>
                    <a:lstStyle/>
                    <a:p>
                      <a:pPr algn="ctr" fontAlgn="b"/>
                      <a:r>
                        <a:rPr lang="en-IN" sz="1300" b="1" i="0" u="none" strike="noStrike" dirty="0">
                          <a:solidFill>
                            <a:schemeClr val="tx1"/>
                          </a:solidFill>
                          <a:effectLst/>
                          <a:latin typeface="Calibri" panose="020F0502020204030204" pitchFamily="34" charset="0"/>
                        </a:rPr>
                        <a:t>Cashless</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none" strike="noStrike">
                          <a:solidFill>
                            <a:schemeClr val="tx1"/>
                          </a:solidFill>
                          <a:effectLst/>
                          <a:latin typeface="Calibri" panose="020F0502020204030204" pitchFamily="34" charset="0"/>
                        </a:rPr>
                        <a:t>FGI</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sng" strike="noStrike" dirty="0">
                          <a:solidFill>
                            <a:schemeClr val="tx1"/>
                          </a:solidFill>
                          <a:effectLst/>
                          <a:latin typeface="Calibri" panose="020F0502020204030204" pitchFamily="34" charset="0"/>
                          <a:hlinkClick r:id="rId7">
                            <a:extLst>
                              <a:ext uri="{A12FA001-AC4F-418D-AE19-62706E023703}">
                                <ahyp:hlinkClr xmlns:ahyp="http://schemas.microsoft.com/office/drawing/2018/hyperlinkcolor" val="tx"/>
                              </a:ext>
                            </a:extLst>
                          </a:hlinkClick>
                        </a:rPr>
                        <a:t> </a:t>
                      </a:r>
                      <a:r>
                        <a:rPr lang="en-IN" sz="1300" b="1" i="0" u="sng" strike="noStrike" dirty="0">
                          <a:solidFill>
                            <a:schemeClr val="tx1"/>
                          </a:solidFill>
                          <a:effectLst/>
                          <a:latin typeface="Calibri" panose="020F0502020204030204" pitchFamily="34" charset="0"/>
                          <a:hlinkClick r:id="rId8">
                            <a:extLst>
                              <a:ext uri="{A12FA001-AC4F-418D-AE19-62706E023703}">
                                <ahyp:hlinkClr xmlns:ahyp="http://schemas.microsoft.com/office/drawing/2018/hyperlinkcolor" val="tx"/>
                              </a:ext>
                            </a:extLst>
                          </a:hlinkClick>
                        </a:rPr>
                        <a:t>fgh.cashless@futuregenerali.in</a:t>
                      </a:r>
                      <a:endParaRPr lang="en-IN" sz="1300" b="1" i="0" u="sng" strike="noStrike" dirty="0">
                        <a:solidFill>
                          <a:schemeClr val="tx1"/>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IN" sz="1300" b="1" i="0" u="none" strike="noStrike" dirty="0">
                          <a:solidFill>
                            <a:schemeClr val="tx1"/>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091336516"/>
                  </a:ext>
                </a:extLst>
              </a:tr>
              <a:tr h="265240">
                <a:tc>
                  <a:txBody>
                    <a:bodyPr/>
                    <a:lstStyle/>
                    <a:p>
                      <a:pPr algn="ctr" fontAlgn="ctr"/>
                      <a:r>
                        <a:rPr lang="en-IN" sz="1300" b="1" i="0" u="none" strike="noStrike" dirty="0">
                          <a:solidFill>
                            <a:schemeClr val="tx1"/>
                          </a:solidFill>
                          <a:effectLst/>
                          <a:latin typeface="Calibri" panose="020F0502020204030204" pitchFamily="34" charset="0"/>
                        </a:rPr>
                        <a:t>1st Escalation</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en-IN" sz="1300" b="1" i="0" u="none" strike="noStrike" dirty="0">
                          <a:solidFill>
                            <a:schemeClr val="tx1"/>
                          </a:solidFill>
                          <a:effectLst/>
                          <a:latin typeface="Calibri" panose="020F0502020204030204" pitchFamily="34" charset="0"/>
                        </a:rPr>
                        <a:t>FGH Contact </a:t>
                      </a:r>
                      <a:r>
                        <a:rPr lang="en-IN" sz="1300" b="1" i="0" u="none" strike="noStrike" dirty="0" err="1">
                          <a:solidFill>
                            <a:schemeClr val="tx1"/>
                          </a:solidFill>
                          <a:effectLst/>
                          <a:latin typeface="Calibri" panose="020F0502020204030204" pitchFamily="34" charset="0"/>
                        </a:rPr>
                        <a:t>Center</a:t>
                      </a:r>
                      <a:endParaRPr lang="en-IN" sz="1300" b="1" i="0" u="none" strike="noStrike" dirty="0">
                        <a:solidFill>
                          <a:schemeClr val="tx1"/>
                        </a:solidFill>
                        <a:effectLst/>
                        <a:latin typeface="Calibri" panose="020F050202020403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en-IN" sz="1300" b="1" i="0" u="sng" strike="noStrike">
                          <a:solidFill>
                            <a:schemeClr val="tx1"/>
                          </a:solidFill>
                          <a:effectLst/>
                          <a:latin typeface="Calibri" panose="020F0502020204030204" pitchFamily="34" charset="0"/>
                          <a:hlinkClick r:id="rId9">
                            <a:extLst>
                              <a:ext uri="{A12FA001-AC4F-418D-AE19-62706E023703}">
                                <ahyp:hlinkClr xmlns:ahyp="http://schemas.microsoft.com/office/drawing/2018/hyperlinkcolor" val="tx"/>
                              </a:ext>
                            </a:extLst>
                          </a:hlinkClick>
                        </a:rPr>
                        <a:t>fgh.swift@futuregenerali.in</a:t>
                      </a:r>
                      <a:endParaRPr lang="en-IN" sz="1300" b="1" i="0" u="sng" strike="noStrike">
                        <a:solidFill>
                          <a:schemeClr val="tx1"/>
                        </a:solidFill>
                        <a:effectLst/>
                        <a:latin typeface="Calibri" panose="020F050202020403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l" fontAlgn="b"/>
                      <a:r>
                        <a:rPr lang="en-IN" sz="1300" b="1" i="0" u="none" strike="noStrike" dirty="0">
                          <a:solidFill>
                            <a:schemeClr val="tx1"/>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128487019"/>
                  </a:ext>
                </a:extLst>
              </a:tr>
            </a:tbl>
          </a:graphicData>
        </a:graphic>
      </p:graphicFrame>
    </p:spTree>
    <p:extLst>
      <p:ext uri="{BB962C8B-B14F-4D97-AF65-F5344CB8AC3E}">
        <p14:creationId xmlns:p14="http://schemas.microsoft.com/office/powerpoint/2010/main" val="1139506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CAC939-5F8C-653F-9867-99B20112F560}"/>
              </a:ext>
            </a:extLst>
          </p:cNvPr>
          <p:cNvSpPr/>
          <p:nvPr/>
        </p:nvSpPr>
        <p:spPr>
          <a:xfrm>
            <a:off x="4107918" y="2381716"/>
            <a:ext cx="4198733" cy="1231392"/>
          </a:xfrm>
          <a:prstGeom prst="rect">
            <a:avLst/>
          </a:prstGeom>
          <a:noFill/>
          <a:ln>
            <a:noFill/>
          </a:ln>
        </p:spPr>
        <p:txBody>
          <a:bodyPr wrap="none" lIns="121898" tIns="60948" rIns="121898" bIns="60948">
            <a:spAutoFit/>
          </a:bodyPr>
          <a:lstStyle/>
          <a:p>
            <a:pPr fontAlgn="auto">
              <a:lnSpc>
                <a:spcPct val="100000"/>
              </a:lnSpc>
              <a:spcBef>
                <a:spcPts val="0"/>
              </a:spcBef>
              <a:spcAft>
                <a:spcPts val="0"/>
              </a:spcAft>
            </a:pPr>
            <a:r>
              <a:rPr lang="en-US" sz="7200" b="1" dirty="0">
                <a:ln w="10541" cmpd="sng">
                  <a:solidFill>
                    <a:srgbClr val="4F81BD">
                      <a:shade val="88000"/>
                      <a:satMod val="110000"/>
                    </a:srgbClr>
                  </a:solidFill>
                  <a:prstDash val="solid"/>
                </a:ln>
                <a:solidFill>
                  <a:srgbClr val="4BACC6">
                    <a:lumMod val="75000"/>
                  </a:srgbClr>
                </a:solidFill>
                <a:effectLst>
                  <a:outerShdw blurRad="38100" dist="38100" dir="2700000" algn="tl">
                    <a:srgbClr val="000000">
                      <a:alpha val="43137"/>
                    </a:srgbClr>
                  </a:outerShdw>
                </a:effectLst>
                <a:latin typeface="Calibri"/>
              </a:rPr>
              <a:t>Thank You</a:t>
            </a:r>
          </a:p>
        </p:txBody>
      </p:sp>
    </p:spTree>
    <p:extLst>
      <p:ext uri="{BB962C8B-B14F-4D97-AF65-F5344CB8AC3E}">
        <p14:creationId xmlns:p14="http://schemas.microsoft.com/office/powerpoint/2010/main" val="400526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4">
            <a:hlinkClick r:id="rId2" action="ppaction://hlinksldjump" highlightClick="1"/>
            <a:extLst>
              <a:ext uri="{FF2B5EF4-FFF2-40B4-BE49-F238E27FC236}">
                <a16:creationId xmlns:a16="http://schemas.microsoft.com/office/drawing/2014/main" id="{00D917FD-C171-0CA6-9B49-971759CF4D5A}"/>
              </a:ext>
            </a:extLst>
          </p:cNvPr>
          <p:cNvSpPr>
            <a:spLocks noChangeArrowheads="1"/>
          </p:cNvSpPr>
          <p:nvPr/>
        </p:nvSpPr>
        <p:spPr bwMode="auto">
          <a:xfrm>
            <a:off x="919340" y="1935675"/>
            <a:ext cx="3200929" cy="533400"/>
          </a:xfrm>
          <a:prstGeom prst="actionButtonBlank">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sz="1800" dirty="0">
                <a:solidFill>
                  <a:schemeClr val="bg1"/>
                </a:solidFill>
              </a:rPr>
              <a:t>Group Medical</a:t>
            </a:r>
          </a:p>
        </p:txBody>
      </p:sp>
      <p:sp>
        <p:nvSpPr>
          <p:cNvPr id="14" name="Text Box 9">
            <a:extLst>
              <a:ext uri="{FF2B5EF4-FFF2-40B4-BE49-F238E27FC236}">
                <a16:creationId xmlns:a16="http://schemas.microsoft.com/office/drawing/2014/main" id="{30EF1088-BE6C-EF59-E694-461DFEE7FDCD}"/>
              </a:ext>
            </a:extLst>
          </p:cNvPr>
          <p:cNvSpPr txBox="1">
            <a:spLocks noChangeArrowheads="1"/>
          </p:cNvSpPr>
          <p:nvPr/>
        </p:nvSpPr>
        <p:spPr bwMode="auto">
          <a:xfrm>
            <a:off x="995566" y="711045"/>
            <a:ext cx="3963055"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rgbClr val="006699"/>
                </a:solidFill>
              </a:rPr>
              <a:t>Program Details</a:t>
            </a:r>
          </a:p>
        </p:txBody>
      </p:sp>
      <p:sp>
        <p:nvSpPr>
          <p:cNvPr id="15" name="AutoShape 11">
            <a:hlinkClick r:id="" action="ppaction://hlinkshowjump?jump=firstslide" highlightClick="1"/>
            <a:extLst>
              <a:ext uri="{FF2B5EF4-FFF2-40B4-BE49-F238E27FC236}">
                <a16:creationId xmlns:a16="http://schemas.microsoft.com/office/drawing/2014/main" id="{269E1A21-3153-ABBC-26F5-E22ADC3E075D}"/>
              </a:ext>
            </a:extLst>
          </p:cNvPr>
          <p:cNvSpPr>
            <a:spLocks noChangeArrowheads="1"/>
          </p:cNvSpPr>
          <p:nvPr/>
        </p:nvSpPr>
        <p:spPr bwMode="auto">
          <a:xfrm>
            <a:off x="7768132" y="6061587"/>
            <a:ext cx="838339" cy="5334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16" name="AutoShape 16">
            <a:hlinkClick r:id="rId3" action="ppaction://hlinksldjump" highlightClick="1"/>
            <a:extLst>
              <a:ext uri="{FF2B5EF4-FFF2-40B4-BE49-F238E27FC236}">
                <a16:creationId xmlns:a16="http://schemas.microsoft.com/office/drawing/2014/main" id="{89D4C222-B750-FA56-9A25-579AD65DDB1B}"/>
              </a:ext>
            </a:extLst>
          </p:cNvPr>
          <p:cNvSpPr>
            <a:spLocks noChangeArrowheads="1"/>
          </p:cNvSpPr>
          <p:nvPr/>
        </p:nvSpPr>
        <p:spPr bwMode="auto">
          <a:xfrm>
            <a:off x="919341" y="2864652"/>
            <a:ext cx="3200929" cy="533400"/>
          </a:xfrm>
          <a:prstGeom prst="actionButtonBlank">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r>
              <a:rPr lang="en-US" altLang="en-US" sz="1800" dirty="0">
                <a:solidFill>
                  <a:schemeClr val="bg1"/>
                </a:solidFill>
              </a:rPr>
              <a:t>FAQs &amp; Common Definitions</a:t>
            </a:r>
          </a:p>
        </p:txBody>
      </p:sp>
      <p:sp>
        <p:nvSpPr>
          <p:cNvPr id="17" name="Rectangle 19">
            <a:extLst>
              <a:ext uri="{FF2B5EF4-FFF2-40B4-BE49-F238E27FC236}">
                <a16:creationId xmlns:a16="http://schemas.microsoft.com/office/drawing/2014/main" id="{262A31E7-0BD7-55E7-4E35-220BE8854190}"/>
              </a:ext>
            </a:extLst>
          </p:cNvPr>
          <p:cNvSpPr>
            <a:spLocks noChangeArrowheads="1"/>
          </p:cNvSpPr>
          <p:nvPr/>
        </p:nvSpPr>
        <p:spPr bwMode="auto">
          <a:xfrm>
            <a:off x="4272708" y="1935675"/>
            <a:ext cx="5715945" cy="533400"/>
          </a:xfrm>
          <a:prstGeom prst="rect">
            <a:avLst/>
          </a:prstGeom>
          <a:solidFill>
            <a:schemeClr val="accent2">
              <a:lumMod val="20000"/>
              <a:lumOff val="80000"/>
              <a:alpha val="59999"/>
            </a:schemeClr>
          </a:solidFill>
          <a:ln>
            <a:noFill/>
          </a:ln>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sz="1400" dirty="0">
                <a:solidFill>
                  <a:srgbClr val="002C77"/>
                </a:solidFill>
              </a:rPr>
              <a:t>Provides insurance coverage to employees for expenses related to hospitalization due to illness, disease or injury</a:t>
            </a:r>
          </a:p>
        </p:txBody>
      </p:sp>
      <p:sp>
        <p:nvSpPr>
          <p:cNvPr id="18" name="Rectangle 21">
            <a:extLst>
              <a:ext uri="{FF2B5EF4-FFF2-40B4-BE49-F238E27FC236}">
                <a16:creationId xmlns:a16="http://schemas.microsoft.com/office/drawing/2014/main" id="{97C4B89C-79F8-04FA-D709-570766B709E1}"/>
              </a:ext>
            </a:extLst>
          </p:cNvPr>
          <p:cNvSpPr>
            <a:spLocks noChangeArrowheads="1"/>
          </p:cNvSpPr>
          <p:nvPr/>
        </p:nvSpPr>
        <p:spPr bwMode="auto">
          <a:xfrm>
            <a:off x="4272708" y="2843149"/>
            <a:ext cx="5715945" cy="533400"/>
          </a:xfrm>
          <a:prstGeom prst="rect">
            <a:avLst/>
          </a:prstGeom>
          <a:solidFill>
            <a:schemeClr val="accent2">
              <a:lumMod val="20000"/>
              <a:lumOff val="80000"/>
              <a:alpha val="59999"/>
            </a:schemeClr>
          </a:solidFill>
          <a:ln>
            <a:noFill/>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altLang="en-US" sz="1400" dirty="0">
                <a:solidFill>
                  <a:srgbClr val="002C77"/>
                </a:solidFill>
              </a:rPr>
              <a:t>Frequently Asked Questions &amp; Common Definitions</a:t>
            </a:r>
          </a:p>
        </p:txBody>
      </p:sp>
      <p:sp>
        <p:nvSpPr>
          <p:cNvPr id="19" name="AutoShape 29">
            <a:hlinkClick r:id="" action="ppaction://hlinkshowjump?jump=nextslide" highlightClick="1"/>
            <a:extLst>
              <a:ext uri="{FF2B5EF4-FFF2-40B4-BE49-F238E27FC236}">
                <a16:creationId xmlns:a16="http://schemas.microsoft.com/office/drawing/2014/main" id="{2CBB9C59-B070-B05F-C452-4799B0E72A6F}"/>
              </a:ext>
            </a:extLst>
          </p:cNvPr>
          <p:cNvSpPr>
            <a:spLocks noChangeArrowheads="1"/>
          </p:cNvSpPr>
          <p:nvPr/>
        </p:nvSpPr>
        <p:spPr bwMode="auto">
          <a:xfrm>
            <a:off x="8921665" y="6061587"/>
            <a:ext cx="1295614" cy="533400"/>
          </a:xfrm>
          <a:prstGeom prst="actionButtonBlank">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r>
              <a:rPr lang="en-US" altLang="en-US" sz="1800" dirty="0">
                <a:solidFill>
                  <a:schemeClr val="bg1"/>
                </a:solidFill>
              </a:rPr>
              <a:t>Next</a:t>
            </a:r>
          </a:p>
        </p:txBody>
      </p:sp>
    </p:spTree>
    <p:extLst>
      <p:ext uri="{BB962C8B-B14F-4D97-AF65-F5344CB8AC3E}">
        <p14:creationId xmlns:p14="http://schemas.microsoft.com/office/powerpoint/2010/main" val="3391336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4DC3937-F850-3B8D-972F-76186F8B9262}"/>
              </a:ext>
            </a:extLst>
          </p:cNvPr>
          <p:cNvSpPr>
            <a:spLocks noChangeArrowheads="1"/>
          </p:cNvSpPr>
          <p:nvPr/>
        </p:nvSpPr>
        <p:spPr bwMode="auto">
          <a:xfrm>
            <a:off x="816077" y="1779639"/>
            <a:ext cx="4039268" cy="1981200"/>
          </a:xfrm>
          <a:prstGeom prst="rect">
            <a:avLst/>
          </a:prstGeom>
          <a:solidFill>
            <a:srgbClr val="006699"/>
          </a:solidFill>
          <a:ln w="22225">
            <a:solidFill>
              <a:srgbClr val="0099CC"/>
            </a:solidFill>
            <a:miter lim="800000"/>
            <a:headEnd/>
            <a:tailEnd/>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GB" altLang="en-US"/>
          </a:p>
        </p:txBody>
      </p:sp>
      <p:sp>
        <p:nvSpPr>
          <p:cNvPr id="3" name="Rectangle 5" descr="Narrow horizontal">
            <a:extLst>
              <a:ext uri="{FF2B5EF4-FFF2-40B4-BE49-F238E27FC236}">
                <a16:creationId xmlns:a16="http://schemas.microsoft.com/office/drawing/2014/main" id="{C71174C8-8578-367B-6C33-D51A5430D412}"/>
              </a:ext>
            </a:extLst>
          </p:cNvPr>
          <p:cNvSpPr>
            <a:spLocks noChangeArrowheads="1"/>
          </p:cNvSpPr>
          <p:nvPr/>
        </p:nvSpPr>
        <p:spPr bwMode="auto">
          <a:xfrm>
            <a:off x="5238295" y="1779639"/>
            <a:ext cx="5252436" cy="1927124"/>
          </a:xfrm>
          <a:prstGeom prst="rect">
            <a:avLst/>
          </a:prstGeom>
          <a:solidFill>
            <a:srgbClr val="00A8C8">
              <a:alpha val="50195"/>
            </a:srgb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GB" altLang="en-US" sz="1800">
              <a:solidFill>
                <a:schemeClr val="bg1"/>
              </a:solidFill>
            </a:endParaRPr>
          </a:p>
        </p:txBody>
      </p:sp>
      <p:sp>
        <p:nvSpPr>
          <p:cNvPr id="4" name="WordArt 21">
            <a:extLst>
              <a:ext uri="{FF2B5EF4-FFF2-40B4-BE49-F238E27FC236}">
                <a16:creationId xmlns:a16="http://schemas.microsoft.com/office/drawing/2014/main" id="{2AF53518-AE85-FCA3-7045-B3F9AD1E85A4}"/>
              </a:ext>
            </a:extLst>
          </p:cNvPr>
          <p:cNvSpPr>
            <a:spLocks noChangeArrowheads="1" noChangeShapeType="1" noTextEdit="1"/>
          </p:cNvSpPr>
          <p:nvPr/>
        </p:nvSpPr>
        <p:spPr bwMode="auto">
          <a:xfrm>
            <a:off x="5656793" y="2409774"/>
            <a:ext cx="4572756" cy="612775"/>
          </a:xfrm>
          <a:prstGeom prst="rect">
            <a:avLst/>
          </a:prstGeom>
        </p:spPr>
        <p:txBody>
          <a:bodyPr wrap="none" fromWordArt="1">
            <a:prstTxWarp prst="textPlain">
              <a:avLst>
                <a:gd name="adj" fmla="val 50000"/>
              </a:avLst>
            </a:prstTxWarp>
          </a:bodyPr>
          <a:lstStyle/>
          <a:p>
            <a:pPr algn="ctr"/>
            <a:r>
              <a:rPr lang="en-US" sz="1800" dirty="0">
                <a:solidFill>
                  <a:srgbClr val="002C77"/>
                </a:solidFill>
              </a:rPr>
              <a:t>Medical</a:t>
            </a:r>
            <a:r>
              <a:rPr lang="en-US" sz="3600" kern="10" dirty="0">
                <a:ln w="9525">
                  <a:solidFill>
                    <a:srgbClr val="003366"/>
                  </a:solidFill>
                  <a:round/>
                  <a:headEnd/>
                  <a:tailEnd/>
                </a:ln>
                <a:solidFill>
                  <a:srgbClr val="002C77"/>
                </a:solidFill>
                <a:effectLst>
                  <a:outerShdw dist="45791" dir="2021404" algn="ctr" rotWithShape="0">
                    <a:srgbClr val="B2B2B2">
                      <a:alpha val="79999"/>
                    </a:srgbClr>
                  </a:outerShdw>
                </a:effectLst>
                <a:latin typeface="Times New Roman"/>
                <a:cs typeface="Times New Roman"/>
              </a:rPr>
              <a:t> </a:t>
            </a:r>
            <a:r>
              <a:rPr lang="en-US" sz="1800" dirty="0">
                <a:solidFill>
                  <a:srgbClr val="002C77"/>
                </a:solidFill>
              </a:rPr>
              <a:t>Benefits</a:t>
            </a:r>
          </a:p>
        </p:txBody>
      </p:sp>
      <p:sp>
        <p:nvSpPr>
          <p:cNvPr id="5" name="AutoShape 23">
            <a:hlinkClick r:id="rId2" action="ppaction://hlinksldjump" highlightClick="1"/>
            <a:extLst>
              <a:ext uri="{FF2B5EF4-FFF2-40B4-BE49-F238E27FC236}">
                <a16:creationId xmlns:a16="http://schemas.microsoft.com/office/drawing/2014/main" id="{F1802AB3-CFC3-E32B-256D-F222F42D250A}"/>
              </a:ext>
            </a:extLst>
          </p:cNvPr>
          <p:cNvSpPr>
            <a:spLocks noChangeArrowheads="1"/>
          </p:cNvSpPr>
          <p:nvPr/>
        </p:nvSpPr>
        <p:spPr bwMode="auto">
          <a:xfrm>
            <a:off x="7864513" y="5265175"/>
            <a:ext cx="838339" cy="5334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6" name="AutoShape 24">
            <a:hlinkClick r:id="" action="ppaction://hlinkshowjump?jump=nextslide" highlightClick="1"/>
            <a:extLst>
              <a:ext uri="{FF2B5EF4-FFF2-40B4-BE49-F238E27FC236}">
                <a16:creationId xmlns:a16="http://schemas.microsoft.com/office/drawing/2014/main" id="{80E5F1D8-A41B-80D5-2263-27FECCE23B7B}"/>
              </a:ext>
            </a:extLst>
          </p:cNvPr>
          <p:cNvSpPr>
            <a:spLocks noChangeArrowheads="1"/>
          </p:cNvSpPr>
          <p:nvPr/>
        </p:nvSpPr>
        <p:spPr bwMode="auto">
          <a:xfrm>
            <a:off x="9195117" y="5265175"/>
            <a:ext cx="1295614" cy="533400"/>
          </a:xfrm>
          <a:prstGeom prst="actionButtonBlank">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r>
              <a:rPr lang="en-US" altLang="en-US" sz="1800" dirty="0">
                <a:solidFill>
                  <a:schemeClr val="bg1"/>
                </a:solidFill>
              </a:rPr>
              <a:t>Next</a:t>
            </a:r>
          </a:p>
        </p:txBody>
      </p:sp>
      <p:pic>
        <p:nvPicPr>
          <p:cNvPr id="7" name="Picture 25" descr="Best-States-For-Health-Insurance">
            <a:extLst>
              <a:ext uri="{FF2B5EF4-FFF2-40B4-BE49-F238E27FC236}">
                <a16:creationId xmlns:a16="http://schemas.microsoft.com/office/drawing/2014/main" id="{E3C33696-66EE-DE2D-1F4E-AE7296BADEDB}"/>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82821" y="1779639"/>
            <a:ext cx="350578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400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93">
            <a:extLst>
              <a:ext uri="{FF2B5EF4-FFF2-40B4-BE49-F238E27FC236}">
                <a16:creationId xmlns:a16="http://schemas.microsoft.com/office/drawing/2014/main" id="{0485C2AC-6389-6E2B-09B7-8AE9C145C9A6}"/>
              </a:ext>
            </a:extLst>
          </p:cNvPr>
          <p:cNvGraphicFramePr>
            <a:graphicFrameLocks noGrp="1"/>
          </p:cNvGraphicFramePr>
          <p:nvPr>
            <p:extLst>
              <p:ext uri="{D42A27DB-BD31-4B8C-83A1-F6EECF244321}">
                <p14:modId xmlns:p14="http://schemas.microsoft.com/office/powerpoint/2010/main" val="1172203220"/>
              </p:ext>
            </p:extLst>
          </p:nvPr>
        </p:nvGraphicFramePr>
        <p:xfrm>
          <a:off x="1302774" y="532966"/>
          <a:ext cx="9067800" cy="2358398"/>
        </p:xfrm>
        <a:graphic>
          <a:graphicData uri="http://schemas.openxmlformats.org/drawingml/2006/table">
            <a:tbl>
              <a:tblPr/>
              <a:tblGrid>
                <a:gridCol w="3200400">
                  <a:extLst>
                    <a:ext uri="{9D8B030D-6E8A-4147-A177-3AD203B41FA5}">
                      <a16:colId xmlns:a16="http://schemas.microsoft.com/office/drawing/2014/main" val="20000"/>
                    </a:ext>
                  </a:extLst>
                </a:gridCol>
                <a:gridCol w="5867400">
                  <a:extLst>
                    <a:ext uri="{9D8B030D-6E8A-4147-A177-3AD203B41FA5}">
                      <a16:colId xmlns:a16="http://schemas.microsoft.com/office/drawing/2014/main" val="20001"/>
                    </a:ext>
                  </a:extLst>
                </a:gridCol>
              </a:tblGrid>
              <a:tr h="298609">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Policy Parameter</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Insurer</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Future Generali Insurance</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TPA</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rgbClr val="002060"/>
                          </a:solidFill>
                          <a:effectLst/>
                          <a:latin typeface="Arial" charset="0"/>
                          <a:ea typeface="+mn-ea"/>
                          <a:cs typeface="+mn-cs"/>
                        </a:rPr>
                        <a:t>NA</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Policy Start Date</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rgbClr val="002060"/>
                          </a:solidFill>
                          <a:effectLst/>
                          <a:latin typeface="Arial" charset="0"/>
                          <a:ea typeface="+mn-ea"/>
                          <a:cs typeface="+mn-cs"/>
                        </a:rPr>
                        <a:t>31</a:t>
                      </a:r>
                      <a:r>
                        <a:rPr kumimoji="0" lang="en-US" sz="1100" b="0" i="0" u="none" strike="noStrike" kern="1200" cap="none" normalizeH="0" baseline="30000" dirty="0">
                          <a:ln>
                            <a:noFill/>
                          </a:ln>
                          <a:solidFill>
                            <a:srgbClr val="002060"/>
                          </a:solidFill>
                          <a:effectLst/>
                          <a:latin typeface="Arial" charset="0"/>
                          <a:ea typeface="+mn-ea"/>
                          <a:cs typeface="+mn-cs"/>
                        </a:rPr>
                        <a:t>st</a:t>
                      </a:r>
                      <a:r>
                        <a:rPr kumimoji="0" lang="en-US" sz="1100" b="0" i="0" u="none" strike="noStrike" kern="1200" cap="none" normalizeH="0" baseline="0" dirty="0">
                          <a:ln>
                            <a:noFill/>
                          </a:ln>
                          <a:solidFill>
                            <a:srgbClr val="002060"/>
                          </a:solidFill>
                          <a:effectLst/>
                          <a:latin typeface="Arial" charset="0"/>
                          <a:ea typeface="+mn-ea"/>
                          <a:cs typeface="+mn-cs"/>
                        </a:rPr>
                        <a:t> Aug-2024</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336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Policy End Date</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rgbClr val="002060"/>
                          </a:solidFill>
                          <a:effectLst/>
                          <a:latin typeface="Arial" charset="0"/>
                          <a:ea typeface="+mn-ea"/>
                          <a:cs typeface="+mn-cs"/>
                        </a:rPr>
                        <a:t>30</a:t>
                      </a:r>
                      <a:r>
                        <a:rPr kumimoji="0" lang="en-US" sz="1100" b="0" i="0" u="none" strike="noStrike" kern="1200" cap="none" normalizeH="0" baseline="30000" dirty="0">
                          <a:ln>
                            <a:noFill/>
                          </a:ln>
                          <a:solidFill>
                            <a:srgbClr val="002060"/>
                          </a:solidFill>
                          <a:effectLst/>
                          <a:latin typeface="Arial" charset="0"/>
                          <a:ea typeface="+mn-ea"/>
                          <a:cs typeface="+mn-cs"/>
                        </a:rPr>
                        <a:t>th</a:t>
                      </a:r>
                      <a:r>
                        <a:rPr kumimoji="0" lang="en-US" sz="1100" b="0" i="0" u="none" strike="noStrike" kern="1200" cap="none" normalizeH="0" baseline="0" dirty="0">
                          <a:ln>
                            <a:noFill/>
                          </a:ln>
                          <a:solidFill>
                            <a:srgbClr val="002060"/>
                          </a:solidFill>
                          <a:effectLst/>
                          <a:latin typeface="Arial" charset="0"/>
                          <a:ea typeface="+mn-ea"/>
                          <a:cs typeface="+mn-cs"/>
                        </a:rPr>
                        <a:t> Aug-2025</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Coverage Type</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Family Floater</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Dependent Coverage</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Employee  +  Spouse +  2 Children up to 25 years of age + 2 Dependent parents/Parents in law (any one set of parents)</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8129">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Sum Insured</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INR 4,20,000 &amp; INR 6,00,000 &amp; INR 9,00,000</a:t>
                      </a:r>
                    </a:p>
                  </a:txBody>
                  <a:tcPr marL="100493" marR="100493" marT="50245" marB="5024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graphicFrame>
        <p:nvGraphicFramePr>
          <p:cNvPr id="9" name="Group 89">
            <a:extLst>
              <a:ext uri="{FF2B5EF4-FFF2-40B4-BE49-F238E27FC236}">
                <a16:creationId xmlns:a16="http://schemas.microsoft.com/office/drawing/2014/main" id="{62C58734-3E1D-C471-2A38-FF5E9ED5BF17}"/>
              </a:ext>
            </a:extLst>
          </p:cNvPr>
          <p:cNvGraphicFramePr>
            <a:graphicFrameLocks noGrp="1"/>
          </p:cNvGraphicFramePr>
          <p:nvPr>
            <p:extLst>
              <p:ext uri="{D42A27DB-BD31-4B8C-83A1-F6EECF244321}">
                <p14:modId xmlns:p14="http://schemas.microsoft.com/office/powerpoint/2010/main" val="796504401"/>
              </p:ext>
            </p:extLst>
          </p:nvPr>
        </p:nvGraphicFramePr>
        <p:xfrm>
          <a:off x="1302774" y="2971996"/>
          <a:ext cx="4191000" cy="3291918"/>
        </p:xfrm>
        <a:graphic>
          <a:graphicData uri="http://schemas.openxmlformats.org/drawingml/2006/table">
            <a:tbl>
              <a:tblPr/>
              <a:tblGrid>
                <a:gridCol w="2407330">
                  <a:extLst>
                    <a:ext uri="{9D8B030D-6E8A-4147-A177-3AD203B41FA5}">
                      <a16:colId xmlns:a16="http://schemas.microsoft.com/office/drawing/2014/main" val="20000"/>
                    </a:ext>
                  </a:extLst>
                </a:gridCol>
                <a:gridCol w="1783670">
                  <a:extLst>
                    <a:ext uri="{9D8B030D-6E8A-4147-A177-3AD203B41FA5}">
                      <a16:colId xmlns:a16="http://schemas.microsoft.com/office/drawing/2014/main" val="20001"/>
                    </a:ext>
                  </a:extLst>
                </a:gridCol>
              </a:tblGrid>
              <a:tr h="319466">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Benefits / Extensions                         Coverage</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Standard Hospitalization</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TPA Services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No</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Pre Existing Diseases </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Waiver on 1st Year Exclusion</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Waiver on 1st 30 Days Exclusion</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Maternity Benefits	 </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8677">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Baby Cover Day 1</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 (within Full SI)</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Room Rent Capping</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Yes</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AYUSH </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Covered </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22428189"/>
                  </a:ext>
                </a:extLst>
              </a:tr>
              <a:tr h="285834">
                <a:tc>
                  <a:txBody>
                    <a:bodyPr/>
                    <a:lstStyle/>
                    <a:p>
                      <a:pPr marL="0" marR="0" lvl="0" indent="0" algn="l" defTabSz="11049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kern="1200" cap="none" normalizeH="0" baseline="0" dirty="0">
                          <a:ln>
                            <a:noFill/>
                          </a:ln>
                          <a:solidFill>
                            <a:srgbClr val="002060"/>
                          </a:solidFill>
                          <a:effectLst/>
                          <a:latin typeface="Arial" charset="0"/>
                          <a:ea typeface="+mn-ea"/>
                          <a:cs typeface="+mn-cs"/>
                        </a:rPr>
                        <a:t> Ambulance </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100" b="0" i="0" u="none" strike="noStrike" kern="1200" cap="none" normalizeH="0" baseline="0" dirty="0">
                          <a:ln>
                            <a:noFill/>
                          </a:ln>
                          <a:solidFill>
                            <a:srgbClr val="002060"/>
                          </a:solidFill>
                          <a:effectLst/>
                          <a:latin typeface="Arial" charset="0"/>
                          <a:ea typeface="+mn-ea"/>
                          <a:cs typeface="+mn-cs"/>
                        </a:rPr>
                        <a:t> 1000 per person/ per incidence</a:t>
                      </a:r>
                    </a:p>
                  </a:txBody>
                  <a:tcPr marT="45715" marB="45715"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19111937"/>
                  </a:ext>
                </a:extLst>
              </a:tr>
            </a:tbl>
          </a:graphicData>
        </a:graphic>
      </p:graphicFrame>
      <p:graphicFrame>
        <p:nvGraphicFramePr>
          <p:cNvPr id="10" name="Group 95">
            <a:extLst>
              <a:ext uri="{FF2B5EF4-FFF2-40B4-BE49-F238E27FC236}">
                <a16:creationId xmlns:a16="http://schemas.microsoft.com/office/drawing/2014/main" id="{05C3C93C-3A57-DFDC-E982-2EFC2DED5B4E}"/>
              </a:ext>
            </a:extLst>
          </p:cNvPr>
          <p:cNvGraphicFramePr>
            <a:graphicFrameLocks noGrp="1"/>
          </p:cNvGraphicFramePr>
          <p:nvPr>
            <p:extLst>
              <p:ext uri="{D42A27DB-BD31-4B8C-83A1-F6EECF244321}">
                <p14:modId xmlns:p14="http://schemas.microsoft.com/office/powerpoint/2010/main" val="2012986791"/>
              </p:ext>
            </p:extLst>
          </p:nvPr>
        </p:nvGraphicFramePr>
        <p:xfrm>
          <a:off x="5798574" y="2962164"/>
          <a:ext cx="4572000" cy="2617047"/>
        </p:xfrm>
        <a:graphic>
          <a:graphicData uri="http://schemas.openxmlformats.org/drawingml/2006/table">
            <a:tbl>
              <a:tblPr/>
              <a:tblGrid>
                <a:gridCol w="2535502">
                  <a:extLst>
                    <a:ext uri="{9D8B030D-6E8A-4147-A177-3AD203B41FA5}">
                      <a16:colId xmlns:a16="http://schemas.microsoft.com/office/drawing/2014/main" val="20000"/>
                    </a:ext>
                  </a:extLst>
                </a:gridCol>
                <a:gridCol w="2036498">
                  <a:extLst>
                    <a:ext uri="{9D8B030D-6E8A-4147-A177-3AD203B41FA5}">
                      <a16:colId xmlns:a16="http://schemas.microsoft.com/office/drawing/2014/main" val="20001"/>
                    </a:ext>
                  </a:extLst>
                </a:gridCol>
              </a:tblGrid>
              <a:tr h="277555">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Benefits / Extensions                                 Coverage</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43175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defRPr/>
                      </a:pPr>
                      <a:r>
                        <a:rPr kumimoji="0" lang="en-US" sz="1100" b="0" i="0" u="none" strike="noStrike" cap="none" normalizeH="0" baseline="0" dirty="0">
                          <a:ln>
                            <a:noFill/>
                          </a:ln>
                          <a:solidFill>
                            <a:schemeClr val="tx1"/>
                          </a:solidFill>
                          <a:effectLst/>
                          <a:latin typeface="Arial" charset="0"/>
                        </a:rPr>
                        <a:t> Pre &amp; Post Natal Expenses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100" b="0" i="0" u="none" strike="noStrike" kern="1200" cap="none" normalizeH="0" baseline="0" dirty="0">
                          <a:ln>
                            <a:noFill/>
                          </a:ln>
                          <a:solidFill>
                            <a:srgbClr val="002060"/>
                          </a:solidFill>
                          <a:effectLst/>
                          <a:latin typeface="Arial" charset="0"/>
                          <a:ea typeface="+mn-ea"/>
                          <a:cs typeface="+mn-cs"/>
                        </a:rPr>
                        <a:t>10KCovered within Maternity limit, on IPD basis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6213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 Day Care Procedures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Yes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213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 Pre-Post Hospitalization Expenses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Yes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175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 9 Months Waiting Period For Maternity</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Waived off</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64841">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Internal Congenital Diseases</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Covered</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6213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 Terrorism </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Covered </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22188116"/>
                  </a:ext>
                </a:extLst>
              </a:tr>
              <a:tr h="262135">
                <a:tc>
                  <a:txBody>
                    <a:bodyPr/>
                    <a:lstStyle/>
                    <a:p>
                      <a:pPr marL="0" marR="0" lvl="0" indent="0" algn="l" defTabSz="914400" rtl="0" eaLnBrk="1" fontAlgn="base" latinLnBrk="0" hangingPunct="1">
                        <a:lnSpc>
                          <a:spcPct val="100000"/>
                        </a:lnSpc>
                        <a:spcBef>
                          <a:spcPct val="20000"/>
                        </a:spcBef>
                        <a:spcAft>
                          <a:spcPct val="0"/>
                        </a:spcAft>
                        <a:buClr>
                          <a:srgbClr val="006699"/>
                        </a:buClr>
                        <a:buSzTx/>
                        <a:buFont typeface="Wingdings" pitchFamily="2" charset="2"/>
                        <a:buChar char="Ø"/>
                        <a:tabLst/>
                      </a:pPr>
                      <a:r>
                        <a:rPr kumimoji="0" lang="en-US" sz="1100" b="0" i="0" u="none" strike="noStrike" cap="none" normalizeH="0" baseline="0" dirty="0">
                          <a:ln>
                            <a:noFill/>
                          </a:ln>
                          <a:solidFill>
                            <a:schemeClr val="tx1"/>
                          </a:solidFill>
                          <a:effectLst/>
                          <a:latin typeface="Arial" charset="0"/>
                        </a:rPr>
                        <a:t> Domiciliary Hospitalization </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171450" marR="0" lvl="0" indent="-1714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pPr>
                      <a:r>
                        <a:rPr kumimoji="0" lang="en-US" sz="1100" b="0" i="0" u="none" strike="noStrike" kern="1200" cap="none" normalizeH="0" baseline="0" dirty="0">
                          <a:ln>
                            <a:noFill/>
                          </a:ln>
                          <a:solidFill>
                            <a:srgbClr val="002060"/>
                          </a:solidFill>
                          <a:effectLst/>
                          <a:latin typeface="Arial" charset="0"/>
                          <a:ea typeface="+mn-ea"/>
                          <a:cs typeface="+mn-cs"/>
                        </a:rPr>
                        <a:t>Not Covered</a:t>
                      </a:r>
                    </a:p>
                  </a:txBody>
                  <a:tcPr marT="45718" marB="45718"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89471557"/>
                  </a:ext>
                </a:extLst>
              </a:tr>
            </a:tbl>
          </a:graphicData>
        </a:graphic>
      </p:graphicFrame>
      <p:sp>
        <p:nvSpPr>
          <p:cNvPr id="11" name="AutoShape 715">
            <a:hlinkClick r:id="rId2" action="ppaction://hlinksldjump" highlightClick="1"/>
            <a:extLst>
              <a:ext uri="{FF2B5EF4-FFF2-40B4-BE49-F238E27FC236}">
                <a16:creationId xmlns:a16="http://schemas.microsoft.com/office/drawing/2014/main" id="{713E1CDC-04C0-6F07-0E97-C102AD2C30AD}"/>
              </a:ext>
            </a:extLst>
          </p:cNvPr>
          <p:cNvSpPr>
            <a:spLocks noChangeArrowheads="1"/>
          </p:cNvSpPr>
          <p:nvPr/>
        </p:nvSpPr>
        <p:spPr bwMode="auto">
          <a:xfrm>
            <a:off x="9805231" y="6254082"/>
            <a:ext cx="685800" cy="381000"/>
          </a:xfrm>
          <a:prstGeom prst="actionButtonHome">
            <a:avLst/>
          </a:prstGeom>
          <a:solidFill>
            <a:srgbClr val="003366">
              <a:alpha val="50195"/>
            </a:srgbClr>
          </a:solidFill>
          <a:ln w="9525">
            <a:solidFill>
              <a:srgbClr val="006699"/>
            </a:solidFill>
            <a:miter lim="800000"/>
            <a:headEnd/>
            <a:tailEnd/>
          </a:ln>
        </p:spPr>
        <p:txBody>
          <a:bodyPr wrap="none" anchor="ctr"/>
          <a:lstStyle>
            <a:lvl1pPr eaLnBrk="0" hangingPunct="0">
              <a:defRPr sz="1000">
                <a:solidFill>
                  <a:schemeClr val="tx1"/>
                </a:solidFill>
                <a:latin typeface="Arial" charset="0"/>
                <a:cs typeface="Arial" charset="0"/>
              </a:defRPr>
            </a:lvl1pPr>
            <a:lvl2pPr marL="742950" indent="-285750" eaLnBrk="0" hangingPunct="0">
              <a:defRPr sz="1000">
                <a:solidFill>
                  <a:schemeClr val="tx1"/>
                </a:solidFill>
                <a:latin typeface="Arial" charset="0"/>
                <a:cs typeface="Arial" charset="0"/>
              </a:defRPr>
            </a:lvl2pPr>
            <a:lvl3pPr marL="1143000" indent="-228600" eaLnBrk="0" hangingPunct="0">
              <a:defRPr sz="1000">
                <a:solidFill>
                  <a:schemeClr val="tx1"/>
                </a:solidFill>
                <a:latin typeface="Arial" charset="0"/>
                <a:cs typeface="Arial" charset="0"/>
              </a:defRPr>
            </a:lvl3pPr>
            <a:lvl4pPr marL="1600200" indent="-228600" eaLnBrk="0" hangingPunct="0">
              <a:defRPr sz="1000">
                <a:solidFill>
                  <a:schemeClr val="tx1"/>
                </a:solidFill>
                <a:latin typeface="Arial" charset="0"/>
                <a:cs typeface="Arial" charset="0"/>
              </a:defRPr>
            </a:lvl4pPr>
            <a:lvl5pPr marL="2057400" indent="-228600" eaLnBrk="0" hangingPunct="0">
              <a:defRPr sz="1000">
                <a:solidFill>
                  <a:schemeClr val="tx1"/>
                </a:solidFill>
                <a:latin typeface="Arial" charset="0"/>
                <a:cs typeface="Arial" charset="0"/>
              </a:defRPr>
            </a:lvl5pPr>
            <a:lvl6pPr marL="2514600" indent="-228600" eaLnBrk="0" fontAlgn="base" hangingPunct="0">
              <a:spcBef>
                <a:spcPct val="0"/>
              </a:spcBef>
              <a:spcAft>
                <a:spcPct val="0"/>
              </a:spcAft>
              <a:defRPr sz="1000">
                <a:solidFill>
                  <a:schemeClr val="tx1"/>
                </a:solidFill>
                <a:latin typeface="Arial" charset="0"/>
                <a:cs typeface="Arial" charset="0"/>
              </a:defRPr>
            </a:lvl6pPr>
            <a:lvl7pPr marL="2971800" indent="-228600" eaLnBrk="0" fontAlgn="base" hangingPunct="0">
              <a:spcBef>
                <a:spcPct val="0"/>
              </a:spcBef>
              <a:spcAft>
                <a:spcPct val="0"/>
              </a:spcAft>
              <a:defRPr sz="1000">
                <a:solidFill>
                  <a:schemeClr val="tx1"/>
                </a:solidFill>
                <a:latin typeface="Arial" charset="0"/>
                <a:cs typeface="Arial" charset="0"/>
              </a:defRPr>
            </a:lvl7pPr>
            <a:lvl8pPr marL="3429000" indent="-228600" eaLnBrk="0" fontAlgn="base" hangingPunct="0">
              <a:spcBef>
                <a:spcPct val="0"/>
              </a:spcBef>
              <a:spcAft>
                <a:spcPct val="0"/>
              </a:spcAft>
              <a:defRPr sz="1000">
                <a:solidFill>
                  <a:schemeClr val="tx1"/>
                </a:solidFill>
                <a:latin typeface="Arial" charset="0"/>
                <a:cs typeface="Arial" charset="0"/>
              </a:defRPr>
            </a:lvl8pPr>
            <a:lvl9pPr marL="3886200" indent="-228600" eaLnBrk="0" fontAlgn="base" hangingPunct="0">
              <a:spcBef>
                <a:spcPct val="0"/>
              </a:spcBef>
              <a:spcAft>
                <a:spcPct val="0"/>
              </a:spcAft>
              <a:defRPr sz="1000">
                <a:solidFill>
                  <a:schemeClr val="tx1"/>
                </a:solidFill>
                <a:latin typeface="Arial" charset="0"/>
                <a:cs typeface="Arial" charset="0"/>
              </a:defRPr>
            </a:lvl9pPr>
          </a:lstStyle>
          <a:p>
            <a:pPr eaLnBrk="1" hangingPunct="1"/>
            <a:endParaRPr lang="en-AU" altLang="en-US" sz="1800">
              <a:solidFill>
                <a:schemeClr val="bg1"/>
              </a:solidFill>
            </a:endParaRPr>
          </a:p>
        </p:txBody>
      </p:sp>
      <p:sp>
        <p:nvSpPr>
          <p:cNvPr id="12" name="Text Box 9">
            <a:extLst>
              <a:ext uri="{FF2B5EF4-FFF2-40B4-BE49-F238E27FC236}">
                <a16:creationId xmlns:a16="http://schemas.microsoft.com/office/drawing/2014/main" id="{6596ADE5-70FE-8716-DDDE-9ADB096FB4B8}"/>
              </a:ext>
            </a:extLst>
          </p:cNvPr>
          <p:cNvSpPr txBox="1">
            <a:spLocks noChangeArrowheads="1"/>
          </p:cNvSpPr>
          <p:nvPr/>
        </p:nvSpPr>
        <p:spPr bwMode="auto">
          <a:xfrm>
            <a:off x="1379024" y="-75536"/>
            <a:ext cx="72258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chemeClr val="bg1"/>
                </a:solidFill>
              </a:rPr>
              <a:t>Medical</a:t>
            </a:r>
            <a:r>
              <a:rPr lang="en-US" altLang="en-US" sz="3200" dirty="0">
                <a:solidFill>
                  <a:srgbClr val="006699"/>
                </a:solidFill>
              </a:rPr>
              <a:t> </a:t>
            </a:r>
            <a:r>
              <a:rPr lang="en-US" altLang="en-US" sz="3200" dirty="0">
                <a:solidFill>
                  <a:schemeClr val="bg1"/>
                </a:solidFill>
              </a:rPr>
              <a:t>Benefit – Coverage Details</a:t>
            </a:r>
          </a:p>
        </p:txBody>
      </p:sp>
    </p:spTree>
    <p:extLst>
      <p:ext uri="{BB962C8B-B14F-4D97-AF65-F5344CB8AC3E}">
        <p14:creationId xmlns:p14="http://schemas.microsoft.com/office/powerpoint/2010/main" val="157947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0953F805-4196-FA50-2BB4-1133E6B51CBF}"/>
              </a:ext>
            </a:extLst>
          </p:cNvPr>
          <p:cNvSpPr txBox="1">
            <a:spLocks noChangeArrowheads="1"/>
          </p:cNvSpPr>
          <p:nvPr/>
        </p:nvSpPr>
        <p:spPr bwMode="auto">
          <a:xfrm>
            <a:off x="2324100" y="533063"/>
            <a:ext cx="7543800"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000">
                <a:solidFill>
                  <a:schemeClr val="tx1"/>
                </a:solidFill>
                <a:latin typeface="Arial" charset="0"/>
                <a:cs typeface="Arial" charset="0"/>
              </a:defRPr>
            </a:lvl1pPr>
            <a:lvl2pPr marL="742950" indent="-285750" eaLnBrk="0" hangingPunct="0">
              <a:defRPr sz="1000">
                <a:solidFill>
                  <a:schemeClr val="tx1"/>
                </a:solidFill>
                <a:latin typeface="Arial" charset="0"/>
                <a:cs typeface="Arial" charset="0"/>
              </a:defRPr>
            </a:lvl2pPr>
            <a:lvl3pPr marL="1143000" indent="-228600" eaLnBrk="0" hangingPunct="0">
              <a:defRPr sz="1000">
                <a:solidFill>
                  <a:schemeClr val="tx1"/>
                </a:solidFill>
                <a:latin typeface="Arial" charset="0"/>
                <a:cs typeface="Arial" charset="0"/>
              </a:defRPr>
            </a:lvl3pPr>
            <a:lvl4pPr marL="1600200" indent="-228600" eaLnBrk="0" hangingPunct="0">
              <a:defRPr sz="1000">
                <a:solidFill>
                  <a:schemeClr val="tx1"/>
                </a:solidFill>
                <a:latin typeface="Arial" charset="0"/>
                <a:cs typeface="Arial" charset="0"/>
              </a:defRPr>
            </a:lvl4pPr>
            <a:lvl5pPr marL="2057400" indent="-228600" eaLnBrk="0" hangingPunct="0">
              <a:defRPr sz="1000">
                <a:solidFill>
                  <a:schemeClr val="tx1"/>
                </a:solidFill>
                <a:latin typeface="Arial" charset="0"/>
                <a:cs typeface="Arial" charset="0"/>
              </a:defRPr>
            </a:lvl5pPr>
            <a:lvl6pPr marL="2514600" indent="-228600" eaLnBrk="0" fontAlgn="base" hangingPunct="0">
              <a:spcBef>
                <a:spcPct val="0"/>
              </a:spcBef>
              <a:spcAft>
                <a:spcPct val="0"/>
              </a:spcAft>
              <a:defRPr sz="1000">
                <a:solidFill>
                  <a:schemeClr val="tx1"/>
                </a:solidFill>
                <a:latin typeface="Arial" charset="0"/>
                <a:cs typeface="Arial" charset="0"/>
              </a:defRPr>
            </a:lvl6pPr>
            <a:lvl7pPr marL="2971800" indent="-228600" eaLnBrk="0" fontAlgn="base" hangingPunct="0">
              <a:spcBef>
                <a:spcPct val="0"/>
              </a:spcBef>
              <a:spcAft>
                <a:spcPct val="0"/>
              </a:spcAft>
              <a:defRPr sz="1000">
                <a:solidFill>
                  <a:schemeClr val="tx1"/>
                </a:solidFill>
                <a:latin typeface="Arial" charset="0"/>
                <a:cs typeface="Arial" charset="0"/>
              </a:defRPr>
            </a:lvl7pPr>
            <a:lvl8pPr marL="3429000" indent="-228600" eaLnBrk="0" fontAlgn="base" hangingPunct="0">
              <a:spcBef>
                <a:spcPct val="0"/>
              </a:spcBef>
              <a:spcAft>
                <a:spcPct val="0"/>
              </a:spcAft>
              <a:defRPr sz="1000">
                <a:solidFill>
                  <a:schemeClr val="tx1"/>
                </a:solidFill>
                <a:latin typeface="Arial" charset="0"/>
                <a:cs typeface="Arial" charset="0"/>
              </a:defRPr>
            </a:lvl8pPr>
            <a:lvl9pPr marL="3886200" indent="-228600" eaLnBrk="0" fontAlgn="base" hangingPunct="0">
              <a:spcBef>
                <a:spcPct val="0"/>
              </a:spcBef>
              <a:spcAft>
                <a:spcPct val="0"/>
              </a:spcAft>
              <a:defRPr sz="1000">
                <a:solidFill>
                  <a:schemeClr val="tx1"/>
                </a:solidFill>
                <a:latin typeface="Arial" charset="0"/>
                <a:cs typeface="Arial" charset="0"/>
              </a:defRPr>
            </a:lvl9pPr>
          </a:lstStyle>
          <a:p>
            <a:pPr eaLnBrk="1" hangingPunct="1">
              <a:spcBef>
                <a:spcPct val="50000"/>
              </a:spcBef>
            </a:pPr>
            <a:r>
              <a:rPr lang="en-US" altLang="en-US" sz="3200" dirty="0">
                <a:solidFill>
                  <a:srgbClr val="006699"/>
                </a:solidFill>
              </a:rPr>
              <a:t>Medical Benefit – Dependant Coverage</a:t>
            </a:r>
          </a:p>
        </p:txBody>
      </p:sp>
      <p:graphicFrame>
        <p:nvGraphicFramePr>
          <p:cNvPr id="5" name="Group 178">
            <a:extLst>
              <a:ext uri="{FF2B5EF4-FFF2-40B4-BE49-F238E27FC236}">
                <a16:creationId xmlns:a16="http://schemas.microsoft.com/office/drawing/2014/main" id="{0F7C0E21-C7AD-B8AB-CAA1-3FF7C672943B}"/>
              </a:ext>
            </a:extLst>
          </p:cNvPr>
          <p:cNvGraphicFramePr>
            <a:graphicFrameLocks noGrp="1"/>
          </p:cNvGraphicFramePr>
          <p:nvPr>
            <p:extLst>
              <p:ext uri="{D42A27DB-BD31-4B8C-83A1-F6EECF244321}">
                <p14:modId xmlns:p14="http://schemas.microsoft.com/office/powerpoint/2010/main" val="3962625565"/>
              </p:ext>
            </p:extLst>
          </p:nvPr>
        </p:nvGraphicFramePr>
        <p:xfrm>
          <a:off x="1199535" y="1248697"/>
          <a:ext cx="9517626" cy="4503175"/>
        </p:xfrm>
        <a:graphic>
          <a:graphicData uri="http://schemas.openxmlformats.org/drawingml/2006/table">
            <a:tbl>
              <a:tblPr/>
              <a:tblGrid>
                <a:gridCol w="3832332">
                  <a:extLst>
                    <a:ext uri="{9D8B030D-6E8A-4147-A177-3AD203B41FA5}">
                      <a16:colId xmlns:a16="http://schemas.microsoft.com/office/drawing/2014/main" val="20000"/>
                    </a:ext>
                  </a:extLst>
                </a:gridCol>
                <a:gridCol w="5685294">
                  <a:extLst>
                    <a:ext uri="{9D8B030D-6E8A-4147-A177-3AD203B41FA5}">
                      <a16:colId xmlns:a16="http://schemas.microsoft.com/office/drawing/2014/main" val="20001"/>
                    </a:ext>
                  </a:extLst>
                </a:gridCol>
              </a:tblGrid>
              <a:tr h="544257">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Maximum no of Members insured in a family</a:t>
                      </a:r>
                    </a:p>
                  </a:txBody>
                  <a:tcPr marL="100493" marR="100493" marT="50255" marB="50255"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Employee  +  Spouse +  2 Children age up to 25 years   + 2 Dependent Parents/ Parents In law  (any one set of parents- no cross combination allowed)</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9087">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Employee</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Yes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8829">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Spouse</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Yes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1069">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Children </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Yes (for the first 2 living Children) </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9087">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Parents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Yes	</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7103">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Parents-in-Law</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Yes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4524">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Siblings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No</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39087">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Others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No</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0559">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Mid Term Enrollment of Existing Dependents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Disallowed</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45316">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Mid Term Enrollment of New </a:t>
                      </a:r>
                      <a:r>
                        <a:rPr kumimoji="0" lang="en-US" sz="1100" b="1" i="0" u="none" strike="noStrike" kern="1200" cap="none" normalizeH="0" baseline="0" dirty="0" err="1">
                          <a:ln>
                            <a:noFill/>
                          </a:ln>
                          <a:solidFill>
                            <a:srgbClr val="002060"/>
                          </a:solidFill>
                          <a:effectLst/>
                          <a:latin typeface="Arial" charset="0"/>
                          <a:ea typeface="+mn-ea"/>
                          <a:cs typeface="+mn-cs"/>
                        </a:rPr>
                        <a:t>Joinees</a:t>
                      </a:r>
                      <a:r>
                        <a:rPr kumimoji="0" lang="en-US" sz="1100" b="1" i="0" u="none" strike="noStrike" kern="1200" cap="none" normalizeH="0" baseline="0" dirty="0">
                          <a:ln>
                            <a:noFill/>
                          </a:ln>
                          <a:solidFill>
                            <a:srgbClr val="002060"/>
                          </a:solidFill>
                          <a:effectLst/>
                          <a:latin typeface="Arial" charset="0"/>
                          <a:ea typeface="+mn-ea"/>
                          <a:cs typeface="+mn-cs"/>
                        </a:rPr>
                        <a:t> (New Employees +their Dependents)</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Allowed within 30 Days of Joining</a:t>
                      </a:r>
                    </a:p>
                  </a:txBody>
                  <a:tcPr marL="100584" marR="100584" marT="45728" marB="45728"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44257">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1" i="0" u="none" strike="noStrike" kern="1200" cap="none" normalizeH="0" baseline="0" dirty="0">
                          <a:ln>
                            <a:noFill/>
                          </a:ln>
                          <a:solidFill>
                            <a:srgbClr val="002060"/>
                          </a:solidFill>
                          <a:effectLst/>
                          <a:latin typeface="Arial" charset="0"/>
                          <a:ea typeface="+mn-ea"/>
                          <a:cs typeface="+mn-cs"/>
                        </a:rPr>
                        <a:t>Mid Term Enrollment of New Dependents (Spouse/Children)</a:t>
                      </a:r>
                    </a:p>
                  </a:txBody>
                  <a:tcPr marL="100493" marR="100493" marT="50255" marB="50255"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Allowed within 30 days of Marriage or Birth</a:t>
                      </a:r>
                    </a:p>
                  </a:txBody>
                  <a:tcPr marL="100584" marR="100584" marT="45728" marB="45728"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6" name="AutoShape 92">
            <a:hlinkClick r:id="rId2" action="ppaction://hlinksldjump" highlightClick="1"/>
            <a:extLst>
              <a:ext uri="{FF2B5EF4-FFF2-40B4-BE49-F238E27FC236}">
                <a16:creationId xmlns:a16="http://schemas.microsoft.com/office/drawing/2014/main" id="{E391ECA2-C71C-3811-4A1B-46A6E76A3A57}"/>
              </a:ext>
            </a:extLst>
          </p:cNvPr>
          <p:cNvSpPr>
            <a:spLocks noChangeArrowheads="1"/>
          </p:cNvSpPr>
          <p:nvPr/>
        </p:nvSpPr>
        <p:spPr bwMode="auto">
          <a:xfrm>
            <a:off x="9678610" y="6145161"/>
            <a:ext cx="685913" cy="597309"/>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3993426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5022E9F-8830-6458-F518-FC4C35892749}"/>
              </a:ext>
            </a:extLst>
          </p:cNvPr>
          <p:cNvSpPr txBox="1">
            <a:spLocks noChangeArrowheads="1"/>
          </p:cNvSpPr>
          <p:nvPr/>
        </p:nvSpPr>
        <p:spPr bwMode="auto">
          <a:xfrm>
            <a:off x="1201994" y="511210"/>
            <a:ext cx="6858000"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cs typeface="Arial" charset="0"/>
              </a:defRPr>
            </a:lvl1pPr>
            <a:lvl2pPr marL="742950" indent="-285750" eaLnBrk="0" hangingPunct="0">
              <a:defRPr sz="1000">
                <a:solidFill>
                  <a:schemeClr val="tx1"/>
                </a:solidFill>
                <a:latin typeface="Arial" charset="0"/>
                <a:cs typeface="Arial" charset="0"/>
              </a:defRPr>
            </a:lvl2pPr>
            <a:lvl3pPr marL="1143000" indent="-228600" eaLnBrk="0" hangingPunct="0">
              <a:defRPr sz="1000">
                <a:solidFill>
                  <a:schemeClr val="tx1"/>
                </a:solidFill>
                <a:latin typeface="Arial" charset="0"/>
                <a:cs typeface="Arial" charset="0"/>
              </a:defRPr>
            </a:lvl3pPr>
            <a:lvl4pPr marL="1600200" indent="-228600" eaLnBrk="0" hangingPunct="0">
              <a:defRPr sz="1000">
                <a:solidFill>
                  <a:schemeClr val="tx1"/>
                </a:solidFill>
                <a:latin typeface="Arial" charset="0"/>
                <a:cs typeface="Arial" charset="0"/>
              </a:defRPr>
            </a:lvl4pPr>
            <a:lvl5pPr marL="2057400" indent="-228600" eaLnBrk="0" hangingPunct="0">
              <a:defRPr sz="1000">
                <a:solidFill>
                  <a:schemeClr val="tx1"/>
                </a:solidFill>
                <a:latin typeface="Arial" charset="0"/>
                <a:cs typeface="Arial" charset="0"/>
              </a:defRPr>
            </a:lvl5pPr>
            <a:lvl6pPr marL="2514600" indent="-228600" eaLnBrk="0" fontAlgn="base" hangingPunct="0">
              <a:spcBef>
                <a:spcPct val="0"/>
              </a:spcBef>
              <a:spcAft>
                <a:spcPct val="0"/>
              </a:spcAft>
              <a:defRPr sz="1000">
                <a:solidFill>
                  <a:schemeClr val="tx1"/>
                </a:solidFill>
                <a:latin typeface="Arial" charset="0"/>
                <a:cs typeface="Arial" charset="0"/>
              </a:defRPr>
            </a:lvl6pPr>
            <a:lvl7pPr marL="2971800" indent="-228600" eaLnBrk="0" fontAlgn="base" hangingPunct="0">
              <a:spcBef>
                <a:spcPct val="0"/>
              </a:spcBef>
              <a:spcAft>
                <a:spcPct val="0"/>
              </a:spcAft>
              <a:defRPr sz="1000">
                <a:solidFill>
                  <a:schemeClr val="tx1"/>
                </a:solidFill>
                <a:latin typeface="Arial" charset="0"/>
                <a:cs typeface="Arial" charset="0"/>
              </a:defRPr>
            </a:lvl7pPr>
            <a:lvl8pPr marL="3429000" indent="-228600" eaLnBrk="0" fontAlgn="base" hangingPunct="0">
              <a:spcBef>
                <a:spcPct val="0"/>
              </a:spcBef>
              <a:spcAft>
                <a:spcPct val="0"/>
              </a:spcAft>
              <a:defRPr sz="1000">
                <a:solidFill>
                  <a:schemeClr val="tx1"/>
                </a:solidFill>
                <a:latin typeface="Arial" charset="0"/>
                <a:cs typeface="Arial" charset="0"/>
              </a:defRPr>
            </a:lvl8pPr>
            <a:lvl9pPr marL="3886200" indent="-228600" eaLnBrk="0" fontAlgn="base" hangingPunct="0">
              <a:spcBef>
                <a:spcPct val="0"/>
              </a:spcBef>
              <a:spcAft>
                <a:spcPct val="0"/>
              </a:spcAft>
              <a:defRPr sz="1000">
                <a:solidFill>
                  <a:schemeClr val="tx1"/>
                </a:solidFill>
                <a:latin typeface="Arial" charset="0"/>
                <a:cs typeface="Arial" charset="0"/>
              </a:defRPr>
            </a:lvl9pPr>
          </a:lstStyle>
          <a:p>
            <a:pPr eaLnBrk="1" hangingPunct="1">
              <a:spcBef>
                <a:spcPct val="50000"/>
              </a:spcBef>
            </a:pPr>
            <a:r>
              <a:rPr lang="en-US" altLang="en-US" sz="3200" dirty="0">
                <a:solidFill>
                  <a:srgbClr val="006699"/>
                </a:solidFill>
              </a:rPr>
              <a:t>Medical Benefit – Coverage Levels</a:t>
            </a:r>
          </a:p>
        </p:txBody>
      </p:sp>
      <p:graphicFrame>
        <p:nvGraphicFramePr>
          <p:cNvPr id="4" name="Group 70">
            <a:extLst>
              <a:ext uri="{FF2B5EF4-FFF2-40B4-BE49-F238E27FC236}">
                <a16:creationId xmlns:a16="http://schemas.microsoft.com/office/drawing/2014/main" id="{B7514ED8-BD68-B7E8-A12C-BF5C94FFE355}"/>
              </a:ext>
            </a:extLst>
          </p:cNvPr>
          <p:cNvGraphicFramePr>
            <a:graphicFrameLocks noGrp="1"/>
          </p:cNvGraphicFramePr>
          <p:nvPr>
            <p:extLst>
              <p:ext uri="{D42A27DB-BD31-4B8C-83A1-F6EECF244321}">
                <p14:modId xmlns:p14="http://schemas.microsoft.com/office/powerpoint/2010/main" val="3817474578"/>
              </p:ext>
            </p:extLst>
          </p:nvPr>
        </p:nvGraphicFramePr>
        <p:xfrm>
          <a:off x="1506806" y="1580304"/>
          <a:ext cx="8534400" cy="2550506"/>
        </p:xfrm>
        <a:graphic>
          <a:graphicData uri="http://schemas.openxmlformats.org/drawingml/2006/table">
            <a:tbl>
              <a:tblPr/>
              <a:tblGrid>
                <a:gridCol w="4443413">
                  <a:extLst>
                    <a:ext uri="{9D8B030D-6E8A-4147-A177-3AD203B41FA5}">
                      <a16:colId xmlns:a16="http://schemas.microsoft.com/office/drawing/2014/main" val="20000"/>
                    </a:ext>
                  </a:extLst>
                </a:gridCol>
                <a:gridCol w="4090987">
                  <a:extLst>
                    <a:ext uri="{9D8B030D-6E8A-4147-A177-3AD203B41FA5}">
                      <a16:colId xmlns:a16="http://schemas.microsoft.com/office/drawing/2014/main" val="20001"/>
                    </a:ext>
                  </a:extLst>
                </a:gridCol>
              </a:tblGrid>
              <a:tr h="474631">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Sum Insured</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Floater</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195"/>
                      </a:schemeClr>
                    </a:solidFill>
                  </a:tcPr>
                </a:tc>
                <a:extLst>
                  <a:ext uri="{0D108BD9-81ED-4DB2-BD59-A6C34878D82A}">
                    <a16:rowId xmlns:a16="http://schemas.microsoft.com/office/drawing/2014/main" val="10000"/>
                  </a:ext>
                </a:extLst>
              </a:tr>
              <a:tr h="412723">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Employee</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4.2 lakh , 6 lakh &amp; 9 lakh as per band level</a:t>
                      </a:r>
                      <a:endParaRPr kumimoji="0" lang="en-US" sz="1100" b="1" i="0" u="none" strike="noStrike" kern="1200" cap="none" normalizeH="0" baseline="0" dirty="0">
                        <a:ln>
                          <a:noFill/>
                        </a:ln>
                        <a:solidFill>
                          <a:srgbClr val="002060"/>
                        </a:solidFill>
                        <a:effectLst/>
                        <a:latin typeface="Arial" charset="0"/>
                        <a:ea typeface="+mn-ea"/>
                        <a:cs typeface="+mn-cs"/>
                      </a:endParaRP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8473">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Dependents</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extLst>
                  <a:ext uri="{0D108BD9-81ED-4DB2-BD59-A6C34878D82A}">
                    <a16:rowId xmlns:a16="http://schemas.microsoft.com/office/drawing/2014/main" val="10002"/>
                  </a:ext>
                </a:extLst>
              </a:tr>
              <a:tr h="45082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Restrictions on Sum Insured</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195"/>
                      </a:scheme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2060"/>
                          </a:solidFill>
                          <a:effectLst/>
                          <a:latin typeface="Arial" charset="0"/>
                          <a:ea typeface="+mn-ea"/>
                          <a:cs typeface="+mn-cs"/>
                        </a:rPr>
                        <a:t>Not Applicable</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alpha val="50195"/>
                      </a:schemeClr>
                    </a:solidFill>
                  </a:tcPr>
                </a:tc>
                <a:extLst>
                  <a:ext uri="{0D108BD9-81ED-4DB2-BD59-A6C34878D82A}">
                    <a16:rowId xmlns:a16="http://schemas.microsoft.com/office/drawing/2014/main" val="10003"/>
                  </a:ext>
                </a:extLst>
              </a:tr>
              <a:tr h="412723">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Employee</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Not Applicable</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11136">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Dependents</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002060"/>
                          </a:solidFill>
                          <a:effectLst/>
                          <a:latin typeface="Arial" charset="0"/>
                          <a:ea typeface="+mn-ea"/>
                          <a:cs typeface="+mn-cs"/>
                        </a:rPr>
                        <a:t>Not Applicable</a:t>
                      </a:r>
                    </a:p>
                  </a:txBody>
                  <a:tcPr marL="100584" marR="100584" marT="45717" marB="45717"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7" name="Group 68">
            <a:extLst>
              <a:ext uri="{FF2B5EF4-FFF2-40B4-BE49-F238E27FC236}">
                <a16:creationId xmlns:a16="http://schemas.microsoft.com/office/drawing/2014/main" id="{355103DE-B4A9-9051-4AAB-A7B604BF58EB}"/>
              </a:ext>
            </a:extLst>
          </p:cNvPr>
          <p:cNvGraphicFramePr>
            <a:graphicFrameLocks noGrp="1"/>
          </p:cNvGraphicFramePr>
          <p:nvPr>
            <p:extLst>
              <p:ext uri="{D42A27DB-BD31-4B8C-83A1-F6EECF244321}">
                <p14:modId xmlns:p14="http://schemas.microsoft.com/office/powerpoint/2010/main" val="1164177746"/>
              </p:ext>
            </p:extLst>
          </p:nvPr>
        </p:nvGraphicFramePr>
        <p:xfrm>
          <a:off x="1536969" y="5712542"/>
          <a:ext cx="8458200" cy="469900"/>
        </p:xfrm>
        <a:graphic>
          <a:graphicData uri="http://schemas.openxmlformats.org/drawingml/2006/table">
            <a:tbl>
              <a:tblPr/>
              <a:tblGrid>
                <a:gridCol w="8458200">
                  <a:extLst>
                    <a:ext uri="{9D8B030D-6E8A-4147-A177-3AD203B41FA5}">
                      <a16:colId xmlns:a16="http://schemas.microsoft.com/office/drawing/2014/main" val="20000"/>
                    </a:ext>
                  </a:extLst>
                </a:gridCol>
              </a:tblGrid>
              <a:tr h="469900">
                <a:tc>
                  <a:txBody>
                    <a:bodyPr/>
                    <a:lstStyle/>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rgbClr val="3333CC"/>
                          </a:solidFill>
                          <a:effectLst/>
                          <a:latin typeface="Arial" charset="0"/>
                        </a:rPr>
                        <a:t>Family Floater  means – employees and their dependents can utilize the entire sum insured amount. </a:t>
                      </a:r>
                    </a:p>
                    <a:p>
                      <a:pPr marL="0" marR="0" lvl="0" indent="0" algn="ctr" defTabSz="11049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rgbClr val="3333CC"/>
                          </a:solidFill>
                          <a:effectLst/>
                          <a:latin typeface="Arial" charset="0"/>
                        </a:rPr>
                        <a:t>There is no sub limit on an individual.</a:t>
                      </a:r>
                    </a:p>
                  </a:txBody>
                  <a:tcPr marL="100493" marR="100493" marT="50310" marB="5031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 name="AutoShape 92">
            <a:hlinkClick r:id="rId2" action="ppaction://hlinksldjump" highlightClick="1"/>
            <a:extLst>
              <a:ext uri="{FF2B5EF4-FFF2-40B4-BE49-F238E27FC236}">
                <a16:creationId xmlns:a16="http://schemas.microsoft.com/office/drawing/2014/main" id="{C21CF062-C2E9-D45D-44D1-9F4F80229189}"/>
              </a:ext>
            </a:extLst>
          </p:cNvPr>
          <p:cNvSpPr>
            <a:spLocks noChangeArrowheads="1"/>
          </p:cNvSpPr>
          <p:nvPr/>
        </p:nvSpPr>
        <p:spPr bwMode="auto">
          <a:xfrm>
            <a:off x="8213604" y="6626942"/>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111615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1978DAF5-C673-079A-7F68-8080D9FEC405}"/>
              </a:ext>
            </a:extLst>
          </p:cNvPr>
          <p:cNvSpPr txBox="1">
            <a:spLocks noChangeArrowheads="1"/>
          </p:cNvSpPr>
          <p:nvPr/>
        </p:nvSpPr>
        <p:spPr bwMode="auto">
          <a:xfrm>
            <a:off x="1162702" y="468509"/>
            <a:ext cx="7011559"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dirty="0">
                <a:solidFill>
                  <a:srgbClr val="006699"/>
                </a:solidFill>
              </a:rPr>
              <a:t>Medical Benefit – Standard Coverage</a:t>
            </a:r>
          </a:p>
        </p:txBody>
      </p:sp>
      <p:sp>
        <p:nvSpPr>
          <p:cNvPr id="5" name="Rectangle 5">
            <a:extLst>
              <a:ext uri="{FF2B5EF4-FFF2-40B4-BE49-F238E27FC236}">
                <a16:creationId xmlns:a16="http://schemas.microsoft.com/office/drawing/2014/main" id="{03F4AA73-172A-665B-524A-3EB34A2C48C5}"/>
              </a:ext>
            </a:extLst>
          </p:cNvPr>
          <p:cNvSpPr>
            <a:spLocks noChangeArrowheads="1"/>
          </p:cNvSpPr>
          <p:nvPr/>
        </p:nvSpPr>
        <p:spPr bwMode="auto">
          <a:xfrm>
            <a:off x="1238926" y="1410591"/>
            <a:ext cx="8724850" cy="2762744"/>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tabLst>
                <a:tab pos="1254125" algn="l"/>
              </a:tabLst>
              <a:defRPr sz="1000">
                <a:solidFill>
                  <a:schemeClr val="tx1"/>
                </a:solidFill>
                <a:latin typeface="Arial" charset="0"/>
              </a:defRPr>
            </a:lvl1pPr>
            <a:lvl2pPr marL="742950" indent="-285750" eaLnBrk="0" hangingPunct="0">
              <a:tabLst>
                <a:tab pos="1254125" algn="l"/>
              </a:tabLst>
              <a:defRPr sz="1000">
                <a:solidFill>
                  <a:schemeClr val="tx1"/>
                </a:solidFill>
                <a:latin typeface="Arial" charset="0"/>
              </a:defRPr>
            </a:lvl2pPr>
            <a:lvl3pPr marL="1143000" indent="-228600" eaLnBrk="0" hangingPunct="0">
              <a:tabLst>
                <a:tab pos="1254125" algn="l"/>
              </a:tabLst>
              <a:defRPr sz="1000">
                <a:solidFill>
                  <a:schemeClr val="tx1"/>
                </a:solidFill>
                <a:latin typeface="Arial" charset="0"/>
              </a:defRPr>
            </a:lvl3pPr>
            <a:lvl4pPr marL="1600200" indent="-228600" eaLnBrk="0" hangingPunct="0">
              <a:tabLst>
                <a:tab pos="1254125" algn="l"/>
              </a:tabLst>
              <a:defRPr sz="1000">
                <a:solidFill>
                  <a:schemeClr val="tx1"/>
                </a:solidFill>
                <a:latin typeface="Arial" charset="0"/>
              </a:defRPr>
            </a:lvl4pPr>
            <a:lvl5pPr marL="2057400" indent="-228600" eaLnBrk="0" hangingPunct="0">
              <a:tabLst>
                <a:tab pos="1254125" algn="l"/>
              </a:tabLst>
              <a:defRPr sz="1000">
                <a:solidFill>
                  <a:schemeClr val="tx1"/>
                </a:solidFill>
                <a:latin typeface="Arial" charset="0"/>
              </a:defRPr>
            </a:lvl5pPr>
            <a:lvl6pPr marL="2514600" indent="-228600" eaLnBrk="0" fontAlgn="base" hangingPunct="0">
              <a:spcBef>
                <a:spcPct val="0"/>
              </a:spcBef>
              <a:spcAft>
                <a:spcPct val="0"/>
              </a:spcAft>
              <a:tabLst>
                <a:tab pos="1254125" algn="l"/>
              </a:tabLst>
              <a:defRPr sz="1000">
                <a:solidFill>
                  <a:schemeClr val="tx1"/>
                </a:solidFill>
                <a:latin typeface="Arial" charset="0"/>
              </a:defRPr>
            </a:lvl6pPr>
            <a:lvl7pPr marL="2971800" indent="-228600" eaLnBrk="0" fontAlgn="base" hangingPunct="0">
              <a:spcBef>
                <a:spcPct val="0"/>
              </a:spcBef>
              <a:spcAft>
                <a:spcPct val="0"/>
              </a:spcAft>
              <a:tabLst>
                <a:tab pos="1254125" algn="l"/>
              </a:tabLst>
              <a:defRPr sz="1000">
                <a:solidFill>
                  <a:schemeClr val="tx1"/>
                </a:solidFill>
                <a:latin typeface="Arial" charset="0"/>
              </a:defRPr>
            </a:lvl7pPr>
            <a:lvl8pPr marL="3429000" indent="-228600" eaLnBrk="0" fontAlgn="base" hangingPunct="0">
              <a:spcBef>
                <a:spcPct val="0"/>
              </a:spcBef>
              <a:spcAft>
                <a:spcPct val="0"/>
              </a:spcAft>
              <a:tabLst>
                <a:tab pos="1254125" algn="l"/>
              </a:tabLst>
              <a:defRPr sz="1000">
                <a:solidFill>
                  <a:schemeClr val="tx1"/>
                </a:solidFill>
                <a:latin typeface="Arial" charset="0"/>
              </a:defRPr>
            </a:lvl8pPr>
            <a:lvl9pPr marL="3886200" indent="-228600" eaLnBrk="0" fontAlgn="base" hangingPunct="0">
              <a:spcBef>
                <a:spcPct val="0"/>
              </a:spcBef>
              <a:spcAft>
                <a:spcPct val="0"/>
              </a:spcAft>
              <a:tabLst>
                <a:tab pos="1254125" algn="l"/>
              </a:tabLst>
              <a:defRPr sz="1000">
                <a:solidFill>
                  <a:schemeClr val="tx1"/>
                </a:solidFill>
                <a:latin typeface="Arial" charset="0"/>
              </a:defRPr>
            </a:lvl9pPr>
          </a:lstStyle>
          <a:p>
            <a:pPr algn="l" eaLnBrk="1" hangingPunct="1">
              <a:spcBef>
                <a:spcPct val="50000"/>
              </a:spcBef>
              <a:buFontTx/>
              <a:buChar char="•"/>
            </a:pPr>
            <a:r>
              <a:rPr lang="en-US" altLang="en-US" sz="1100" dirty="0"/>
              <a:t> </a:t>
            </a:r>
            <a:r>
              <a:rPr lang="en-US" altLang="en-US" sz="1200" dirty="0">
                <a:solidFill>
                  <a:srgbClr val="002060"/>
                </a:solidFill>
              </a:rPr>
              <a:t>Room and boarding </a:t>
            </a:r>
          </a:p>
          <a:p>
            <a:pPr algn="l" eaLnBrk="1" hangingPunct="1">
              <a:spcBef>
                <a:spcPct val="50000"/>
              </a:spcBef>
              <a:buFontTx/>
              <a:buChar char="•"/>
            </a:pPr>
            <a:r>
              <a:rPr lang="en-US" altLang="en-US" sz="1200" dirty="0">
                <a:solidFill>
                  <a:srgbClr val="002060"/>
                </a:solidFill>
              </a:rPr>
              <a:t> Doctors fees</a:t>
            </a:r>
          </a:p>
          <a:p>
            <a:pPr algn="l" eaLnBrk="1" hangingPunct="1">
              <a:spcBef>
                <a:spcPct val="50000"/>
              </a:spcBef>
              <a:buFontTx/>
              <a:buChar char="•"/>
            </a:pPr>
            <a:r>
              <a:rPr lang="en-US" altLang="en-US" sz="1200" dirty="0">
                <a:solidFill>
                  <a:srgbClr val="002060"/>
                </a:solidFill>
              </a:rPr>
              <a:t> Intensive Care Unit</a:t>
            </a:r>
          </a:p>
          <a:p>
            <a:pPr algn="l" eaLnBrk="1" hangingPunct="1">
              <a:spcBef>
                <a:spcPct val="50000"/>
              </a:spcBef>
              <a:buFontTx/>
              <a:buChar char="•"/>
            </a:pPr>
            <a:r>
              <a:rPr lang="en-US" altLang="en-US" sz="1200" dirty="0">
                <a:solidFill>
                  <a:srgbClr val="002060"/>
                </a:solidFill>
              </a:rPr>
              <a:t> Nursing expenses</a:t>
            </a:r>
          </a:p>
          <a:p>
            <a:pPr algn="l" eaLnBrk="1" hangingPunct="1">
              <a:spcBef>
                <a:spcPct val="50000"/>
              </a:spcBef>
              <a:buFontTx/>
              <a:buChar char="•"/>
            </a:pPr>
            <a:r>
              <a:rPr lang="en-US" altLang="en-US" sz="1200" dirty="0">
                <a:solidFill>
                  <a:srgbClr val="002060"/>
                </a:solidFill>
              </a:rPr>
              <a:t> Surgical fees, operating theatre, anesthesia and oxygen and their administration</a:t>
            </a:r>
          </a:p>
          <a:p>
            <a:pPr algn="l" eaLnBrk="1" hangingPunct="1">
              <a:spcBef>
                <a:spcPct val="50000"/>
              </a:spcBef>
              <a:buFontTx/>
              <a:buChar char="•"/>
            </a:pPr>
            <a:r>
              <a:rPr lang="en-US" altLang="en-US" sz="1200" dirty="0">
                <a:solidFill>
                  <a:srgbClr val="002060"/>
                </a:solidFill>
              </a:rPr>
              <a:t> Physical therapy</a:t>
            </a:r>
          </a:p>
          <a:p>
            <a:pPr algn="l" eaLnBrk="1" hangingPunct="1">
              <a:spcBef>
                <a:spcPct val="50000"/>
              </a:spcBef>
              <a:buFontTx/>
              <a:buChar char="•"/>
            </a:pPr>
            <a:r>
              <a:rPr lang="en-US" altLang="en-US" sz="1200" dirty="0">
                <a:solidFill>
                  <a:srgbClr val="002060"/>
                </a:solidFill>
              </a:rPr>
              <a:t> Drugs and medicines consumed on the premises</a:t>
            </a:r>
          </a:p>
          <a:p>
            <a:pPr algn="l" eaLnBrk="1" hangingPunct="1">
              <a:spcBef>
                <a:spcPct val="50000"/>
              </a:spcBef>
              <a:buFontTx/>
              <a:buChar char="•"/>
            </a:pPr>
            <a:r>
              <a:rPr lang="en-US" altLang="en-US" sz="1200" dirty="0">
                <a:solidFill>
                  <a:srgbClr val="002060"/>
                </a:solidFill>
              </a:rPr>
              <a:t> Hospital miscellaneous services (such as laboratory, x-ray, diagnostic tests)</a:t>
            </a:r>
          </a:p>
          <a:p>
            <a:pPr algn="l" eaLnBrk="1" hangingPunct="1">
              <a:spcBef>
                <a:spcPct val="50000"/>
              </a:spcBef>
              <a:buFontTx/>
              <a:buChar char="•"/>
            </a:pPr>
            <a:r>
              <a:rPr lang="en-US" altLang="en-US" sz="1200" dirty="0">
                <a:solidFill>
                  <a:srgbClr val="002060"/>
                </a:solidFill>
              </a:rPr>
              <a:t> Dressing, ordinary splints and plaster casts</a:t>
            </a:r>
          </a:p>
          <a:p>
            <a:pPr algn="l" eaLnBrk="1" hangingPunct="1">
              <a:spcBef>
                <a:spcPct val="50000"/>
              </a:spcBef>
              <a:buFontTx/>
              <a:buChar char="•"/>
            </a:pPr>
            <a:r>
              <a:rPr lang="en-US" altLang="en-US" sz="1200" dirty="0">
                <a:solidFill>
                  <a:srgbClr val="002060"/>
                </a:solidFill>
              </a:rPr>
              <a:t> Costs of prosthetic devices if implanted during a surgical procedure</a:t>
            </a:r>
          </a:p>
          <a:p>
            <a:pPr algn="l" eaLnBrk="1" hangingPunct="1">
              <a:spcBef>
                <a:spcPct val="50000"/>
              </a:spcBef>
              <a:buFontTx/>
              <a:buChar char="•"/>
            </a:pPr>
            <a:r>
              <a:rPr lang="en-US" altLang="en-US" sz="1200" dirty="0">
                <a:solidFill>
                  <a:srgbClr val="002060"/>
                </a:solidFill>
              </a:rPr>
              <a:t> Radiotherapy and chemotherapy</a:t>
            </a:r>
          </a:p>
        </p:txBody>
      </p:sp>
      <p:sp>
        <p:nvSpPr>
          <p:cNvPr id="6" name="Rectangle 6">
            <a:extLst>
              <a:ext uri="{FF2B5EF4-FFF2-40B4-BE49-F238E27FC236}">
                <a16:creationId xmlns:a16="http://schemas.microsoft.com/office/drawing/2014/main" id="{AF0656B5-DE60-FDFF-9D20-48C0A3FE8081}"/>
              </a:ext>
            </a:extLst>
          </p:cNvPr>
          <p:cNvSpPr>
            <a:spLocks noChangeArrowheads="1"/>
          </p:cNvSpPr>
          <p:nvPr/>
        </p:nvSpPr>
        <p:spPr bwMode="auto">
          <a:xfrm>
            <a:off x="1254741" y="4405648"/>
            <a:ext cx="8307174" cy="409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spcBef>
                <a:spcPct val="50000"/>
              </a:spcBef>
            </a:pPr>
            <a:r>
              <a:rPr lang="en-US" altLang="en-US" sz="1100" b="1" i="1" dirty="0">
                <a:solidFill>
                  <a:srgbClr val="002060"/>
                </a:solidFill>
              </a:rPr>
              <a:t>A)</a:t>
            </a:r>
            <a:r>
              <a:rPr lang="en-US" altLang="en-US" sz="1100" i="1" dirty="0">
                <a:solidFill>
                  <a:srgbClr val="002060"/>
                </a:solidFill>
              </a:rPr>
              <a:t> </a:t>
            </a:r>
            <a:r>
              <a:rPr lang="en-US" altLang="en-US" sz="1200" i="1" dirty="0">
                <a:solidFill>
                  <a:srgbClr val="002060"/>
                </a:solidFill>
              </a:rPr>
              <a:t>The expenses are payable provided they are incurred in India and within the policy period. Expenses will be reimbursed to the covered member depending on the level of cover that he/she is entitled to.</a:t>
            </a:r>
          </a:p>
        </p:txBody>
      </p:sp>
      <p:sp>
        <p:nvSpPr>
          <p:cNvPr id="9" name="Rectangle 7">
            <a:extLst>
              <a:ext uri="{FF2B5EF4-FFF2-40B4-BE49-F238E27FC236}">
                <a16:creationId xmlns:a16="http://schemas.microsoft.com/office/drawing/2014/main" id="{A25E14C5-23A8-1970-2972-2FB67D3966D0}"/>
              </a:ext>
            </a:extLst>
          </p:cNvPr>
          <p:cNvSpPr>
            <a:spLocks noChangeArrowheads="1"/>
          </p:cNvSpPr>
          <p:nvPr/>
        </p:nvSpPr>
        <p:spPr bwMode="auto">
          <a:xfrm>
            <a:off x="1356633" y="984332"/>
            <a:ext cx="2852063" cy="304058"/>
          </a:xfrm>
          <a:prstGeom prst="rect">
            <a:avLst/>
          </a:prstGeom>
          <a:solidFill>
            <a:schemeClr val="accent2">
              <a:alpha val="50195"/>
            </a:schemeClr>
          </a:solidFill>
          <a:ln>
            <a:noFill/>
          </a:ln>
        </p:spPr>
        <p:txBody>
          <a:bodyPr wrap="non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600" b="1" dirty="0">
                <a:solidFill>
                  <a:srgbClr val="002060"/>
                </a:solidFill>
              </a:rPr>
              <a:t>Covers expenses related to</a:t>
            </a:r>
          </a:p>
        </p:txBody>
      </p:sp>
      <p:sp>
        <p:nvSpPr>
          <p:cNvPr id="10" name="Rectangle 10">
            <a:extLst>
              <a:ext uri="{FF2B5EF4-FFF2-40B4-BE49-F238E27FC236}">
                <a16:creationId xmlns:a16="http://schemas.microsoft.com/office/drawing/2014/main" id="{BA8DA6A1-08F2-CBFA-1F67-6AED33FA611C}"/>
              </a:ext>
            </a:extLst>
          </p:cNvPr>
          <p:cNvSpPr>
            <a:spLocks noChangeArrowheads="1"/>
          </p:cNvSpPr>
          <p:nvPr/>
        </p:nvSpPr>
        <p:spPr bwMode="auto">
          <a:xfrm>
            <a:off x="1238864" y="4871790"/>
            <a:ext cx="8323051" cy="9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spcBef>
                <a:spcPct val="50000"/>
              </a:spcBef>
            </a:pPr>
            <a:r>
              <a:rPr lang="en-US" altLang="en-US" sz="1100" b="1" i="1" dirty="0">
                <a:solidFill>
                  <a:srgbClr val="002060"/>
                </a:solidFill>
              </a:rPr>
              <a:t>B)</a:t>
            </a:r>
            <a:r>
              <a:rPr lang="en-US" altLang="en-US" sz="1100" i="1" dirty="0">
                <a:solidFill>
                  <a:srgbClr val="002060"/>
                </a:solidFill>
              </a:rPr>
              <a:t> </a:t>
            </a:r>
            <a:r>
              <a:rPr lang="en-US" altLang="en-US" sz="1200" i="1" dirty="0">
                <a:solidFill>
                  <a:srgbClr val="002060"/>
                </a:solidFill>
              </a:rPr>
              <a:t>Expenses on Hospitalization for minimum period of 24 hours are admissible..</a:t>
            </a:r>
            <a:r>
              <a:rPr lang="en-US" altLang="en-US" sz="1200" i="1" dirty="0"/>
              <a:t> </a:t>
            </a:r>
            <a:r>
              <a:rPr lang="en-US" altLang="en-US" sz="1200" i="1" dirty="0">
                <a:solidFill>
                  <a:srgbClr val="002060"/>
                </a:solidFill>
              </a:rPr>
              <a:t>However this time limit will not apply for specific treatments i.e. Dialysis, Chemotherapy, Radiotherapy, Eye surgery, Dental Surgery, Lithotripsy (kidney stone removal), Tonsillectomy, D &amp; C taken in the Hospital/Nursing home and the insured is discharged on the same day of the treatment will be considered to be taken under Hospitalization Benefit.</a:t>
            </a:r>
          </a:p>
          <a:p>
            <a:pPr algn="l" eaLnBrk="1" hangingPunct="1">
              <a:spcBef>
                <a:spcPct val="50000"/>
              </a:spcBef>
            </a:pPr>
            <a:endParaRPr lang="en-US" altLang="en-US" sz="1200" i="1" dirty="0">
              <a:solidFill>
                <a:srgbClr val="002060"/>
              </a:solidFill>
            </a:endParaRPr>
          </a:p>
        </p:txBody>
      </p:sp>
      <p:sp>
        <p:nvSpPr>
          <p:cNvPr id="11" name="Rectangle 10">
            <a:extLst>
              <a:ext uri="{FF2B5EF4-FFF2-40B4-BE49-F238E27FC236}">
                <a16:creationId xmlns:a16="http://schemas.microsoft.com/office/drawing/2014/main" id="{F7B721FB-7417-D8C7-09C5-A84AB6F6642F}"/>
              </a:ext>
            </a:extLst>
          </p:cNvPr>
          <p:cNvSpPr/>
          <p:nvPr/>
        </p:nvSpPr>
        <p:spPr>
          <a:xfrm>
            <a:off x="1238864" y="5655583"/>
            <a:ext cx="8122177" cy="251159"/>
          </a:xfrm>
          <a:prstGeom prst="rect">
            <a:avLst/>
          </a:prstGeom>
        </p:spPr>
        <p:txBody>
          <a:bodyPr wrap="square">
            <a:spAutoFit/>
          </a:bodyPr>
          <a:lstStyle/>
          <a:p>
            <a:pPr algn="l">
              <a:spcBef>
                <a:spcPct val="50000"/>
              </a:spcBef>
            </a:pPr>
            <a:r>
              <a:rPr lang="en-US" altLang="en-US" sz="1100" b="1" i="1" dirty="0">
                <a:solidFill>
                  <a:srgbClr val="002060"/>
                </a:solidFill>
              </a:rPr>
              <a:t>C) </a:t>
            </a:r>
            <a:r>
              <a:rPr lang="en-US" altLang="en-US" sz="1200" i="1" dirty="0">
                <a:solidFill>
                  <a:srgbClr val="002060"/>
                </a:solidFill>
              </a:rPr>
              <a:t>A security deposit can be collected by the empaneled hospitals to adjust the non admissible expenses</a:t>
            </a:r>
            <a:endParaRPr lang="en-US" sz="1200" i="1" dirty="0">
              <a:solidFill>
                <a:srgbClr val="002060"/>
              </a:solidFill>
            </a:endParaRPr>
          </a:p>
        </p:txBody>
      </p:sp>
      <p:sp>
        <p:nvSpPr>
          <p:cNvPr id="12" name="AutoShape 92">
            <a:hlinkClick r:id="rId2" action="ppaction://hlinksldjump" highlightClick="1"/>
            <a:extLst>
              <a:ext uri="{FF2B5EF4-FFF2-40B4-BE49-F238E27FC236}">
                <a16:creationId xmlns:a16="http://schemas.microsoft.com/office/drawing/2014/main" id="{7A3BB047-C9F1-1CB4-263D-9E2491594021}"/>
              </a:ext>
            </a:extLst>
          </p:cNvPr>
          <p:cNvSpPr>
            <a:spLocks noChangeArrowheads="1"/>
          </p:cNvSpPr>
          <p:nvPr/>
        </p:nvSpPr>
        <p:spPr bwMode="auto">
          <a:xfrm>
            <a:off x="9506547" y="6272980"/>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
        <p:nvSpPr>
          <p:cNvPr id="13" name="TextBox 12">
            <a:extLst>
              <a:ext uri="{FF2B5EF4-FFF2-40B4-BE49-F238E27FC236}">
                <a16:creationId xmlns:a16="http://schemas.microsoft.com/office/drawing/2014/main" id="{DDFE6019-206C-C240-84BE-9F41528EBCFA}"/>
              </a:ext>
            </a:extLst>
          </p:cNvPr>
          <p:cNvSpPr txBox="1"/>
          <p:nvPr/>
        </p:nvSpPr>
        <p:spPr>
          <a:xfrm>
            <a:off x="1238864" y="5887791"/>
            <a:ext cx="297180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srgbClr val="002C77">
                    <a:lumMod val="40000"/>
                    <a:lumOff val="60000"/>
                  </a:srgbClr>
                </a:solidFill>
                <a:latin typeface="Arial Narrow" pitchFamily="34" charset="0"/>
              </a:rPr>
              <a:t>*Refer attachment for Non Payable List</a:t>
            </a:r>
            <a:endParaRPr kumimoji="0" lang="en-US" sz="1400" b="1" i="0" u="none" strike="noStrike" kern="0" cap="none" spc="0" normalizeH="0" baseline="0" noProof="0" dirty="0">
              <a:ln>
                <a:noFill/>
              </a:ln>
              <a:solidFill>
                <a:srgbClr val="002C77">
                  <a:lumMod val="40000"/>
                  <a:lumOff val="60000"/>
                </a:srgbClr>
              </a:solidFill>
              <a:effectLst/>
              <a:uLnTx/>
              <a:uFillTx/>
              <a:latin typeface="Arial Narrow" pitchFamily="34" charset="0"/>
            </a:endParaRPr>
          </a:p>
        </p:txBody>
      </p:sp>
    </p:spTree>
    <p:extLst>
      <p:ext uri="{BB962C8B-B14F-4D97-AF65-F5344CB8AC3E}">
        <p14:creationId xmlns:p14="http://schemas.microsoft.com/office/powerpoint/2010/main" val="1991069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7EC6117C-43CA-2CC2-623C-0D69FAFA2107}"/>
              </a:ext>
            </a:extLst>
          </p:cNvPr>
          <p:cNvSpPr txBox="1">
            <a:spLocks noChangeArrowheads="1"/>
          </p:cNvSpPr>
          <p:nvPr/>
        </p:nvSpPr>
        <p:spPr bwMode="auto">
          <a:xfrm>
            <a:off x="1436846" y="-57164"/>
            <a:ext cx="70115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spcBef>
                <a:spcPct val="50000"/>
              </a:spcBef>
            </a:pPr>
            <a:r>
              <a:rPr lang="en-US" altLang="en-US" sz="3200" dirty="0">
                <a:solidFill>
                  <a:schemeClr val="bg1"/>
                </a:solidFill>
              </a:rPr>
              <a:t>Policy Benefits</a:t>
            </a:r>
          </a:p>
        </p:txBody>
      </p:sp>
      <p:sp>
        <p:nvSpPr>
          <p:cNvPr id="4" name="AutoShape 92">
            <a:hlinkClick r:id="rId3" action="ppaction://hlinksldjump" highlightClick="1"/>
            <a:extLst>
              <a:ext uri="{FF2B5EF4-FFF2-40B4-BE49-F238E27FC236}">
                <a16:creationId xmlns:a16="http://schemas.microsoft.com/office/drawing/2014/main" id="{E1C76657-7C88-EB24-FF49-1A80541C3A03}"/>
              </a:ext>
            </a:extLst>
          </p:cNvPr>
          <p:cNvSpPr>
            <a:spLocks noChangeArrowheads="1"/>
          </p:cNvSpPr>
          <p:nvPr/>
        </p:nvSpPr>
        <p:spPr bwMode="auto">
          <a:xfrm>
            <a:off x="9973578" y="6408064"/>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graphicFrame>
        <p:nvGraphicFramePr>
          <p:cNvPr id="8" name="Table 7">
            <a:extLst>
              <a:ext uri="{FF2B5EF4-FFF2-40B4-BE49-F238E27FC236}">
                <a16:creationId xmlns:a16="http://schemas.microsoft.com/office/drawing/2014/main" id="{F2392C34-FC1C-0204-1903-EDAEED0A6B99}"/>
              </a:ext>
            </a:extLst>
          </p:cNvPr>
          <p:cNvGraphicFramePr>
            <a:graphicFrameLocks noGrp="1"/>
          </p:cNvGraphicFramePr>
          <p:nvPr>
            <p:extLst>
              <p:ext uri="{D42A27DB-BD31-4B8C-83A1-F6EECF244321}">
                <p14:modId xmlns:p14="http://schemas.microsoft.com/office/powerpoint/2010/main" val="3727022600"/>
              </p:ext>
            </p:extLst>
          </p:nvPr>
        </p:nvGraphicFramePr>
        <p:xfrm>
          <a:off x="403124" y="527611"/>
          <a:ext cx="10352030" cy="5743399"/>
        </p:xfrm>
        <a:graphic>
          <a:graphicData uri="http://schemas.openxmlformats.org/drawingml/2006/table">
            <a:tbl>
              <a:tblPr firstRow="1" firstCol="1" bandRow="1">
                <a:tableStyleId>{5C22544A-7EE6-4342-B048-85BDC9FD1C3A}</a:tableStyleId>
              </a:tblPr>
              <a:tblGrid>
                <a:gridCol w="3244666">
                  <a:extLst>
                    <a:ext uri="{9D8B030D-6E8A-4147-A177-3AD203B41FA5}">
                      <a16:colId xmlns:a16="http://schemas.microsoft.com/office/drawing/2014/main" val="2176254864"/>
                    </a:ext>
                  </a:extLst>
                </a:gridCol>
                <a:gridCol w="7107364">
                  <a:extLst>
                    <a:ext uri="{9D8B030D-6E8A-4147-A177-3AD203B41FA5}">
                      <a16:colId xmlns:a16="http://schemas.microsoft.com/office/drawing/2014/main" val="2593371984"/>
                    </a:ext>
                  </a:extLst>
                </a:gridCol>
              </a:tblGrid>
              <a:tr h="210118">
                <a:tc>
                  <a:txBody>
                    <a:bodyPr/>
                    <a:lstStyle/>
                    <a:p>
                      <a:pPr algn="ctr" fontAlgn="ctr"/>
                      <a:r>
                        <a:rPr lang="en-US" sz="900" u="none" strike="noStrike" dirty="0">
                          <a:effectLst/>
                        </a:rPr>
                        <a:t>Family Floater</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1+5 ( self + spouse + 2 dep children + 2 dep parents/ in laws)</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extLst>
                  <a:ext uri="{0D108BD9-81ED-4DB2-BD59-A6C34878D82A}">
                    <a16:rowId xmlns:a16="http://schemas.microsoft.com/office/drawing/2014/main" val="1405596835"/>
                  </a:ext>
                </a:extLst>
              </a:tr>
              <a:tr h="210118">
                <a:tc>
                  <a:txBody>
                    <a:bodyPr/>
                    <a:lstStyle/>
                    <a:p>
                      <a:pPr algn="ctr" fontAlgn="ctr"/>
                      <a:r>
                        <a:rPr lang="en-US" sz="900" u="none" strike="noStrike" dirty="0">
                          <a:effectLst/>
                        </a:rPr>
                        <a:t>Sum insured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4.2 Lacs, 6 Lacs &amp; 9 Lacs</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443957653"/>
                  </a:ext>
                </a:extLst>
              </a:tr>
              <a:tr h="210118">
                <a:tc>
                  <a:txBody>
                    <a:bodyPr/>
                    <a:lstStyle/>
                    <a:p>
                      <a:pPr algn="ctr" fontAlgn="ctr"/>
                      <a:r>
                        <a:rPr lang="en-US" sz="900" u="none" strike="noStrike" dirty="0">
                          <a:effectLst/>
                        </a:rPr>
                        <a:t>Waiver of 1</a:t>
                      </a:r>
                      <a:r>
                        <a:rPr lang="en-US" sz="900" u="none" strike="noStrike" baseline="30000" dirty="0">
                          <a:effectLst/>
                        </a:rPr>
                        <a:t>st</a:t>
                      </a:r>
                      <a:r>
                        <a:rPr lang="en-US" sz="900" u="none" strike="noStrike" dirty="0">
                          <a:effectLst/>
                        </a:rPr>
                        <a:t> year exclusion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Waived off</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4045475973"/>
                  </a:ext>
                </a:extLst>
              </a:tr>
              <a:tr h="210118">
                <a:tc>
                  <a:txBody>
                    <a:bodyPr/>
                    <a:lstStyle/>
                    <a:p>
                      <a:pPr algn="ctr" fontAlgn="ctr"/>
                      <a:r>
                        <a:rPr lang="en-US" sz="900" u="none" strike="noStrike" dirty="0">
                          <a:effectLst/>
                        </a:rPr>
                        <a:t>Waiver of first 30 days exclusion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Waived off</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058230207"/>
                  </a:ext>
                </a:extLst>
              </a:tr>
              <a:tr h="135977">
                <a:tc>
                  <a:txBody>
                    <a:bodyPr/>
                    <a:lstStyle/>
                    <a:p>
                      <a:pPr algn="ctr" fontAlgn="ctr"/>
                      <a:r>
                        <a:rPr lang="en-US" sz="900" u="none" strike="noStrike" dirty="0">
                          <a:effectLst/>
                        </a:rPr>
                        <a:t>Waiver Of Pre Existing diseases exclusion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Waiver of Pre Existing diseases exclusion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916795431"/>
                  </a:ext>
                </a:extLst>
              </a:tr>
              <a:tr h="210118">
                <a:tc>
                  <a:txBody>
                    <a:bodyPr/>
                    <a:lstStyle/>
                    <a:p>
                      <a:pPr algn="ctr" fontAlgn="ctr"/>
                      <a:r>
                        <a:rPr lang="en-US" sz="900" u="none" strike="noStrike" dirty="0">
                          <a:effectLst/>
                        </a:rPr>
                        <a:t>Domiciliary Hospitalization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Not 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1183324677"/>
                  </a:ext>
                </a:extLst>
              </a:tr>
              <a:tr h="210118">
                <a:tc>
                  <a:txBody>
                    <a:bodyPr/>
                    <a:lstStyle/>
                    <a:p>
                      <a:pPr algn="ctr" fontAlgn="ctr"/>
                      <a:r>
                        <a:rPr lang="en-US" sz="900" u="none" strike="noStrike" dirty="0">
                          <a:effectLst/>
                        </a:rPr>
                        <a:t>Pre Hospitalization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30 days</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4242287529"/>
                  </a:ext>
                </a:extLst>
              </a:tr>
              <a:tr h="210118">
                <a:tc>
                  <a:txBody>
                    <a:bodyPr/>
                    <a:lstStyle/>
                    <a:p>
                      <a:pPr algn="ctr" fontAlgn="ctr"/>
                      <a:r>
                        <a:rPr lang="en-US" sz="900" u="none" strike="noStrike" dirty="0">
                          <a:effectLst/>
                        </a:rPr>
                        <a:t>Post Hospitalization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60 days</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948331237"/>
                  </a:ext>
                </a:extLst>
              </a:tr>
              <a:tr h="267422">
                <a:tc>
                  <a:txBody>
                    <a:bodyPr/>
                    <a:lstStyle/>
                    <a:p>
                      <a:pPr algn="ctr" fontAlgn="ctr"/>
                      <a:r>
                        <a:rPr lang="en-US" sz="900" u="none" strike="noStrike" dirty="0">
                          <a:effectLst/>
                        </a:rPr>
                        <a:t>Maternity</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b="0" i="0" u="none" strike="noStrike" dirty="0">
                          <a:solidFill>
                            <a:schemeClr val="dk1"/>
                          </a:solidFill>
                          <a:effectLst/>
                          <a:latin typeface="+mn-lt"/>
                        </a:rPr>
                        <a:t>50,000</a:t>
                      </a:r>
                      <a:r>
                        <a:rPr lang="en-US" sz="900" b="0" i="0" u="none" strike="noStrike" baseline="0" dirty="0">
                          <a:solidFill>
                            <a:schemeClr val="dk1"/>
                          </a:solidFill>
                          <a:effectLst/>
                          <a:latin typeface="+mn-lt"/>
                        </a:rPr>
                        <a:t> for normal &amp; C section 60K</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80524874"/>
                  </a:ext>
                </a:extLst>
              </a:tr>
              <a:tr h="210118">
                <a:tc>
                  <a:txBody>
                    <a:bodyPr/>
                    <a:lstStyle/>
                    <a:p>
                      <a:pPr algn="ctr" fontAlgn="ctr"/>
                      <a:r>
                        <a:rPr lang="en-US" sz="900" u="none" strike="noStrike" dirty="0">
                          <a:effectLst/>
                        </a:rPr>
                        <a:t>Baby Day one</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Covered within family SI</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1591531899"/>
                  </a:ext>
                </a:extLst>
              </a:tr>
              <a:tr h="210118">
                <a:tc>
                  <a:txBody>
                    <a:bodyPr/>
                    <a:lstStyle/>
                    <a:p>
                      <a:pPr algn="ctr" fontAlgn="ctr"/>
                      <a:r>
                        <a:rPr lang="en-US" sz="900" u="none" strike="noStrike" dirty="0">
                          <a:effectLst/>
                        </a:rPr>
                        <a:t>Waiver of 9 months waiting period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Waived off</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320761549"/>
                  </a:ext>
                </a:extLst>
              </a:tr>
              <a:tr h="210118">
                <a:tc>
                  <a:txBody>
                    <a:bodyPr/>
                    <a:lstStyle/>
                    <a:p>
                      <a:pPr algn="ctr" fontAlgn="ctr"/>
                      <a:r>
                        <a:rPr lang="en-US" sz="900" u="none" strike="noStrike" dirty="0">
                          <a:effectLst/>
                        </a:rPr>
                        <a:t>Pre &amp; Post-natal charges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up to Rs.10,000 within maternity limit</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64788881"/>
                  </a:ext>
                </a:extLst>
              </a:tr>
              <a:tr h="210118">
                <a:tc>
                  <a:txBody>
                    <a:bodyPr/>
                    <a:lstStyle/>
                    <a:p>
                      <a:pPr algn="ctr" fontAlgn="ctr"/>
                      <a:r>
                        <a:rPr lang="en-US" sz="900" u="none" strike="noStrike" dirty="0">
                          <a:effectLst/>
                        </a:rPr>
                        <a:t>Ambulance Charges</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maximum of </a:t>
                      </a:r>
                      <a:r>
                        <a:rPr lang="en-US" sz="900" u="none" strike="noStrike" dirty="0" err="1">
                          <a:effectLst/>
                        </a:rPr>
                        <a:t>Rs</a:t>
                      </a:r>
                      <a:r>
                        <a:rPr lang="en-US" sz="900" u="none" strike="noStrike" dirty="0">
                          <a:effectLst/>
                        </a:rPr>
                        <a:t> 1000 per incident</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649976915"/>
                  </a:ext>
                </a:extLst>
              </a:tr>
              <a:tr h="210118">
                <a:tc>
                  <a:txBody>
                    <a:bodyPr/>
                    <a:lstStyle/>
                    <a:p>
                      <a:pPr algn="ctr" fontAlgn="ctr"/>
                      <a:r>
                        <a:rPr lang="en-US" sz="900" u="none" strike="noStrike" dirty="0">
                          <a:effectLst/>
                        </a:rPr>
                        <a:t>Room Rent Cap</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Restricted to 2% of S.I. For normal and 3% of S.I. For ICU , Incremental Charges applicable.</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852648491"/>
                  </a:ext>
                </a:extLst>
              </a:tr>
              <a:tr h="210118">
                <a:tc>
                  <a:txBody>
                    <a:bodyPr/>
                    <a:lstStyle/>
                    <a:p>
                      <a:pPr algn="ctr" fontAlgn="ctr"/>
                      <a:r>
                        <a:rPr lang="en-US" sz="900" u="none" strike="noStrike" dirty="0">
                          <a:effectLst/>
                        </a:rPr>
                        <a:t>Day Care treatments 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a:effectLst/>
                        </a:rPr>
                        <a:t>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417875686"/>
                  </a:ext>
                </a:extLst>
              </a:tr>
              <a:tr h="210118">
                <a:tc>
                  <a:txBody>
                    <a:bodyPr/>
                    <a:lstStyle/>
                    <a:p>
                      <a:pPr algn="ctr" fontAlgn="ctr"/>
                      <a:r>
                        <a:rPr lang="en-US" sz="900" u="none" strike="noStrike" dirty="0">
                          <a:effectLst/>
                        </a:rPr>
                        <a:t>Modern Treatment &amp; weight loss treatment 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err="1">
                          <a:effectLst/>
                        </a:rPr>
                        <a:t>Upto</a:t>
                      </a:r>
                      <a:r>
                        <a:rPr lang="en-US" sz="900" u="none" strike="noStrike" dirty="0">
                          <a:effectLst/>
                        </a:rPr>
                        <a:t> 50% of SI</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900895711"/>
                  </a:ext>
                </a:extLst>
              </a:tr>
              <a:tr h="210118">
                <a:tc>
                  <a:txBody>
                    <a:bodyPr/>
                    <a:lstStyle/>
                    <a:p>
                      <a:pPr algn="ctr" fontAlgn="ctr"/>
                      <a:r>
                        <a:rPr lang="en-US" sz="900" u="none" strike="noStrike" dirty="0">
                          <a:effectLst/>
                        </a:rPr>
                        <a:t>Ayush Treatment</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Covered </a:t>
                      </a:r>
                      <a:r>
                        <a:rPr lang="en-US" sz="900" u="none" strike="noStrike" dirty="0" err="1">
                          <a:effectLst/>
                        </a:rPr>
                        <a:t>upto</a:t>
                      </a:r>
                      <a:r>
                        <a:rPr lang="en-US" sz="900" u="none" strike="noStrike" dirty="0">
                          <a:effectLst/>
                        </a:rPr>
                        <a:t> full indemnity</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664933379"/>
                  </a:ext>
                </a:extLst>
              </a:tr>
              <a:tr h="210118">
                <a:tc>
                  <a:txBody>
                    <a:bodyPr/>
                    <a:lstStyle/>
                    <a:p>
                      <a:pPr algn="ctr" fontAlgn="ctr"/>
                      <a:r>
                        <a:rPr lang="en-US" sz="900" u="none" strike="noStrike" dirty="0">
                          <a:effectLst/>
                        </a:rPr>
                        <a:t>Disease wise capping</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No caps for any disease.</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597650029"/>
                  </a:ext>
                </a:extLst>
              </a:tr>
              <a:tr h="210118">
                <a:tc>
                  <a:txBody>
                    <a:bodyPr/>
                    <a:lstStyle/>
                    <a:p>
                      <a:pPr algn="ctr" fontAlgn="ctr"/>
                      <a:r>
                        <a:rPr lang="en-US" sz="900" u="none" strike="noStrike" dirty="0">
                          <a:effectLst/>
                        </a:rPr>
                        <a:t>Intimation &amp; submission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Intimation – waived off/submission Within 30 days from DOD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516449674"/>
                  </a:ext>
                </a:extLst>
              </a:tr>
              <a:tr h="534845">
                <a:tc>
                  <a:txBody>
                    <a:bodyPr/>
                    <a:lstStyle/>
                    <a:p>
                      <a:pPr algn="ctr" fontAlgn="ctr"/>
                      <a:r>
                        <a:rPr lang="en-US" sz="900" u="none" strike="noStrike" dirty="0">
                          <a:effectLst/>
                        </a:rPr>
                        <a:t>Midterm inclusion of dependents will be possible only in case of spouse (on account of marriage during policy term. Children ( child birth during the policy term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1773787605"/>
                  </a:ext>
                </a:extLst>
              </a:tr>
              <a:tr h="210118">
                <a:tc>
                  <a:txBody>
                    <a:bodyPr/>
                    <a:lstStyle/>
                    <a:p>
                      <a:pPr algn="ctr" fontAlgn="ctr"/>
                      <a:r>
                        <a:rPr lang="en-US" sz="900" u="none" strike="noStrike" dirty="0">
                          <a:effectLst/>
                        </a:rPr>
                        <a:t>Internal Congenital 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Covered</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197141127"/>
                  </a:ext>
                </a:extLst>
              </a:tr>
              <a:tr h="526614">
                <a:tc>
                  <a:txBody>
                    <a:bodyPr/>
                    <a:lstStyle/>
                    <a:p>
                      <a:pPr algn="ctr" fontAlgn="ctr"/>
                      <a:r>
                        <a:rPr lang="en-US" sz="900" b="1" i="0" u="none" strike="noStrike" dirty="0">
                          <a:solidFill>
                            <a:schemeClr val="lt1"/>
                          </a:solidFill>
                          <a:effectLst/>
                          <a:latin typeface="+mn-lt"/>
                        </a:rPr>
                        <a:t>Special</a:t>
                      </a:r>
                      <a:r>
                        <a:rPr lang="en-US" sz="900" b="1" i="0" u="none" strike="noStrike" baseline="0" dirty="0">
                          <a:solidFill>
                            <a:schemeClr val="lt1"/>
                          </a:solidFill>
                          <a:effectLst/>
                          <a:latin typeface="+mn-lt"/>
                        </a:rPr>
                        <a:t> Condition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r>
                        <a:rPr lang="en-US" sz="900" u="none" strike="noStrike" kern="1200" dirty="0">
                          <a:solidFill>
                            <a:schemeClr val="dk1"/>
                          </a:solidFill>
                          <a:effectLst/>
                          <a:latin typeface="+mn-lt"/>
                          <a:ea typeface="+mn-ea"/>
                          <a:cs typeface="+mn-cs"/>
                        </a:rPr>
                        <a:t>Waiver of PPN clause </a:t>
                      </a:r>
                    </a:p>
                    <a:p>
                      <a:r>
                        <a:rPr lang="en-US" sz="900" u="none" strike="noStrike" kern="1200" dirty="0">
                          <a:solidFill>
                            <a:schemeClr val="dk1"/>
                          </a:solidFill>
                          <a:effectLst/>
                          <a:latin typeface="+mn-lt"/>
                          <a:ea typeface="+mn-ea"/>
                          <a:cs typeface="+mn-cs"/>
                        </a:rPr>
                        <a:t>Waiver of reasonable and customary clause, however this will be applicable only in cases where the prices are exponentially high.</a:t>
                      </a:r>
                    </a:p>
                    <a:p>
                      <a:pPr algn="ctr" fontAlgn="ct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378669642"/>
                  </a:ext>
                </a:extLst>
              </a:tr>
              <a:tr h="267422">
                <a:tc>
                  <a:txBody>
                    <a:bodyPr/>
                    <a:lstStyle/>
                    <a:p>
                      <a:pPr algn="ctr" fontAlgn="ctr"/>
                      <a:r>
                        <a:rPr lang="en-US" sz="900" u="none" strike="noStrike" dirty="0">
                          <a:effectLst/>
                        </a:rPr>
                        <a:t>Special Condition</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err="1">
                          <a:effectLst/>
                        </a:rPr>
                        <a:t>Hospiitalisation</a:t>
                      </a:r>
                      <a:r>
                        <a:rPr lang="en-US" sz="900" u="none" strike="noStrike" baseline="0" dirty="0">
                          <a:effectLst/>
                        </a:rPr>
                        <a:t> arises out of nasal</a:t>
                      </a:r>
                      <a:r>
                        <a:rPr lang="en-US" sz="900" u="none" strike="noStrike" dirty="0">
                          <a:effectLst/>
                        </a:rPr>
                        <a:t> Sinus Surgeries </a:t>
                      </a:r>
                      <a:r>
                        <a:rPr lang="en-US" sz="900" u="none" strike="noStrike" dirty="0" err="1">
                          <a:effectLst/>
                        </a:rPr>
                        <a:t>upto</a:t>
                      </a:r>
                      <a:r>
                        <a:rPr lang="en-US" sz="900" u="none" strike="noStrike" dirty="0">
                          <a:effectLst/>
                        </a:rPr>
                        <a:t> '</a:t>
                      </a:r>
                      <a:r>
                        <a:rPr lang="en-US" sz="900" u="none" strike="noStrike" dirty="0" err="1">
                          <a:effectLst/>
                        </a:rPr>
                        <a:t>Rs</a:t>
                      </a:r>
                      <a:r>
                        <a:rPr lang="en-US" sz="900" u="none" strike="noStrike" dirty="0">
                          <a:effectLst/>
                        </a:rPr>
                        <a:t>.' 35,000; Psychiatric ailments </a:t>
                      </a:r>
                      <a:r>
                        <a:rPr lang="en-US" sz="900" u="none" strike="noStrike" dirty="0" err="1">
                          <a:effectLst/>
                        </a:rPr>
                        <a:t>upto</a:t>
                      </a:r>
                      <a:r>
                        <a:rPr lang="en-US" sz="900" u="none" strike="noStrike" dirty="0">
                          <a:effectLst/>
                        </a:rPr>
                        <a:t> 'Rs.30000 / Correction of refractive error / Lasik surgery for eye is covered more  +/- 7</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2371012144"/>
                  </a:ext>
                </a:extLst>
              </a:tr>
              <a:tr h="210118">
                <a:tc>
                  <a:txBody>
                    <a:bodyPr/>
                    <a:lstStyle/>
                    <a:p>
                      <a:pPr algn="ctr" fontAlgn="ctr"/>
                      <a:r>
                        <a:rPr lang="en-US" sz="900" u="none" strike="noStrike" dirty="0">
                          <a:effectLst/>
                        </a:rPr>
                        <a:t>Co payment </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solidFill>
                  </a:tcPr>
                </a:tc>
                <a:tc>
                  <a:txBody>
                    <a:bodyPr/>
                    <a:lstStyle/>
                    <a:p>
                      <a:pPr algn="ctr" fontAlgn="ctr"/>
                      <a:r>
                        <a:rPr lang="en-US" sz="900" u="none" strike="noStrike" dirty="0">
                          <a:effectLst/>
                        </a:rPr>
                        <a:t>Nil</a:t>
                      </a:r>
                      <a:endParaRPr lang="en-US" sz="900" b="0" i="0" u="none" strike="noStrike" dirty="0">
                        <a:solidFill>
                          <a:srgbClr val="000000"/>
                        </a:solidFill>
                        <a:effectLst/>
                        <a:latin typeface="Calibri" panose="020F0502020204030204" pitchFamily="34" charset="0"/>
                      </a:endParaRPr>
                    </a:p>
                  </a:txBody>
                  <a:tcPr marL="5398" marR="5398" marT="5398" marB="0" anchor="ctr">
                    <a:solidFill>
                      <a:schemeClr val="accent2">
                        <a:lumMod val="20000"/>
                        <a:lumOff val="80000"/>
                      </a:schemeClr>
                    </a:solidFill>
                  </a:tcPr>
                </a:tc>
                <a:extLst>
                  <a:ext uri="{0D108BD9-81ED-4DB2-BD59-A6C34878D82A}">
                    <a16:rowId xmlns:a16="http://schemas.microsoft.com/office/drawing/2014/main" val="3073972566"/>
                  </a:ext>
                </a:extLst>
              </a:tr>
            </a:tbl>
          </a:graphicData>
        </a:graphic>
      </p:graphicFrame>
    </p:spTree>
    <p:extLst>
      <p:ext uri="{BB962C8B-B14F-4D97-AF65-F5344CB8AC3E}">
        <p14:creationId xmlns:p14="http://schemas.microsoft.com/office/powerpoint/2010/main" val="2875968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38">
            <a:extLst>
              <a:ext uri="{FF2B5EF4-FFF2-40B4-BE49-F238E27FC236}">
                <a16:creationId xmlns:a16="http://schemas.microsoft.com/office/drawing/2014/main" id="{C517ABF0-9D51-C95F-3073-EE1421BE7A3A}"/>
              </a:ext>
            </a:extLst>
          </p:cNvPr>
          <p:cNvGraphicFramePr>
            <a:graphicFrameLocks noGrp="1"/>
          </p:cNvGraphicFramePr>
          <p:nvPr>
            <p:extLst>
              <p:ext uri="{D42A27DB-BD31-4B8C-83A1-F6EECF244321}">
                <p14:modId xmlns:p14="http://schemas.microsoft.com/office/powerpoint/2010/main" val="4021517685"/>
              </p:ext>
            </p:extLst>
          </p:nvPr>
        </p:nvGraphicFramePr>
        <p:xfrm>
          <a:off x="1196716" y="3297034"/>
          <a:ext cx="9069300" cy="1590688"/>
        </p:xfrm>
        <a:graphic>
          <a:graphicData uri="http://schemas.openxmlformats.org/drawingml/2006/table">
            <a:tbl>
              <a:tblPr/>
              <a:tblGrid>
                <a:gridCol w="3061206">
                  <a:extLst>
                    <a:ext uri="{9D8B030D-6E8A-4147-A177-3AD203B41FA5}">
                      <a16:colId xmlns:a16="http://schemas.microsoft.com/office/drawing/2014/main" val="20000"/>
                    </a:ext>
                  </a:extLst>
                </a:gridCol>
                <a:gridCol w="6008094">
                  <a:extLst>
                    <a:ext uri="{9D8B030D-6E8A-4147-A177-3AD203B41FA5}">
                      <a16:colId xmlns:a16="http://schemas.microsoft.com/office/drawing/2014/main" val="20001"/>
                    </a:ext>
                  </a:extLst>
                </a:gridCol>
              </a:tblGrid>
              <a:tr h="283370">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2060"/>
                          </a:solidFill>
                          <a:effectLst/>
                          <a:latin typeface="Arial" charset="0"/>
                        </a:rPr>
                        <a:t>Post-hospitalization Expenses</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771046">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Definition</a:t>
                      </a:r>
                    </a:p>
                  </a:txBody>
                  <a:tcPr marL="100510" marR="100510" marT="50246" marB="50246"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just"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If the Insurer accepts a claim under Hospitalization and immediately following the Insured Member’s discharge, further medical treatment directly related to the same condition for which the Insured Member was Hospitalized is required, the Insurer will reimburse the Insured member’s Post-hospitalization Expenses for up to 60 day period.</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813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rgbClr val="002060"/>
                          </a:solidFill>
                          <a:effectLst/>
                          <a:latin typeface="Arial" charset="0"/>
                        </a:rPr>
                        <a:t>Covered</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Yes</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813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rgbClr val="002060"/>
                          </a:solidFill>
                          <a:effectLst/>
                          <a:latin typeface="Arial" charset="0"/>
                        </a:rPr>
                        <a:t>Duration</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60 Days</a:t>
                      </a:r>
                    </a:p>
                  </a:txBody>
                  <a:tcPr marL="100510" marR="100510" marT="50246" marB="5024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Text Box 36">
            <a:extLst>
              <a:ext uri="{FF2B5EF4-FFF2-40B4-BE49-F238E27FC236}">
                <a16:creationId xmlns:a16="http://schemas.microsoft.com/office/drawing/2014/main" id="{779C3EE0-7F8E-CA42-0FC4-27D4A873A3A3}"/>
              </a:ext>
            </a:extLst>
          </p:cNvPr>
          <p:cNvSpPr txBox="1">
            <a:spLocks noChangeArrowheads="1"/>
          </p:cNvSpPr>
          <p:nvPr/>
        </p:nvSpPr>
        <p:spPr bwMode="auto">
          <a:xfrm>
            <a:off x="1133206" y="504293"/>
            <a:ext cx="6859134" cy="5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3200">
                <a:solidFill>
                  <a:srgbClr val="006699"/>
                </a:solidFill>
              </a:rPr>
              <a:t>Pre &amp; Post Hospitalization Expenses</a:t>
            </a:r>
          </a:p>
        </p:txBody>
      </p:sp>
      <p:graphicFrame>
        <p:nvGraphicFramePr>
          <p:cNvPr id="6" name="Group 37">
            <a:extLst>
              <a:ext uri="{FF2B5EF4-FFF2-40B4-BE49-F238E27FC236}">
                <a16:creationId xmlns:a16="http://schemas.microsoft.com/office/drawing/2014/main" id="{30364C10-9AE5-6B05-B5FC-BCADBFD2EFA0}"/>
              </a:ext>
            </a:extLst>
          </p:cNvPr>
          <p:cNvGraphicFramePr>
            <a:graphicFrameLocks noGrp="1"/>
          </p:cNvGraphicFramePr>
          <p:nvPr>
            <p:extLst>
              <p:ext uri="{D42A27DB-BD31-4B8C-83A1-F6EECF244321}">
                <p14:modId xmlns:p14="http://schemas.microsoft.com/office/powerpoint/2010/main" val="1586581362"/>
              </p:ext>
            </p:extLst>
          </p:nvPr>
        </p:nvGraphicFramePr>
        <p:xfrm>
          <a:off x="1209418" y="1392034"/>
          <a:ext cx="9069300" cy="1422408"/>
        </p:xfrm>
        <a:graphic>
          <a:graphicData uri="http://schemas.openxmlformats.org/drawingml/2006/table">
            <a:tbl>
              <a:tblPr/>
              <a:tblGrid>
                <a:gridCol w="3048504">
                  <a:extLst>
                    <a:ext uri="{9D8B030D-6E8A-4147-A177-3AD203B41FA5}">
                      <a16:colId xmlns:a16="http://schemas.microsoft.com/office/drawing/2014/main" val="20000"/>
                    </a:ext>
                  </a:extLst>
                </a:gridCol>
                <a:gridCol w="6020796">
                  <a:extLst>
                    <a:ext uri="{9D8B030D-6E8A-4147-A177-3AD203B41FA5}">
                      <a16:colId xmlns:a16="http://schemas.microsoft.com/office/drawing/2014/main" val="20001"/>
                    </a:ext>
                  </a:extLst>
                </a:gridCol>
              </a:tblGrid>
              <a:tr h="283210">
                <a:tc gridSpan="2">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2060"/>
                          </a:solidFill>
                          <a:effectLst/>
                          <a:latin typeface="Arial" charset="0"/>
                        </a:rPr>
                        <a:t>Pre-hospitalization Expenses</a:t>
                      </a:r>
                    </a:p>
                  </a:txBody>
                  <a:tcPr marL="100510" marR="100510" marT="50166" marB="5016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accent2">
                        <a:alpha val="50195"/>
                      </a:schemeClr>
                    </a:solidFill>
                  </a:tcPr>
                </a:tc>
                <a:tc hMerge="1">
                  <a:txBody>
                    <a:bodyPr/>
                    <a:lstStyle/>
                    <a:p>
                      <a:endParaRPr lang="en-US"/>
                    </a:p>
                  </a:txBody>
                  <a:tcPr/>
                </a:tc>
                <a:extLst>
                  <a:ext uri="{0D108BD9-81ED-4DB2-BD59-A6C34878D82A}">
                    <a16:rowId xmlns:a16="http://schemas.microsoft.com/office/drawing/2014/main" val="10000"/>
                  </a:ext>
                </a:extLst>
              </a:tr>
              <a:tr h="603249">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Definition</a:t>
                      </a:r>
                    </a:p>
                  </a:txBody>
                  <a:tcPr marL="100510" marR="100510" marT="50166" marB="50166"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just"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If the Insured member is diagnosed with an Illness which results in his / her Hospitalization and for which the Insurer accepts a claim, the Insurer will also reimburse the Insured Member’s Pre-hospitalization Expenses for up to 30 days prior to his / her Hospitalization.</a:t>
                      </a:r>
                    </a:p>
                  </a:txBody>
                  <a:tcPr marL="100510" marR="100510" marT="50166" marB="5016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797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Covered</a:t>
                      </a:r>
                    </a:p>
                  </a:txBody>
                  <a:tcPr marL="100510" marR="100510" marT="50166" marB="50166"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Yes</a:t>
                      </a:r>
                    </a:p>
                  </a:txBody>
                  <a:tcPr marL="100510" marR="100510" marT="50166" marB="5016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7970">
                <a:tc>
                  <a:txBody>
                    <a:bodyPr/>
                    <a:lstStyle/>
                    <a:p>
                      <a:pPr marL="0" marR="0" lvl="0" indent="0" algn="l" defTabSz="11049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002060"/>
                          </a:solidFill>
                          <a:effectLst/>
                          <a:latin typeface="Arial" charset="0"/>
                        </a:rPr>
                        <a:t>Duration</a:t>
                      </a:r>
                    </a:p>
                  </a:txBody>
                  <a:tcPr marL="100510" marR="100510" marT="50166" marB="50166" anchor="ct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rgbClr val="CCECFF">
                        <a:alpha val="50195"/>
                      </a:srgbClr>
                    </a:solidFill>
                  </a:tcPr>
                </a:tc>
                <a:tc>
                  <a:txBody>
                    <a:bodyPr/>
                    <a:lstStyle/>
                    <a:p>
                      <a:pPr marL="0" marR="0" lvl="0" indent="0" algn="l" defTabSz="1104900" rtl="0" eaLnBrk="1" fontAlgn="base" latinLnBrk="0" hangingPunct="1">
                        <a:lnSpc>
                          <a:spcPct val="100000"/>
                        </a:lnSpc>
                        <a:spcBef>
                          <a:spcPct val="20000"/>
                        </a:spcBef>
                        <a:spcAft>
                          <a:spcPct val="0"/>
                        </a:spcAft>
                        <a:buClrTx/>
                        <a:buSzTx/>
                        <a:buFontTx/>
                        <a:buChar char="•"/>
                        <a:tabLst/>
                      </a:pPr>
                      <a:r>
                        <a:rPr kumimoji="0" lang="en-US" sz="1100" b="0" i="0" u="none" strike="noStrike" cap="none" normalizeH="0" baseline="0" dirty="0">
                          <a:ln>
                            <a:noFill/>
                          </a:ln>
                          <a:solidFill>
                            <a:srgbClr val="002060"/>
                          </a:solidFill>
                          <a:effectLst/>
                          <a:latin typeface="Arial" charset="0"/>
                        </a:rPr>
                        <a:t> 30 Days</a:t>
                      </a:r>
                    </a:p>
                  </a:txBody>
                  <a:tcPr marL="100510" marR="100510" marT="50166" marB="50166"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AutoShape 92">
            <a:hlinkClick r:id="rId3" action="ppaction://hlinksldjump" highlightClick="1"/>
            <a:extLst>
              <a:ext uri="{FF2B5EF4-FFF2-40B4-BE49-F238E27FC236}">
                <a16:creationId xmlns:a16="http://schemas.microsoft.com/office/drawing/2014/main" id="{2BAE82FA-1B99-ECA3-D8DF-F66B6FC9CBD2}"/>
              </a:ext>
            </a:extLst>
          </p:cNvPr>
          <p:cNvSpPr>
            <a:spLocks noChangeArrowheads="1"/>
          </p:cNvSpPr>
          <p:nvPr/>
        </p:nvSpPr>
        <p:spPr bwMode="auto">
          <a:xfrm>
            <a:off x="9000184" y="6272982"/>
            <a:ext cx="685913" cy="381000"/>
          </a:xfrm>
          <a:prstGeom prst="actionButtonHome">
            <a:avLst/>
          </a:prstGeom>
          <a:solidFill>
            <a:schemeClr val="accent6">
              <a:alpha val="50195"/>
            </a:schemeClr>
          </a:solidFill>
          <a:ln w="9525">
            <a:solidFill>
              <a:srgbClr val="006699"/>
            </a:solidFill>
            <a:miter lim="800000"/>
            <a:headEnd/>
            <a:tailEnd/>
          </a:ln>
          <a:effectLst>
            <a:glow rad="228600">
              <a:schemeClr val="accent6">
                <a:satMod val="175000"/>
                <a:alpha val="40000"/>
              </a:schemeClr>
            </a:glow>
          </a:effectLst>
        </p:spPr>
        <p:txBody>
          <a:bodyPr wrap="none" anchor="ctr"/>
          <a:lstStyle/>
          <a:p>
            <a:endParaRPr lang="en-AU" altLang="en-US" sz="1800">
              <a:solidFill>
                <a:schemeClr val="bg1"/>
              </a:solidFill>
            </a:endParaRPr>
          </a:p>
        </p:txBody>
      </p:sp>
    </p:spTree>
    <p:extLst>
      <p:ext uri="{BB962C8B-B14F-4D97-AF65-F5344CB8AC3E}">
        <p14:creationId xmlns:p14="http://schemas.microsoft.com/office/powerpoint/2010/main" val="3458720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FEL-KEF">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EL-KEF" id="{27BD63F0-E127-444D-B28B-A337E9468557}" vid="{117BBDE7-2F2C-4D96-AA8B-DC4C9EAD5427}"/>
    </a:ext>
  </a:extLst>
</a:theme>
</file>

<file path=ppt/theme/theme3.xml><?xml version="1.0" encoding="utf-8"?>
<a:theme xmlns:a="http://schemas.openxmlformats.org/drawingml/2006/main" name="PF Theme">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 Theme" id="{ED36F3A9-9C0A-46FF-9445-DA779C8F20CF}" vid="{A7BE43F8-289E-4241-8751-8CD516CB140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8BC7BABA4AA24891F6A404222BF83C" ma:contentTypeVersion="18" ma:contentTypeDescription="Create a new document." ma:contentTypeScope="" ma:versionID="981d1f8c8fce5747488367b84c4e4f23">
  <xsd:schema xmlns:xsd="http://www.w3.org/2001/XMLSchema" xmlns:xs="http://www.w3.org/2001/XMLSchema" xmlns:p="http://schemas.microsoft.com/office/2006/metadata/properties" xmlns:ns2="428b2a55-9a54-4dd7-bba5-3b1fedc18b45" xmlns:ns3="1557a386-b343-4d16-8d78-3b8302aeaaf6" targetNamespace="http://schemas.microsoft.com/office/2006/metadata/properties" ma:root="true" ma:fieldsID="504ebe4305761a3fd968405ffe99e688" ns2:_="" ns3:_="">
    <xsd:import namespace="428b2a55-9a54-4dd7-bba5-3b1fedc18b45"/>
    <xsd:import namespace="1557a386-b343-4d16-8d78-3b8302aeaaf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8b2a55-9a54-4dd7-bba5-3b1fedc18b4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eab4d984-ddb9-4d12-9871-ceffe208d765}" ma:internalName="TaxCatchAll" ma:showField="CatchAllData" ma:web="428b2a55-9a54-4dd7-bba5-3b1fedc18b4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557a386-b343-4d16-8d78-3b8302aeaaf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08c9128-2113-4cb7-ad0f-f51b942088a8"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557a386-b343-4d16-8d78-3b8302aeaaf6">
      <Terms xmlns="http://schemas.microsoft.com/office/infopath/2007/PartnerControls"/>
    </lcf76f155ced4ddcb4097134ff3c332f>
    <TaxCatchAll xmlns="428b2a55-9a54-4dd7-bba5-3b1fedc18b45" xsi:nil="true"/>
  </documentManagement>
</p:properties>
</file>

<file path=customXml/itemProps1.xml><?xml version="1.0" encoding="utf-8"?>
<ds:datastoreItem xmlns:ds="http://schemas.openxmlformats.org/officeDocument/2006/customXml" ds:itemID="{4B3A052D-F937-4261-B7CF-5B0CA179D41E}">
  <ds:schemaRefs>
    <ds:schemaRef ds:uri="1557a386-b343-4d16-8d78-3b8302aeaaf6"/>
    <ds:schemaRef ds:uri="428b2a55-9a54-4dd7-bba5-3b1fedc18b4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2.xml><?xml version="1.0" encoding="utf-8"?>
<ds:datastoreItem xmlns:ds="http://schemas.openxmlformats.org/officeDocument/2006/customXml" ds:itemID="{AFC12D84-6913-4906-B76D-62497641670D}">
  <ds:schemaRefs>
    <ds:schemaRef ds:uri="http://schemas.microsoft.com/sharepoint/v3/contenttype/forms"/>
  </ds:schemaRefs>
</ds:datastoreItem>
</file>

<file path=customXml/itemProps3.xml><?xml version="1.0" encoding="utf-8"?>
<ds:datastoreItem xmlns:ds="http://schemas.openxmlformats.org/officeDocument/2006/customXml" ds:itemID="{F85EB8BF-363A-4760-B0A1-890EC558722D}">
  <ds:schemaRefs>
    <ds:schemaRef ds:uri="1557a386-b343-4d16-8d78-3b8302aeaaf6"/>
    <ds:schemaRef ds:uri="428b2a55-9a54-4dd7-bba5-3b1fedc18b4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100</TotalTime>
  <Words>2730</Words>
  <Application>Microsoft Office PowerPoint</Application>
  <PresentationFormat>Widescreen</PresentationFormat>
  <Paragraphs>367</Paragraphs>
  <Slides>19</Slides>
  <Notes>13</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32" baseType="lpstr">
      <vt:lpstr>MS Mincho</vt:lpstr>
      <vt:lpstr>Arial</vt:lpstr>
      <vt:lpstr>Arial MT</vt:lpstr>
      <vt:lpstr>Arial Narrow</vt:lpstr>
      <vt:lpstr>Calibri</vt:lpstr>
      <vt:lpstr>Calibri Light</vt:lpstr>
      <vt:lpstr>Times New Roman</vt:lpstr>
      <vt:lpstr>Trebuchet MS</vt:lpstr>
      <vt:lpstr>Wingdings</vt:lpstr>
      <vt:lpstr>Office Theme</vt:lpstr>
      <vt:lpstr>PFEL-KEF</vt:lpstr>
      <vt:lpstr>PF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Medical Benefit – Contact Details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Aishwarya Agarwal</dc:creator>
  <cp:lastModifiedBy>Paresh Mepal</cp:lastModifiedBy>
  <cp:revision>5</cp:revision>
  <dcterms:created xsi:type="dcterms:W3CDTF">2023-03-17T14:47:30Z</dcterms:created>
  <dcterms:modified xsi:type="dcterms:W3CDTF">2024-12-05T10:16:07Z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0x0101008C8BC7BABA4AA24891F6A404222BF83C</vt:lpwstr>
  </property>
  <property fmtid="{D5CDD505-2E9C-101B-9397-08002B2CF9AE}" pid="3" name="MediaServiceImageTags">
    <vt:lpwstr/>
  </property>
</Properties>
</file>