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3"/>
  </p:notesMasterIdLst>
  <p:sldIdLst>
    <p:sldId id="463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1T09:11:16.4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1T09:11:18.16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1T09:11:19.7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84893-319E-4E94-A1AA-ED03998D2BB6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5EDB6-ABEE-4DD5-B1B6-6258F07473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3571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E5C34-763E-4F34-9E92-F465891706C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212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AD537-0BD4-78B1-CADD-DD6C213B1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F509B-CBC9-B375-2886-446FA6D5A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500F5-7F37-F9FE-1558-68824974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2655E-BF8C-F06D-ACD4-11F10FB20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311D9-D572-B421-26FB-A964278C2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5577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A0511-E1C7-5DD8-4CC5-D78664536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12093-C825-5607-0DA1-FAE63059B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59EF0-9358-68BB-DE53-407D6F63B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F7050-0C55-4787-6940-8AACBA55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7D3D3-0B5C-5F4D-F4B0-95694387A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830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4D04D1-8A14-E5CA-748D-2DD2072AE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ED5F60-517B-5223-2A28-11C8EE91D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C536F-BE5B-D2F0-8BF7-EA8D4BECF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EA0C0-4E6C-F748-EE90-94A9B5DEF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4C40E-E5DF-C514-1C62-70F982C4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1716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x3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37FA1-0056-438D-AF09-A8B7A46AE5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en-US"/>
              <a:t>Click to edit meta message</a:t>
            </a:r>
            <a:endParaRPr lang="en-IN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525E715-DE75-47B4-8224-CB977DACE9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683332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308494E0-061F-4627-96AA-9384246019F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556000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193B9AE-0922-46BC-9B2A-12AD1C5C375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428668" y="2284533"/>
            <a:ext cx="1080000" cy="1080000"/>
          </a:xfrm>
          <a:prstGeom prst="rect">
            <a:avLst/>
          </a:prstGeom>
        </p:spPr>
        <p:txBody>
          <a:bodyPr anchor="ctr"/>
          <a:lstStyle>
            <a:lvl1pPr marL="50800" indent="0" algn="ctr">
              <a:spcBef>
                <a:spcPts val="0"/>
              </a:spcBef>
              <a:buNone/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en-US"/>
              <a:t>3x3cm icon</a:t>
            </a:r>
            <a:endParaRPr lang="en-IN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7181569-7DDB-4E8B-B7DC-5A73FF0B60A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332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1</a:t>
            </a:r>
            <a:endParaRPr lang="en-IN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98D8AEE9-417B-4FE5-86B5-4956B69CA9B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96000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2</a:t>
            </a:r>
            <a:endParaRPr lang="en-IN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7BE18B4-D19C-4BCB-9DE9-CC29A9135E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68668" y="3684588"/>
            <a:ext cx="3600000" cy="540000"/>
          </a:xfrm>
          <a:prstGeom prst="rect">
            <a:avLst/>
          </a:prstGeom>
          <a:solidFill>
            <a:srgbClr val="FF0000"/>
          </a:solidFill>
          <a:ln>
            <a:solidFill>
              <a:srgbClr val="FA4616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Item 3</a:t>
            </a:r>
            <a:endParaRPr lang="en-IN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5FED0575-F34B-4811-A374-7A347B83A8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3332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5FF4085A-EB65-4DF8-A48F-8DC71D63E10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96000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54C3881A-B862-4667-BD12-97CE699A80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68668" y="4325282"/>
            <a:ext cx="3600000" cy="2117851"/>
          </a:xfrm>
          <a:prstGeom prst="rect">
            <a:avLst/>
          </a:prstGeom>
          <a:ln>
            <a:solidFill>
              <a:srgbClr val="FA4616"/>
            </a:solidFill>
            <a:prstDash val="dash"/>
          </a:ln>
        </p:spPr>
        <p:txBody>
          <a:bodyPr anchor="ctr"/>
          <a:lstStyle>
            <a:lvl1pPr marL="285750" indent="-285750"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600"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Sub Item for 2 lines</a:t>
            </a:r>
            <a:endParaRPr lang="en-IN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C74D4B81-9C5E-4B7E-A356-88BD0D4F09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9666" y="1258324"/>
            <a:ext cx="5132668" cy="432000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/>
              <a:t>Slide key message /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7039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CD051-2806-43D2-0212-E76465244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ADDC9-4636-1983-5F5C-0E16E3FCF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E2B14-A632-9677-F953-0569700C0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0FC2C-4722-1A0F-53F2-E20A12DF2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B08AC-A734-18D5-40F3-BAE3C118C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016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5BF80-AA20-357D-CAA0-A71111E7C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48BF1-8946-4D64-3980-8CF3E829F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C2451-CB25-1871-D701-9A02BFB7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04F51-2A65-3F13-BC13-324B014E1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A9040-0890-ED6A-AA67-422D4E5E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740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658A-2037-2DB4-1834-5F64A352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1063D-9F73-892C-E85C-2C999B40E7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AD723-1EA1-93FD-4BC1-77CF2895E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A8632-F774-FB46-B1AC-2F21BA3F5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3F973-A44B-9C4D-8541-5A63134C9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76722-B428-21EE-12FA-F9F83264F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8433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1AACB-C9D7-BB1E-2CA0-0CF324339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59B24-D294-B087-4392-F5F20189F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85FB65-A7D7-6BBF-8EEB-61AD4859B8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64B02-3321-D3C6-3F04-0602E6B8D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B98ABE-F9C0-0CA0-7934-857A0732C8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E3CE6B-7622-A9E4-BBA5-CC0B329B9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6AD5AA-B089-8BCE-6673-C13C4E35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499660-1BA9-FC22-E9B9-16258FAD0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80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6AD9-8C7C-DB07-9671-04B17178C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798E7C-0E1E-32A3-43DA-5A496E264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7FC95-A91A-E9A8-569F-AA68AE62F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DC30C-98C3-9E5D-B4F9-894A675D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474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0534D-B89B-7C4A-C603-FDCCA1918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286206-F5BE-626B-D59C-5A382006D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D1689-D437-CA14-5576-909E2D92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993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207CA-BDD0-8C6E-4E7B-CD3D63248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1F159-041D-F5DF-0B19-7A481F8C6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67731-0EF2-AC57-445D-8579069FD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D2619-5DCB-6C8E-484A-3F2034637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093D5-0703-0842-C1E2-9F485D972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392406-2716-50D6-8EB9-FA28DF67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850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C5576-4776-E394-9528-21B698094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6D0EAB-6883-42D9-C4F5-FD1A97DA2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9FD29-F049-5F5D-E899-BB22DE019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6AB9B-181C-B58A-26C9-CE7B5B4D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D1A82-AB4E-F62D-DB15-1E1BD745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4F022-63ED-9618-95DE-66665873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456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40329-5477-E410-EA7B-633ED68CF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EB274-0337-3696-41F2-B93EA7C33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10C49-44CF-7DBC-8401-75323C9768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2ABA-ACEA-439A-BE5F-9F04B1C35F00}" type="datetimeFigureOut">
              <a:rPr lang="en-IN" smtClean="0"/>
              <a:t>11-12-2024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43F53-28D0-AABC-777A-04EB531F9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E642A-EBBA-84B9-E6A5-CB6E6E344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FC8E7-7FBA-423F-B2D2-222F6BF669B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126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.xml"/><Relationship Id="rId5" Type="http://schemas.openxmlformats.org/officeDocument/2006/relationships/image" Target="../media/image2.png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AD049791-224A-F4B4-B123-407EC94C0D8D}"/>
              </a:ext>
            </a:extLst>
          </p:cNvPr>
          <p:cNvSpPr/>
          <p:nvPr/>
        </p:nvSpPr>
        <p:spPr>
          <a:xfrm>
            <a:off x="1661690" y="647582"/>
            <a:ext cx="8535812" cy="629052"/>
          </a:xfrm>
          <a:custGeom>
            <a:avLst/>
            <a:gdLst/>
            <a:ahLst/>
            <a:cxnLst/>
            <a:rect l="l" t="t" r="r" b="b"/>
            <a:pathLst>
              <a:path w="8534400" h="411480">
                <a:moveTo>
                  <a:pt x="8534400" y="0"/>
                </a:moveTo>
                <a:lnTo>
                  <a:pt x="0" y="0"/>
                </a:lnTo>
                <a:lnTo>
                  <a:pt x="0" y="411479"/>
                </a:lnTo>
                <a:lnTo>
                  <a:pt x="8534400" y="411479"/>
                </a:lnTo>
                <a:lnTo>
                  <a:pt x="8534400" y="0"/>
                </a:lnTo>
                <a:close/>
              </a:path>
            </a:pathLst>
          </a:custGeom>
          <a:solidFill>
            <a:srgbClr val="00A8C7">
              <a:alpha val="59999"/>
            </a:srgbClr>
          </a:solidFill>
        </p:spPr>
        <p:txBody>
          <a:bodyPr wrap="square" lIns="0" tIns="0" rIns="0" bIns="0" rtlCol="0" anchor="ctr"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2F6BA96B-9C0F-D867-075D-B2571B78BA4C}"/>
              </a:ext>
            </a:extLst>
          </p:cNvPr>
          <p:cNvSpPr txBox="1"/>
          <p:nvPr/>
        </p:nvSpPr>
        <p:spPr>
          <a:xfrm>
            <a:off x="2665554" y="695031"/>
            <a:ext cx="7302366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fontAlgn="auto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1F5F"/>
                </a:solidFill>
                <a:latin typeface="Arial"/>
                <a:cs typeface="Arial"/>
              </a:rPr>
              <a:t>Sum Insured Eligibility (GMC/GPA/GTLI)</a:t>
            </a:r>
          </a:p>
        </p:txBody>
      </p:sp>
      <p:grpSp>
        <p:nvGrpSpPr>
          <p:cNvPr id="8" name="object 50">
            <a:extLst>
              <a:ext uri="{FF2B5EF4-FFF2-40B4-BE49-F238E27FC236}">
                <a16:creationId xmlns:a16="http://schemas.microsoft.com/office/drawing/2014/main" id="{57B3859C-B336-FC4E-4756-7975B05EB65F}"/>
              </a:ext>
            </a:extLst>
          </p:cNvPr>
          <p:cNvGrpSpPr/>
          <p:nvPr/>
        </p:nvGrpSpPr>
        <p:grpSpPr>
          <a:xfrm>
            <a:off x="9150377" y="6162675"/>
            <a:ext cx="1160337" cy="695325"/>
            <a:chOff x="7001256" y="6163059"/>
            <a:chExt cx="1160145" cy="695325"/>
          </a:xfrm>
        </p:grpSpPr>
        <p:pic>
          <p:nvPicPr>
            <p:cNvPr id="9" name="object 51">
              <a:hlinkClick r:id="" action="ppaction://noaction"/>
              <a:extLst>
                <a:ext uri="{FF2B5EF4-FFF2-40B4-BE49-F238E27FC236}">
                  <a16:creationId xmlns:a16="http://schemas.microsoft.com/office/drawing/2014/main" id="{A395AC16-3C04-CFBE-4459-09658770A016}"/>
                </a:ext>
              </a:extLst>
            </p:cNvPr>
            <p:cNvPicPr/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001256" y="6163059"/>
              <a:ext cx="1159751" cy="694937"/>
            </a:xfrm>
            <a:prstGeom prst="rect">
              <a:avLst/>
            </a:prstGeom>
          </p:spPr>
        </p:pic>
        <p:sp>
          <p:nvSpPr>
            <p:cNvPr id="10" name="object 52">
              <a:extLst>
                <a:ext uri="{FF2B5EF4-FFF2-40B4-BE49-F238E27FC236}">
                  <a16:creationId xmlns:a16="http://schemas.microsoft.com/office/drawing/2014/main" id="{4D38A4B8-DD2C-E022-D44D-F29FC3F4E1A5}"/>
                </a:ext>
              </a:extLst>
            </p:cNvPr>
            <p:cNvSpPr/>
            <p:nvPr/>
          </p:nvSpPr>
          <p:spPr>
            <a:xfrm>
              <a:off x="7240524" y="6402324"/>
              <a:ext cx="685800" cy="381000"/>
            </a:xfrm>
            <a:custGeom>
              <a:avLst/>
              <a:gdLst/>
              <a:ahLst/>
              <a:cxnLst/>
              <a:rect l="l" t="t" r="r" b="b"/>
              <a:pathLst>
                <a:path w="685800" h="381000">
                  <a:moveTo>
                    <a:pt x="685800" y="0"/>
                  </a:moveTo>
                  <a:lnTo>
                    <a:pt x="0" y="0"/>
                  </a:lnTo>
                  <a:lnTo>
                    <a:pt x="0" y="380998"/>
                  </a:lnTo>
                  <a:lnTo>
                    <a:pt x="685800" y="380998"/>
                  </a:lnTo>
                  <a:lnTo>
                    <a:pt x="685800" y="333373"/>
                  </a:lnTo>
                  <a:lnTo>
                    <a:pt x="235711" y="333373"/>
                  </a:lnTo>
                  <a:lnTo>
                    <a:pt x="235711" y="190499"/>
                  </a:lnTo>
                  <a:lnTo>
                    <a:pt x="200025" y="190499"/>
                  </a:lnTo>
                  <a:lnTo>
                    <a:pt x="342900" y="47624"/>
                  </a:lnTo>
                  <a:lnTo>
                    <a:pt x="685800" y="47624"/>
                  </a:lnTo>
                  <a:lnTo>
                    <a:pt x="685800" y="0"/>
                  </a:lnTo>
                  <a:close/>
                </a:path>
                <a:path w="685800" h="381000">
                  <a:moveTo>
                    <a:pt x="685800" y="65481"/>
                  </a:moveTo>
                  <a:lnTo>
                    <a:pt x="432180" y="65481"/>
                  </a:lnTo>
                  <a:lnTo>
                    <a:pt x="432180" y="136918"/>
                  </a:lnTo>
                  <a:lnTo>
                    <a:pt x="485775" y="190499"/>
                  </a:lnTo>
                  <a:lnTo>
                    <a:pt x="450087" y="190499"/>
                  </a:lnTo>
                  <a:lnTo>
                    <a:pt x="450087" y="333373"/>
                  </a:lnTo>
                  <a:lnTo>
                    <a:pt x="685800" y="333373"/>
                  </a:lnTo>
                  <a:lnTo>
                    <a:pt x="685800" y="65481"/>
                  </a:lnTo>
                  <a:close/>
                </a:path>
                <a:path w="685800" h="381000">
                  <a:moveTo>
                    <a:pt x="685800" y="47624"/>
                  </a:moveTo>
                  <a:lnTo>
                    <a:pt x="342900" y="47624"/>
                  </a:lnTo>
                  <a:lnTo>
                    <a:pt x="396494" y="101206"/>
                  </a:lnTo>
                  <a:lnTo>
                    <a:pt x="396494" y="65481"/>
                  </a:lnTo>
                  <a:lnTo>
                    <a:pt x="685800" y="65481"/>
                  </a:lnTo>
                  <a:lnTo>
                    <a:pt x="685800" y="47624"/>
                  </a:lnTo>
                  <a:close/>
                </a:path>
              </a:pathLst>
            </a:custGeom>
            <a:solidFill>
              <a:srgbClr val="0097B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53">
              <a:hlinkClick r:id="" action="ppaction://noaction"/>
              <a:extLst>
                <a:ext uri="{FF2B5EF4-FFF2-40B4-BE49-F238E27FC236}">
                  <a16:creationId xmlns:a16="http://schemas.microsoft.com/office/drawing/2014/main" id="{77CEDA0C-0C86-0AC8-9377-E87BDBE8A89F}"/>
                </a:ext>
              </a:extLst>
            </p:cNvPr>
            <p:cNvSpPr/>
            <p:nvPr/>
          </p:nvSpPr>
          <p:spPr>
            <a:xfrm>
              <a:off x="7476236" y="6467805"/>
              <a:ext cx="214629" cy="267970"/>
            </a:xfrm>
            <a:custGeom>
              <a:avLst/>
              <a:gdLst/>
              <a:ahLst/>
              <a:cxnLst/>
              <a:rect l="l" t="t" r="r" b="b"/>
              <a:pathLst>
                <a:path w="214629" h="267970">
                  <a:moveTo>
                    <a:pt x="196469" y="0"/>
                  </a:moveTo>
                  <a:lnTo>
                    <a:pt x="160782" y="0"/>
                  </a:lnTo>
                  <a:lnTo>
                    <a:pt x="160782" y="35725"/>
                  </a:lnTo>
                  <a:lnTo>
                    <a:pt x="196469" y="71437"/>
                  </a:lnTo>
                  <a:lnTo>
                    <a:pt x="196469" y="0"/>
                  </a:lnTo>
                  <a:close/>
                </a:path>
                <a:path w="214629" h="267970">
                  <a:moveTo>
                    <a:pt x="214375" y="125018"/>
                  </a:moveTo>
                  <a:lnTo>
                    <a:pt x="0" y="125018"/>
                  </a:lnTo>
                  <a:lnTo>
                    <a:pt x="0" y="267892"/>
                  </a:lnTo>
                  <a:lnTo>
                    <a:pt x="89281" y="267892"/>
                  </a:lnTo>
                  <a:lnTo>
                    <a:pt x="89281" y="196456"/>
                  </a:lnTo>
                  <a:lnTo>
                    <a:pt x="214375" y="196456"/>
                  </a:lnTo>
                  <a:lnTo>
                    <a:pt x="214375" y="125018"/>
                  </a:lnTo>
                  <a:close/>
                </a:path>
                <a:path w="214629" h="267970">
                  <a:moveTo>
                    <a:pt x="214375" y="196456"/>
                  </a:moveTo>
                  <a:lnTo>
                    <a:pt x="125095" y="196456"/>
                  </a:lnTo>
                  <a:lnTo>
                    <a:pt x="125095" y="267892"/>
                  </a:lnTo>
                  <a:lnTo>
                    <a:pt x="214375" y="267892"/>
                  </a:lnTo>
                  <a:lnTo>
                    <a:pt x="214375" y="196456"/>
                  </a:lnTo>
                  <a:close/>
                </a:path>
              </a:pathLst>
            </a:custGeom>
            <a:solidFill>
              <a:srgbClr val="007992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object 54">
              <a:extLst>
                <a:ext uri="{FF2B5EF4-FFF2-40B4-BE49-F238E27FC236}">
                  <a16:creationId xmlns:a16="http://schemas.microsoft.com/office/drawing/2014/main" id="{88864EBB-8B5A-0240-C688-86152534B484}"/>
                </a:ext>
              </a:extLst>
            </p:cNvPr>
            <p:cNvSpPr/>
            <p:nvPr/>
          </p:nvSpPr>
          <p:spPr>
            <a:xfrm>
              <a:off x="7440549" y="6449949"/>
              <a:ext cx="285750" cy="285750"/>
            </a:xfrm>
            <a:custGeom>
              <a:avLst/>
              <a:gdLst/>
              <a:ahLst/>
              <a:cxnLst/>
              <a:rect l="l" t="t" r="r" b="b"/>
              <a:pathLst>
                <a:path w="285750" h="285750">
                  <a:moveTo>
                    <a:pt x="142875" y="0"/>
                  </a:moveTo>
                  <a:lnTo>
                    <a:pt x="0" y="142874"/>
                  </a:lnTo>
                  <a:lnTo>
                    <a:pt x="285750" y="142874"/>
                  </a:lnTo>
                  <a:lnTo>
                    <a:pt x="142875" y="0"/>
                  </a:lnTo>
                  <a:close/>
                </a:path>
                <a:path w="285750" h="285750">
                  <a:moveTo>
                    <a:pt x="160781" y="214312"/>
                  </a:moveTo>
                  <a:lnTo>
                    <a:pt x="124968" y="214312"/>
                  </a:lnTo>
                  <a:lnTo>
                    <a:pt x="124968" y="285748"/>
                  </a:lnTo>
                  <a:lnTo>
                    <a:pt x="160781" y="285748"/>
                  </a:lnTo>
                  <a:lnTo>
                    <a:pt x="160781" y="214312"/>
                  </a:lnTo>
                  <a:close/>
                </a:path>
              </a:pathLst>
            </a:custGeom>
            <a:solidFill>
              <a:srgbClr val="005B6C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55">
              <a:hlinkClick r:id="" action="ppaction://noaction"/>
              <a:extLst>
                <a:ext uri="{FF2B5EF4-FFF2-40B4-BE49-F238E27FC236}">
                  <a16:creationId xmlns:a16="http://schemas.microsoft.com/office/drawing/2014/main" id="{BDEBC76A-B549-0580-13E5-A3BDCE891236}"/>
                </a:ext>
              </a:extLst>
            </p:cNvPr>
            <p:cNvSpPr/>
            <p:nvPr/>
          </p:nvSpPr>
          <p:spPr>
            <a:xfrm>
              <a:off x="7240524" y="6402322"/>
              <a:ext cx="685800" cy="381000"/>
            </a:xfrm>
            <a:custGeom>
              <a:avLst/>
              <a:gdLst/>
              <a:ahLst/>
              <a:cxnLst/>
              <a:rect l="l" t="t" r="r" b="b"/>
              <a:pathLst>
                <a:path w="685800" h="381000">
                  <a:moveTo>
                    <a:pt x="342900" y="47626"/>
                  </a:moveTo>
                  <a:lnTo>
                    <a:pt x="396494" y="101207"/>
                  </a:lnTo>
                  <a:lnTo>
                    <a:pt x="396494" y="65482"/>
                  </a:lnTo>
                  <a:lnTo>
                    <a:pt x="432180" y="65482"/>
                  </a:lnTo>
                  <a:lnTo>
                    <a:pt x="432180" y="136919"/>
                  </a:lnTo>
                  <a:lnTo>
                    <a:pt x="485775" y="190501"/>
                  </a:lnTo>
                  <a:lnTo>
                    <a:pt x="450087" y="190501"/>
                  </a:lnTo>
                  <a:lnTo>
                    <a:pt x="450087" y="333374"/>
                  </a:lnTo>
                  <a:lnTo>
                    <a:pt x="235711" y="333374"/>
                  </a:lnTo>
                  <a:lnTo>
                    <a:pt x="235711" y="190501"/>
                  </a:lnTo>
                  <a:lnTo>
                    <a:pt x="200025" y="190501"/>
                  </a:lnTo>
                  <a:lnTo>
                    <a:pt x="342900" y="47626"/>
                  </a:lnTo>
                  <a:close/>
                </a:path>
                <a:path w="685800" h="381000">
                  <a:moveTo>
                    <a:pt x="396494" y="101207"/>
                  </a:moveTo>
                  <a:lnTo>
                    <a:pt x="432180" y="136919"/>
                  </a:lnTo>
                </a:path>
                <a:path w="685800" h="381000">
                  <a:moveTo>
                    <a:pt x="450087" y="190501"/>
                  </a:moveTo>
                  <a:lnTo>
                    <a:pt x="235711" y="190501"/>
                  </a:lnTo>
                </a:path>
                <a:path w="685800" h="381000">
                  <a:moveTo>
                    <a:pt x="324993" y="333374"/>
                  </a:moveTo>
                  <a:lnTo>
                    <a:pt x="324993" y="261938"/>
                  </a:lnTo>
                  <a:lnTo>
                    <a:pt x="360806" y="261938"/>
                  </a:lnTo>
                  <a:lnTo>
                    <a:pt x="360806" y="333374"/>
                  </a:lnTo>
                </a:path>
                <a:path w="685800" h="381000">
                  <a:moveTo>
                    <a:pt x="0" y="380999"/>
                  </a:moveTo>
                  <a:lnTo>
                    <a:pt x="685800" y="380999"/>
                  </a:lnTo>
                  <a:lnTo>
                    <a:pt x="685800" y="0"/>
                  </a:lnTo>
                  <a:lnTo>
                    <a:pt x="0" y="0"/>
                  </a:lnTo>
                  <a:lnTo>
                    <a:pt x="0" y="380999"/>
                  </a:lnTo>
                  <a:close/>
                </a:path>
              </a:pathLst>
            </a:custGeom>
            <a:ln w="9144">
              <a:solidFill>
                <a:srgbClr val="006699"/>
              </a:solidFill>
            </a:ln>
          </p:spPr>
          <p:txBody>
            <a:bodyPr wrap="square" lIns="0" tIns="0" rIns="0" bIns="0" rtlCol="0"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4729313A-5BCB-C331-295C-4EB2A5B70FA2}"/>
                  </a:ext>
                </a:extLst>
              </p14:cNvPr>
              <p14:cNvContentPartPr/>
              <p14:nvPr/>
            </p14:nvContentPartPr>
            <p14:xfrm>
              <a:off x="1661690" y="2231868"/>
              <a:ext cx="360" cy="3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4729313A-5BCB-C331-295C-4EB2A5B70FA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55570" y="2225748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D7A0DAC8-D691-AC71-B1BF-702DFE71C915}"/>
                  </a:ext>
                </a:extLst>
              </p14:cNvPr>
              <p14:cNvContentPartPr/>
              <p14:nvPr/>
            </p14:nvContentPartPr>
            <p14:xfrm>
              <a:off x="776810" y="2231868"/>
              <a:ext cx="360" cy="36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D7A0DAC8-D691-AC71-B1BF-702DFE71C91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0690" y="2225748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449E0745-CC7B-CBB2-A8EB-4F30944AC8FF}"/>
                  </a:ext>
                </a:extLst>
              </p14:cNvPr>
              <p14:cNvContentPartPr/>
              <p14:nvPr/>
            </p14:nvContentPartPr>
            <p14:xfrm>
              <a:off x="746930" y="1907621"/>
              <a:ext cx="360" cy="36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449E0745-CC7B-CBB2-A8EB-4F30944AC8F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0810" y="1901501"/>
                <a:ext cx="12600" cy="126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35631381-0346-4E60-B64F-6199B6BC9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482493"/>
              </p:ext>
            </p:extLst>
          </p:nvPr>
        </p:nvGraphicFramePr>
        <p:xfrm>
          <a:off x="1025622" y="1804729"/>
          <a:ext cx="9926791" cy="3385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765">
                  <a:extLst>
                    <a:ext uri="{9D8B030D-6E8A-4147-A177-3AD203B41FA5}">
                      <a16:colId xmlns:a16="http://schemas.microsoft.com/office/drawing/2014/main" val="1774311809"/>
                    </a:ext>
                  </a:extLst>
                </a:gridCol>
                <a:gridCol w="1305461">
                  <a:extLst>
                    <a:ext uri="{9D8B030D-6E8A-4147-A177-3AD203B41FA5}">
                      <a16:colId xmlns:a16="http://schemas.microsoft.com/office/drawing/2014/main" val="1435596649"/>
                    </a:ext>
                  </a:extLst>
                </a:gridCol>
                <a:gridCol w="1418113">
                  <a:extLst>
                    <a:ext uri="{9D8B030D-6E8A-4147-A177-3AD203B41FA5}">
                      <a16:colId xmlns:a16="http://schemas.microsoft.com/office/drawing/2014/main" val="3441240598"/>
                    </a:ext>
                  </a:extLst>
                </a:gridCol>
                <a:gridCol w="1418113">
                  <a:extLst>
                    <a:ext uri="{9D8B030D-6E8A-4147-A177-3AD203B41FA5}">
                      <a16:colId xmlns:a16="http://schemas.microsoft.com/office/drawing/2014/main" val="3270118069"/>
                    </a:ext>
                  </a:extLst>
                </a:gridCol>
                <a:gridCol w="1418113">
                  <a:extLst>
                    <a:ext uri="{9D8B030D-6E8A-4147-A177-3AD203B41FA5}">
                      <a16:colId xmlns:a16="http://schemas.microsoft.com/office/drawing/2014/main" val="2458894431"/>
                    </a:ext>
                  </a:extLst>
                </a:gridCol>
                <a:gridCol w="1418113">
                  <a:extLst>
                    <a:ext uri="{9D8B030D-6E8A-4147-A177-3AD203B41FA5}">
                      <a16:colId xmlns:a16="http://schemas.microsoft.com/office/drawing/2014/main" val="3124505311"/>
                    </a:ext>
                  </a:extLst>
                </a:gridCol>
                <a:gridCol w="1418113">
                  <a:extLst>
                    <a:ext uri="{9D8B030D-6E8A-4147-A177-3AD203B41FA5}">
                      <a16:colId xmlns:a16="http://schemas.microsoft.com/office/drawing/2014/main" val="3193106509"/>
                    </a:ext>
                  </a:extLst>
                </a:gridCol>
              </a:tblGrid>
              <a:tr h="677053"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Insurance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BAND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Sum Insured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BAND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Sum Insured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BAND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1" dirty="0"/>
                        <a:t>Sum Insured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4490572"/>
                  </a:ext>
                </a:extLst>
              </a:tr>
              <a:tr h="67705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GMC (Emp)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0 to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4,20,000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3 to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6,00,000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5 &amp; Above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9,00,000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9739757"/>
                  </a:ext>
                </a:extLst>
              </a:tr>
              <a:tr h="67705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GPA (</a:t>
                      </a:r>
                      <a:r>
                        <a:rPr lang="en-IN" dirty="0" err="1"/>
                        <a:t>Emp+Fellow</a:t>
                      </a:r>
                      <a:r>
                        <a:rPr lang="en-I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0 to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5,00,000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2 to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10,00,000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Band 4 &amp; Above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15,00,000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144782"/>
                  </a:ext>
                </a:extLst>
              </a:tr>
              <a:tr h="67705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GTLI (</a:t>
                      </a:r>
                      <a:r>
                        <a:rPr lang="en-IN" dirty="0" err="1"/>
                        <a:t>Emp+Fellow</a:t>
                      </a:r>
                      <a:r>
                        <a:rPr lang="en-I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CTC &lt; 1 Lakh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10 Times CTC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CTC &gt; 1 lakh but &lt; 5 lakh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Flat 10 Lakh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CTC &gt; 5 lakhs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2 Times CTC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2192231"/>
                  </a:ext>
                </a:extLst>
              </a:tr>
              <a:tr h="67705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GMC (Fellow)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GF/KF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/>
                        <a:t>2,00,000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7161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50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101</Words>
  <Application>Microsoft Office PowerPoint</Application>
  <PresentationFormat>Widescreen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Paresh Mepal</dc:creator>
  <cp:lastModifiedBy>Paresh Mepal</cp:lastModifiedBy>
  <cp:revision>8</cp:revision>
  <dcterms:created xsi:type="dcterms:W3CDTF">2024-12-05T10:26:14Z</dcterms:created>
  <dcterms:modified xsi:type="dcterms:W3CDTF">2024-12-11T09:17:46Z</dcterms:modified>
</cp:coreProperties>
</file>